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8.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9.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0.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1.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2.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3.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4.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5.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6.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7.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8.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9.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20.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1.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22.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2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24.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25.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26.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27.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28.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29.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30.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5.xml" ContentType="application/vnd.openxmlformats-officedocument.presentationml.notesSlide+xml"/>
  <Override PartName="/ppt/ink/ink16.xml" ContentType="application/inkml+xml"/>
  <Override PartName="/ppt/ink/ink17.xml" ContentType="application/inkml+xml"/>
  <Override PartName="/ppt/notesSlides/notesSlide6.xml" ContentType="application/vnd.openxmlformats-officedocument.presentationml.notesSlide+xml"/>
  <Override PartName="/ppt/ink/ink18.xml" ContentType="application/inkml+xml"/>
  <Override PartName="/ppt/notesSlides/notesSlide7.xml" ContentType="application/vnd.openxmlformats-officedocument.presentationml.notesSlide+xml"/>
  <Override PartName="/ppt/ink/ink19.xml" ContentType="application/inkml+xml"/>
  <Override PartName="/ppt/ink/ink20.xml" ContentType="application/inkml+xml"/>
  <Override PartName="/ppt/notesSlides/notesSlide8.xml" ContentType="application/vnd.openxmlformats-officedocument.presentationml.notesSlide+xml"/>
  <Override PartName="/ppt/ink/ink2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4.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15.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16.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17.xml" ContentType="application/vnd.openxmlformats-officedocument.presentationml.notesSlide+xml"/>
  <Override PartName="/ppt/ink/ink51.xml" ContentType="application/inkml+xml"/>
  <Override PartName="/ppt/ink/ink5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ink/ink5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4.xml" ContentType="application/inkml+xml"/>
  <Override PartName="/ppt/ink/ink55.xml" ContentType="application/inkml+xml"/>
  <Override PartName="/ppt/notesSlides/notesSlide25.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notesSlides/notesSlide26.xml" ContentType="application/vnd.openxmlformats-officedocument.presentationml.notesSlide+xml"/>
  <Override PartName="/ppt/ink/ink64.xml" ContentType="application/inkml+xml"/>
  <Override PartName="/ppt/ink/ink65.xml" ContentType="application/inkml+xml"/>
  <Override PartName="/ppt/ink/ink66.xml" ContentType="application/inkml+xml"/>
  <Override PartName="/ppt/notesSlides/notesSlide27.xml" ContentType="application/vnd.openxmlformats-officedocument.presentationml.notesSlide+xml"/>
  <Override PartName="/ppt/ink/ink67.xml" ContentType="application/inkml+xml"/>
  <Override PartName="/ppt/ink/ink68.xml" ContentType="application/inkml+xml"/>
  <Override PartName="/ppt/notesSlides/notesSlide28.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9.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notesSlides/notesSlide30.xml" ContentType="application/vnd.openxmlformats-officedocument.presentationml.notesSlide+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notesSlides/notesSlide31.xml" ContentType="application/vnd.openxmlformats-officedocument.presentationml.notesSlide+xml"/>
  <Override PartName="/ppt/ink/ink102.xml" ContentType="application/inkml+xml"/>
  <Override PartName="/ppt/ink/ink10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87" r:id="rId3"/>
    <p:sldMasterId id="2147483715" r:id="rId4"/>
    <p:sldMasterId id="2147483743" r:id="rId5"/>
    <p:sldMasterId id="2147483771" r:id="rId6"/>
    <p:sldMasterId id="2147483799" r:id="rId7"/>
    <p:sldMasterId id="2147483827" r:id="rId8"/>
    <p:sldMasterId id="2147483841" r:id="rId9"/>
    <p:sldMasterId id="2147483855" r:id="rId10"/>
    <p:sldMasterId id="2147483883" r:id="rId11"/>
    <p:sldMasterId id="2147483909" r:id="rId12"/>
    <p:sldMasterId id="2147483937" r:id="rId13"/>
    <p:sldMasterId id="2147483965" r:id="rId14"/>
    <p:sldMasterId id="2147483993" r:id="rId15"/>
    <p:sldMasterId id="2147484021" r:id="rId16"/>
    <p:sldMasterId id="2147484049" r:id="rId17"/>
    <p:sldMasterId id="2147484077" r:id="rId18"/>
    <p:sldMasterId id="2147484105" r:id="rId19"/>
    <p:sldMasterId id="2147484133" r:id="rId20"/>
    <p:sldMasterId id="2147484161" r:id="rId21"/>
    <p:sldMasterId id="2147484189" r:id="rId22"/>
    <p:sldMasterId id="2147484217" r:id="rId23"/>
    <p:sldMasterId id="2147484245" r:id="rId24"/>
    <p:sldMasterId id="2147484273" r:id="rId25"/>
    <p:sldMasterId id="2147484301" r:id="rId26"/>
    <p:sldMasterId id="2147484329" r:id="rId27"/>
    <p:sldMasterId id="2147484357" r:id="rId28"/>
    <p:sldMasterId id="2147484385" r:id="rId29"/>
    <p:sldMasterId id="2147484413" r:id="rId30"/>
    <p:sldMasterId id="2147484441" r:id="rId31"/>
  </p:sldMasterIdLst>
  <p:notesMasterIdLst>
    <p:notesMasterId r:id="rId472"/>
  </p:notesMasterIdLst>
  <p:sldIdLst>
    <p:sldId id="259" r:id="rId32"/>
    <p:sldId id="262" r:id="rId33"/>
    <p:sldId id="265" r:id="rId34"/>
    <p:sldId id="268" r:id="rId35"/>
    <p:sldId id="271" r:id="rId36"/>
    <p:sldId id="274" r:id="rId37"/>
    <p:sldId id="277" r:id="rId38"/>
    <p:sldId id="280" r:id="rId39"/>
    <p:sldId id="283" r:id="rId40"/>
    <p:sldId id="286" r:id="rId41"/>
    <p:sldId id="289" r:id="rId42"/>
    <p:sldId id="292" r:id="rId43"/>
    <p:sldId id="295" r:id="rId44"/>
    <p:sldId id="298" r:id="rId45"/>
    <p:sldId id="301" r:id="rId46"/>
    <p:sldId id="304" r:id="rId47"/>
    <p:sldId id="307" r:id="rId48"/>
    <p:sldId id="310" r:id="rId49"/>
    <p:sldId id="313" r:id="rId50"/>
    <p:sldId id="316" r:id="rId51"/>
    <p:sldId id="319" r:id="rId52"/>
    <p:sldId id="322" r:id="rId53"/>
    <p:sldId id="325" r:id="rId54"/>
    <p:sldId id="328" r:id="rId55"/>
    <p:sldId id="331" r:id="rId56"/>
    <p:sldId id="334" r:id="rId57"/>
    <p:sldId id="337" r:id="rId58"/>
    <p:sldId id="340" r:id="rId59"/>
    <p:sldId id="343" r:id="rId60"/>
    <p:sldId id="346" r:id="rId61"/>
    <p:sldId id="349" r:id="rId62"/>
    <p:sldId id="352" r:id="rId63"/>
    <p:sldId id="355" r:id="rId64"/>
    <p:sldId id="358" r:id="rId65"/>
    <p:sldId id="361" r:id="rId66"/>
    <p:sldId id="364" r:id="rId67"/>
    <p:sldId id="367" r:id="rId68"/>
    <p:sldId id="370" r:id="rId69"/>
    <p:sldId id="373" r:id="rId70"/>
    <p:sldId id="376" r:id="rId71"/>
    <p:sldId id="379" r:id="rId72"/>
    <p:sldId id="382" r:id="rId73"/>
    <p:sldId id="385" r:id="rId74"/>
    <p:sldId id="388" r:id="rId75"/>
    <p:sldId id="391" r:id="rId76"/>
    <p:sldId id="394" r:id="rId77"/>
    <p:sldId id="397" r:id="rId78"/>
    <p:sldId id="400" r:id="rId79"/>
    <p:sldId id="403" r:id="rId80"/>
    <p:sldId id="406" r:id="rId81"/>
    <p:sldId id="409" r:id="rId82"/>
    <p:sldId id="412" r:id="rId83"/>
    <p:sldId id="415" r:id="rId84"/>
    <p:sldId id="418" r:id="rId85"/>
    <p:sldId id="421" r:id="rId86"/>
    <p:sldId id="424" r:id="rId87"/>
    <p:sldId id="427" r:id="rId88"/>
    <p:sldId id="430" r:id="rId89"/>
    <p:sldId id="433" r:id="rId90"/>
    <p:sldId id="436" r:id="rId91"/>
    <p:sldId id="439" r:id="rId92"/>
    <p:sldId id="442" r:id="rId93"/>
    <p:sldId id="445" r:id="rId94"/>
    <p:sldId id="448" r:id="rId95"/>
    <p:sldId id="451" r:id="rId96"/>
    <p:sldId id="454" r:id="rId97"/>
    <p:sldId id="457" r:id="rId98"/>
    <p:sldId id="460" r:id="rId99"/>
    <p:sldId id="463" r:id="rId100"/>
    <p:sldId id="466" r:id="rId101"/>
    <p:sldId id="469" r:id="rId102"/>
    <p:sldId id="472" r:id="rId103"/>
    <p:sldId id="475" r:id="rId104"/>
    <p:sldId id="478" r:id="rId105"/>
    <p:sldId id="481" r:id="rId106"/>
    <p:sldId id="484" r:id="rId107"/>
    <p:sldId id="487" r:id="rId108"/>
    <p:sldId id="490" r:id="rId109"/>
    <p:sldId id="493" r:id="rId110"/>
    <p:sldId id="496" r:id="rId111"/>
    <p:sldId id="499" r:id="rId112"/>
    <p:sldId id="502" r:id="rId113"/>
    <p:sldId id="505" r:id="rId114"/>
    <p:sldId id="508" r:id="rId115"/>
    <p:sldId id="511" r:id="rId116"/>
    <p:sldId id="514" r:id="rId117"/>
    <p:sldId id="517" r:id="rId118"/>
    <p:sldId id="520" r:id="rId119"/>
    <p:sldId id="523" r:id="rId120"/>
    <p:sldId id="526" r:id="rId121"/>
    <p:sldId id="529" r:id="rId122"/>
    <p:sldId id="532" r:id="rId123"/>
    <p:sldId id="535" r:id="rId124"/>
    <p:sldId id="538" r:id="rId125"/>
    <p:sldId id="541" r:id="rId126"/>
    <p:sldId id="544" r:id="rId127"/>
    <p:sldId id="547" r:id="rId128"/>
    <p:sldId id="550" r:id="rId129"/>
    <p:sldId id="553" r:id="rId130"/>
    <p:sldId id="556" r:id="rId131"/>
    <p:sldId id="559" r:id="rId132"/>
    <p:sldId id="562" r:id="rId133"/>
    <p:sldId id="565" r:id="rId134"/>
    <p:sldId id="568" r:id="rId135"/>
    <p:sldId id="571" r:id="rId136"/>
    <p:sldId id="574" r:id="rId137"/>
    <p:sldId id="577" r:id="rId138"/>
    <p:sldId id="580" r:id="rId139"/>
    <p:sldId id="583" r:id="rId140"/>
    <p:sldId id="586" r:id="rId141"/>
    <p:sldId id="589" r:id="rId142"/>
    <p:sldId id="592" r:id="rId143"/>
    <p:sldId id="595" r:id="rId144"/>
    <p:sldId id="598" r:id="rId145"/>
    <p:sldId id="601" r:id="rId146"/>
    <p:sldId id="604" r:id="rId147"/>
    <p:sldId id="607" r:id="rId148"/>
    <p:sldId id="610" r:id="rId149"/>
    <p:sldId id="613" r:id="rId150"/>
    <p:sldId id="616" r:id="rId151"/>
    <p:sldId id="619" r:id="rId152"/>
    <p:sldId id="622" r:id="rId153"/>
    <p:sldId id="625" r:id="rId154"/>
    <p:sldId id="628" r:id="rId155"/>
    <p:sldId id="631" r:id="rId156"/>
    <p:sldId id="634" r:id="rId157"/>
    <p:sldId id="637" r:id="rId158"/>
    <p:sldId id="640" r:id="rId159"/>
    <p:sldId id="643" r:id="rId160"/>
    <p:sldId id="646" r:id="rId161"/>
    <p:sldId id="649" r:id="rId162"/>
    <p:sldId id="652" r:id="rId163"/>
    <p:sldId id="655" r:id="rId164"/>
    <p:sldId id="658" r:id="rId165"/>
    <p:sldId id="661" r:id="rId166"/>
    <p:sldId id="664" r:id="rId167"/>
    <p:sldId id="667" r:id="rId168"/>
    <p:sldId id="670" r:id="rId169"/>
    <p:sldId id="673" r:id="rId170"/>
    <p:sldId id="676" r:id="rId171"/>
    <p:sldId id="679" r:id="rId172"/>
    <p:sldId id="682" r:id="rId173"/>
    <p:sldId id="685" r:id="rId174"/>
    <p:sldId id="688" r:id="rId175"/>
    <p:sldId id="691" r:id="rId176"/>
    <p:sldId id="694" r:id="rId177"/>
    <p:sldId id="697" r:id="rId178"/>
    <p:sldId id="700" r:id="rId179"/>
    <p:sldId id="703" r:id="rId180"/>
    <p:sldId id="706" r:id="rId181"/>
    <p:sldId id="709" r:id="rId182"/>
    <p:sldId id="712" r:id="rId183"/>
    <p:sldId id="715" r:id="rId184"/>
    <p:sldId id="718" r:id="rId185"/>
    <p:sldId id="721" r:id="rId186"/>
    <p:sldId id="724" r:id="rId187"/>
    <p:sldId id="727" r:id="rId188"/>
    <p:sldId id="730" r:id="rId189"/>
    <p:sldId id="733" r:id="rId190"/>
    <p:sldId id="736" r:id="rId191"/>
    <p:sldId id="739" r:id="rId192"/>
    <p:sldId id="742" r:id="rId193"/>
    <p:sldId id="745" r:id="rId194"/>
    <p:sldId id="748" r:id="rId195"/>
    <p:sldId id="751" r:id="rId196"/>
    <p:sldId id="754" r:id="rId197"/>
    <p:sldId id="757" r:id="rId198"/>
    <p:sldId id="760" r:id="rId199"/>
    <p:sldId id="763" r:id="rId200"/>
    <p:sldId id="766" r:id="rId201"/>
    <p:sldId id="769" r:id="rId202"/>
    <p:sldId id="772" r:id="rId203"/>
    <p:sldId id="775" r:id="rId204"/>
    <p:sldId id="778" r:id="rId205"/>
    <p:sldId id="781" r:id="rId206"/>
    <p:sldId id="784" r:id="rId207"/>
    <p:sldId id="787" r:id="rId208"/>
    <p:sldId id="790" r:id="rId209"/>
    <p:sldId id="793" r:id="rId210"/>
    <p:sldId id="796" r:id="rId211"/>
    <p:sldId id="799" r:id="rId212"/>
    <p:sldId id="802" r:id="rId213"/>
    <p:sldId id="805" r:id="rId214"/>
    <p:sldId id="808" r:id="rId215"/>
    <p:sldId id="811" r:id="rId216"/>
    <p:sldId id="814" r:id="rId217"/>
    <p:sldId id="817" r:id="rId218"/>
    <p:sldId id="820" r:id="rId219"/>
    <p:sldId id="823" r:id="rId220"/>
    <p:sldId id="826" r:id="rId221"/>
    <p:sldId id="829" r:id="rId222"/>
    <p:sldId id="832" r:id="rId223"/>
    <p:sldId id="835" r:id="rId224"/>
    <p:sldId id="838" r:id="rId225"/>
    <p:sldId id="841" r:id="rId226"/>
    <p:sldId id="844" r:id="rId227"/>
    <p:sldId id="847" r:id="rId228"/>
    <p:sldId id="850" r:id="rId229"/>
    <p:sldId id="853" r:id="rId230"/>
    <p:sldId id="856" r:id="rId231"/>
    <p:sldId id="859" r:id="rId232"/>
    <p:sldId id="862" r:id="rId233"/>
    <p:sldId id="865" r:id="rId234"/>
    <p:sldId id="868" r:id="rId235"/>
    <p:sldId id="871" r:id="rId236"/>
    <p:sldId id="874" r:id="rId237"/>
    <p:sldId id="877" r:id="rId238"/>
    <p:sldId id="880" r:id="rId239"/>
    <p:sldId id="883" r:id="rId240"/>
    <p:sldId id="886" r:id="rId241"/>
    <p:sldId id="889" r:id="rId242"/>
    <p:sldId id="892" r:id="rId243"/>
    <p:sldId id="895" r:id="rId244"/>
    <p:sldId id="898" r:id="rId245"/>
    <p:sldId id="901" r:id="rId246"/>
    <p:sldId id="904" r:id="rId247"/>
    <p:sldId id="907" r:id="rId248"/>
    <p:sldId id="910" r:id="rId249"/>
    <p:sldId id="913" r:id="rId250"/>
    <p:sldId id="916" r:id="rId251"/>
    <p:sldId id="919" r:id="rId252"/>
    <p:sldId id="922" r:id="rId253"/>
    <p:sldId id="925" r:id="rId254"/>
    <p:sldId id="928" r:id="rId255"/>
    <p:sldId id="931" r:id="rId256"/>
    <p:sldId id="934" r:id="rId257"/>
    <p:sldId id="937" r:id="rId258"/>
    <p:sldId id="940" r:id="rId259"/>
    <p:sldId id="943" r:id="rId260"/>
    <p:sldId id="946" r:id="rId261"/>
    <p:sldId id="949" r:id="rId262"/>
    <p:sldId id="952" r:id="rId263"/>
    <p:sldId id="955" r:id="rId264"/>
    <p:sldId id="958" r:id="rId265"/>
    <p:sldId id="961" r:id="rId266"/>
    <p:sldId id="964" r:id="rId267"/>
    <p:sldId id="967" r:id="rId268"/>
    <p:sldId id="970" r:id="rId269"/>
    <p:sldId id="973" r:id="rId270"/>
    <p:sldId id="976" r:id="rId271"/>
    <p:sldId id="979" r:id="rId272"/>
    <p:sldId id="982" r:id="rId273"/>
    <p:sldId id="985" r:id="rId274"/>
    <p:sldId id="988" r:id="rId275"/>
    <p:sldId id="991" r:id="rId276"/>
    <p:sldId id="994" r:id="rId277"/>
    <p:sldId id="997" r:id="rId278"/>
    <p:sldId id="1000" r:id="rId279"/>
    <p:sldId id="1003" r:id="rId280"/>
    <p:sldId id="1006" r:id="rId281"/>
    <p:sldId id="1009" r:id="rId282"/>
    <p:sldId id="1012" r:id="rId283"/>
    <p:sldId id="1015" r:id="rId284"/>
    <p:sldId id="1018" r:id="rId285"/>
    <p:sldId id="1021" r:id="rId286"/>
    <p:sldId id="1024" r:id="rId287"/>
    <p:sldId id="1027" r:id="rId288"/>
    <p:sldId id="1030" r:id="rId289"/>
    <p:sldId id="1033" r:id="rId290"/>
    <p:sldId id="1036" r:id="rId291"/>
    <p:sldId id="1039" r:id="rId292"/>
    <p:sldId id="1042" r:id="rId293"/>
    <p:sldId id="1045" r:id="rId294"/>
    <p:sldId id="1048" r:id="rId295"/>
    <p:sldId id="1051" r:id="rId296"/>
    <p:sldId id="1054" r:id="rId297"/>
    <p:sldId id="1057" r:id="rId298"/>
    <p:sldId id="1060" r:id="rId299"/>
    <p:sldId id="1063" r:id="rId300"/>
    <p:sldId id="1066" r:id="rId301"/>
    <p:sldId id="1069" r:id="rId302"/>
    <p:sldId id="1072" r:id="rId303"/>
    <p:sldId id="1075" r:id="rId304"/>
    <p:sldId id="1078" r:id="rId305"/>
    <p:sldId id="1081" r:id="rId306"/>
    <p:sldId id="1084" r:id="rId307"/>
    <p:sldId id="1087" r:id="rId308"/>
    <p:sldId id="1090" r:id="rId309"/>
    <p:sldId id="1093" r:id="rId310"/>
    <p:sldId id="1096" r:id="rId311"/>
    <p:sldId id="1099" r:id="rId312"/>
    <p:sldId id="1102" r:id="rId313"/>
    <p:sldId id="1105" r:id="rId314"/>
    <p:sldId id="1108" r:id="rId315"/>
    <p:sldId id="1111" r:id="rId316"/>
    <p:sldId id="1114" r:id="rId317"/>
    <p:sldId id="1117" r:id="rId318"/>
    <p:sldId id="1120" r:id="rId319"/>
    <p:sldId id="1123" r:id="rId320"/>
    <p:sldId id="1126" r:id="rId321"/>
    <p:sldId id="1129" r:id="rId322"/>
    <p:sldId id="1132" r:id="rId323"/>
    <p:sldId id="1135" r:id="rId324"/>
    <p:sldId id="1138" r:id="rId325"/>
    <p:sldId id="1141" r:id="rId326"/>
    <p:sldId id="1144" r:id="rId327"/>
    <p:sldId id="1147" r:id="rId328"/>
    <p:sldId id="1150" r:id="rId329"/>
    <p:sldId id="1153" r:id="rId330"/>
    <p:sldId id="1156" r:id="rId331"/>
    <p:sldId id="1159" r:id="rId332"/>
    <p:sldId id="1162" r:id="rId333"/>
    <p:sldId id="1165" r:id="rId334"/>
    <p:sldId id="1168" r:id="rId335"/>
    <p:sldId id="1171" r:id="rId336"/>
    <p:sldId id="1174" r:id="rId337"/>
    <p:sldId id="1177" r:id="rId338"/>
    <p:sldId id="1180" r:id="rId339"/>
    <p:sldId id="1183" r:id="rId340"/>
    <p:sldId id="1186" r:id="rId341"/>
    <p:sldId id="1189" r:id="rId342"/>
    <p:sldId id="1192" r:id="rId343"/>
    <p:sldId id="1195" r:id="rId344"/>
    <p:sldId id="1198" r:id="rId345"/>
    <p:sldId id="1201" r:id="rId346"/>
    <p:sldId id="1204" r:id="rId347"/>
    <p:sldId id="1207" r:id="rId348"/>
    <p:sldId id="1210" r:id="rId349"/>
    <p:sldId id="1213" r:id="rId350"/>
    <p:sldId id="1216" r:id="rId351"/>
    <p:sldId id="1219" r:id="rId352"/>
    <p:sldId id="1222" r:id="rId353"/>
    <p:sldId id="1225" r:id="rId354"/>
    <p:sldId id="1228" r:id="rId355"/>
    <p:sldId id="1231" r:id="rId356"/>
    <p:sldId id="1234" r:id="rId357"/>
    <p:sldId id="1237" r:id="rId358"/>
    <p:sldId id="1240" r:id="rId359"/>
    <p:sldId id="1243" r:id="rId360"/>
    <p:sldId id="1246" r:id="rId361"/>
    <p:sldId id="1249" r:id="rId362"/>
    <p:sldId id="1252" r:id="rId363"/>
    <p:sldId id="1255" r:id="rId364"/>
    <p:sldId id="1258" r:id="rId365"/>
    <p:sldId id="1261" r:id="rId366"/>
    <p:sldId id="1264" r:id="rId367"/>
    <p:sldId id="1267" r:id="rId368"/>
    <p:sldId id="1270" r:id="rId369"/>
    <p:sldId id="1273" r:id="rId370"/>
    <p:sldId id="1276" r:id="rId371"/>
    <p:sldId id="1279" r:id="rId372"/>
    <p:sldId id="1282" r:id="rId373"/>
    <p:sldId id="1285" r:id="rId374"/>
    <p:sldId id="1288" r:id="rId375"/>
    <p:sldId id="1291" r:id="rId376"/>
    <p:sldId id="1294" r:id="rId377"/>
    <p:sldId id="1297" r:id="rId378"/>
    <p:sldId id="1300" r:id="rId379"/>
    <p:sldId id="1303" r:id="rId380"/>
    <p:sldId id="1306" r:id="rId381"/>
    <p:sldId id="1309" r:id="rId382"/>
    <p:sldId id="1312" r:id="rId383"/>
    <p:sldId id="1315" r:id="rId384"/>
    <p:sldId id="1318" r:id="rId385"/>
    <p:sldId id="1321" r:id="rId386"/>
    <p:sldId id="1324" r:id="rId387"/>
    <p:sldId id="1327" r:id="rId388"/>
    <p:sldId id="1330" r:id="rId389"/>
    <p:sldId id="1333" r:id="rId390"/>
    <p:sldId id="1336" r:id="rId391"/>
    <p:sldId id="1339" r:id="rId392"/>
    <p:sldId id="1342" r:id="rId393"/>
    <p:sldId id="1345" r:id="rId394"/>
    <p:sldId id="1348" r:id="rId395"/>
    <p:sldId id="1351" r:id="rId396"/>
    <p:sldId id="1354" r:id="rId397"/>
    <p:sldId id="1357" r:id="rId398"/>
    <p:sldId id="1360" r:id="rId399"/>
    <p:sldId id="1363" r:id="rId400"/>
    <p:sldId id="1366" r:id="rId401"/>
    <p:sldId id="1369" r:id="rId402"/>
    <p:sldId id="1372" r:id="rId403"/>
    <p:sldId id="1375" r:id="rId404"/>
    <p:sldId id="1378" r:id="rId405"/>
    <p:sldId id="1381" r:id="rId406"/>
    <p:sldId id="1384" r:id="rId407"/>
    <p:sldId id="1387" r:id="rId408"/>
    <p:sldId id="1390" r:id="rId409"/>
    <p:sldId id="1393" r:id="rId410"/>
    <p:sldId id="1396" r:id="rId411"/>
    <p:sldId id="1399" r:id="rId412"/>
    <p:sldId id="1402" r:id="rId413"/>
    <p:sldId id="1405" r:id="rId414"/>
    <p:sldId id="1408" r:id="rId415"/>
    <p:sldId id="1411" r:id="rId416"/>
    <p:sldId id="1414" r:id="rId417"/>
    <p:sldId id="1417" r:id="rId418"/>
    <p:sldId id="1420" r:id="rId419"/>
    <p:sldId id="1423" r:id="rId420"/>
    <p:sldId id="1426" r:id="rId421"/>
    <p:sldId id="1429" r:id="rId422"/>
    <p:sldId id="1432" r:id="rId423"/>
    <p:sldId id="1435" r:id="rId424"/>
    <p:sldId id="1438" r:id="rId425"/>
    <p:sldId id="1441" r:id="rId426"/>
    <p:sldId id="1444" r:id="rId427"/>
    <p:sldId id="1447" r:id="rId428"/>
    <p:sldId id="1450" r:id="rId429"/>
    <p:sldId id="1453" r:id="rId430"/>
    <p:sldId id="1456" r:id="rId431"/>
    <p:sldId id="1459" r:id="rId432"/>
    <p:sldId id="1462" r:id="rId433"/>
    <p:sldId id="1465" r:id="rId434"/>
    <p:sldId id="1468" r:id="rId435"/>
    <p:sldId id="1471" r:id="rId436"/>
    <p:sldId id="1474" r:id="rId437"/>
    <p:sldId id="1477" r:id="rId438"/>
    <p:sldId id="1480" r:id="rId439"/>
    <p:sldId id="1483" r:id="rId440"/>
    <p:sldId id="1486" r:id="rId441"/>
    <p:sldId id="1489" r:id="rId442"/>
    <p:sldId id="1492" r:id="rId443"/>
    <p:sldId id="1495" r:id="rId444"/>
    <p:sldId id="1498" r:id="rId445"/>
    <p:sldId id="1501" r:id="rId446"/>
    <p:sldId id="1504" r:id="rId447"/>
    <p:sldId id="1507" r:id="rId448"/>
    <p:sldId id="1510" r:id="rId449"/>
    <p:sldId id="1513" r:id="rId450"/>
    <p:sldId id="1516" r:id="rId451"/>
    <p:sldId id="1519" r:id="rId452"/>
    <p:sldId id="1522" r:id="rId453"/>
    <p:sldId id="1525" r:id="rId454"/>
    <p:sldId id="1528" r:id="rId455"/>
    <p:sldId id="1531" r:id="rId456"/>
    <p:sldId id="1534" r:id="rId457"/>
    <p:sldId id="1537" r:id="rId458"/>
    <p:sldId id="1540" r:id="rId459"/>
    <p:sldId id="1543" r:id="rId460"/>
    <p:sldId id="1546" r:id="rId461"/>
    <p:sldId id="1549" r:id="rId462"/>
    <p:sldId id="1552" r:id="rId463"/>
    <p:sldId id="1555" r:id="rId464"/>
    <p:sldId id="1558" r:id="rId465"/>
    <p:sldId id="1561" r:id="rId466"/>
    <p:sldId id="1564" r:id="rId467"/>
    <p:sldId id="1567" r:id="rId468"/>
    <p:sldId id="1570" r:id="rId469"/>
    <p:sldId id="1573" r:id="rId470"/>
    <p:sldId id="1576" r:id="rId471"/>
  </p:sldIdLst>
  <p:sldSz cx="12192000" cy="6858000"/>
  <p:notesSz cx="6858000" cy="9144000"/>
  <p:custDataLst>
    <p:tags r:id="rId4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82" d="100"/>
          <a:sy n="82" d="100"/>
        </p:scale>
        <p:origin x="672" y="7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6.xml"/><Relationship Id="rId299" Type="http://schemas.openxmlformats.org/officeDocument/2006/relationships/slide" Target="slides/slide268.xml"/><Relationship Id="rId21" Type="http://schemas.openxmlformats.org/officeDocument/2006/relationships/slideMaster" Target="slideMasters/slideMaster21.xml"/><Relationship Id="rId63" Type="http://schemas.openxmlformats.org/officeDocument/2006/relationships/slide" Target="slides/slide32.xml"/><Relationship Id="rId159" Type="http://schemas.openxmlformats.org/officeDocument/2006/relationships/slide" Target="slides/slide128.xml"/><Relationship Id="rId324" Type="http://schemas.openxmlformats.org/officeDocument/2006/relationships/slide" Target="slides/slide293.xml"/><Relationship Id="rId366" Type="http://schemas.openxmlformats.org/officeDocument/2006/relationships/slide" Target="slides/slide335.xml"/><Relationship Id="rId170" Type="http://schemas.openxmlformats.org/officeDocument/2006/relationships/slide" Target="slides/slide139.xml"/><Relationship Id="rId226" Type="http://schemas.openxmlformats.org/officeDocument/2006/relationships/slide" Target="slides/slide195.xml"/><Relationship Id="rId433" Type="http://schemas.openxmlformats.org/officeDocument/2006/relationships/slide" Target="slides/slide402.xml"/><Relationship Id="rId268" Type="http://schemas.openxmlformats.org/officeDocument/2006/relationships/slide" Target="slides/slide237.xml"/><Relationship Id="rId475" Type="http://schemas.openxmlformats.org/officeDocument/2006/relationships/viewProps" Target="viewProps.xml"/><Relationship Id="rId32" Type="http://schemas.openxmlformats.org/officeDocument/2006/relationships/slide" Target="slides/slide1.xml"/><Relationship Id="rId74" Type="http://schemas.openxmlformats.org/officeDocument/2006/relationships/slide" Target="slides/slide43.xml"/><Relationship Id="rId128" Type="http://schemas.openxmlformats.org/officeDocument/2006/relationships/slide" Target="slides/slide97.xml"/><Relationship Id="rId335" Type="http://schemas.openxmlformats.org/officeDocument/2006/relationships/slide" Target="slides/slide304.xml"/><Relationship Id="rId377" Type="http://schemas.openxmlformats.org/officeDocument/2006/relationships/slide" Target="slides/slide346.xml"/><Relationship Id="rId5" Type="http://schemas.openxmlformats.org/officeDocument/2006/relationships/slideMaster" Target="slideMasters/slideMaster5.xml"/><Relationship Id="rId181" Type="http://schemas.openxmlformats.org/officeDocument/2006/relationships/slide" Target="slides/slide150.xml"/><Relationship Id="rId237" Type="http://schemas.openxmlformats.org/officeDocument/2006/relationships/slide" Target="slides/slide206.xml"/><Relationship Id="rId402" Type="http://schemas.openxmlformats.org/officeDocument/2006/relationships/slide" Target="slides/slide371.xml"/><Relationship Id="rId279" Type="http://schemas.openxmlformats.org/officeDocument/2006/relationships/slide" Target="slides/slide248.xml"/><Relationship Id="rId444" Type="http://schemas.openxmlformats.org/officeDocument/2006/relationships/slide" Target="slides/slide413.xml"/><Relationship Id="rId43" Type="http://schemas.openxmlformats.org/officeDocument/2006/relationships/slide" Target="slides/slide12.xml"/><Relationship Id="rId139" Type="http://schemas.openxmlformats.org/officeDocument/2006/relationships/slide" Target="slides/slide108.xml"/><Relationship Id="rId290" Type="http://schemas.openxmlformats.org/officeDocument/2006/relationships/slide" Target="slides/slide259.xml"/><Relationship Id="rId304" Type="http://schemas.openxmlformats.org/officeDocument/2006/relationships/slide" Target="slides/slide273.xml"/><Relationship Id="rId346" Type="http://schemas.openxmlformats.org/officeDocument/2006/relationships/slide" Target="slides/slide315.xml"/><Relationship Id="rId388" Type="http://schemas.openxmlformats.org/officeDocument/2006/relationships/slide" Target="slides/slide357.xml"/><Relationship Id="rId85" Type="http://schemas.openxmlformats.org/officeDocument/2006/relationships/slide" Target="slides/slide54.xml"/><Relationship Id="rId150" Type="http://schemas.openxmlformats.org/officeDocument/2006/relationships/slide" Target="slides/slide119.xml"/><Relationship Id="rId192" Type="http://schemas.openxmlformats.org/officeDocument/2006/relationships/slide" Target="slides/slide161.xml"/><Relationship Id="rId206" Type="http://schemas.openxmlformats.org/officeDocument/2006/relationships/slide" Target="slides/slide175.xml"/><Relationship Id="rId413" Type="http://schemas.openxmlformats.org/officeDocument/2006/relationships/slide" Target="slides/slide382.xml"/><Relationship Id="rId248" Type="http://schemas.openxmlformats.org/officeDocument/2006/relationships/slide" Target="slides/slide217.xml"/><Relationship Id="rId455" Type="http://schemas.openxmlformats.org/officeDocument/2006/relationships/slide" Target="slides/slide424.xml"/><Relationship Id="rId12" Type="http://schemas.openxmlformats.org/officeDocument/2006/relationships/slideMaster" Target="slideMasters/slideMaster12.xml"/><Relationship Id="rId108" Type="http://schemas.openxmlformats.org/officeDocument/2006/relationships/slide" Target="slides/slide77.xml"/><Relationship Id="rId315" Type="http://schemas.openxmlformats.org/officeDocument/2006/relationships/slide" Target="slides/slide284.xml"/><Relationship Id="rId357" Type="http://schemas.openxmlformats.org/officeDocument/2006/relationships/slide" Target="slides/slide326.xml"/><Relationship Id="rId54" Type="http://schemas.openxmlformats.org/officeDocument/2006/relationships/slide" Target="slides/slide23.xml"/><Relationship Id="rId96" Type="http://schemas.openxmlformats.org/officeDocument/2006/relationships/slide" Target="slides/slide65.xml"/><Relationship Id="rId161" Type="http://schemas.openxmlformats.org/officeDocument/2006/relationships/slide" Target="slides/slide130.xml"/><Relationship Id="rId217" Type="http://schemas.openxmlformats.org/officeDocument/2006/relationships/slide" Target="slides/slide186.xml"/><Relationship Id="rId399" Type="http://schemas.openxmlformats.org/officeDocument/2006/relationships/slide" Target="slides/slide368.xml"/><Relationship Id="rId259" Type="http://schemas.openxmlformats.org/officeDocument/2006/relationships/slide" Target="slides/slide228.xml"/><Relationship Id="rId424" Type="http://schemas.openxmlformats.org/officeDocument/2006/relationships/slide" Target="slides/slide393.xml"/><Relationship Id="rId466" Type="http://schemas.openxmlformats.org/officeDocument/2006/relationships/slide" Target="slides/slide435.xml"/><Relationship Id="rId23" Type="http://schemas.openxmlformats.org/officeDocument/2006/relationships/slideMaster" Target="slideMasters/slideMaster23.xml"/><Relationship Id="rId119" Type="http://schemas.openxmlformats.org/officeDocument/2006/relationships/slide" Target="slides/slide88.xml"/><Relationship Id="rId270" Type="http://schemas.openxmlformats.org/officeDocument/2006/relationships/slide" Target="slides/slide239.xml"/><Relationship Id="rId326" Type="http://schemas.openxmlformats.org/officeDocument/2006/relationships/slide" Target="slides/slide295.xml"/><Relationship Id="rId65" Type="http://schemas.openxmlformats.org/officeDocument/2006/relationships/slide" Target="slides/slide34.xml"/><Relationship Id="rId130" Type="http://schemas.openxmlformats.org/officeDocument/2006/relationships/slide" Target="slides/slide99.xml"/><Relationship Id="rId368" Type="http://schemas.openxmlformats.org/officeDocument/2006/relationships/slide" Target="slides/slide337.xml"/><Relationship Id="rId172" Type="http://schemas.openxmlformats.org/officeDocument/2006/relationships/slide" Target="slides/slide141.xml"/><Relationship Id="rId228" Type="http://schemas.openxmlformats.org/officeDocument/2006/relationships/slide" Target="slides/slide197.xml"/><Relationship Id="rId435" Type="http://schemas.openxmlformats.org/officeDocument/2006/relationships/slide" Target="slides/slide404.xml"/><Relationship Id="rId477" Type="http://schemas.openxmlformats.org/officeDocument/2006/relationships/tableStyles" Target="tableStyles.xml"/><Relationship Id="rId281" Type="http://schemas.openxmlformats.org/officeDocument/2006/relationships/slide" Target="slides/slide250.xml"/><Relationship Id="rId337" Type="http://schemas.openxmlformats.org/officeDocument/2006/relationships/slide" Target="slides/slide306.xml"/><Relationship Id="rId34" Type="http://schemas.openxmlformats.org/officeDocument/2006/relationships/slide" Target="slides/slide3.xml"/><Relationship Id="rId76" Type="http://schemas.openxmlformats.org/officeDocument/2006/relationships/slide" Target="slides/slide45.xml"/><Relationship Id="rId141" Type="http://schemas.openxmlformats.org/officeDocument/2006/relationships/slide" Target="slides/slide110.xml"/><Relationship Id="rId379" Type="http://schemas.openxmlformats.org/officeDocument/2006/relationships/slide" Target="slides/slide348.xml"/><Relationship Id="rId7" Type="http://schemas.openxmlformats.org/officeDocument/2006/relationships/slideMaster" Target="slideMasters/slideMaster7.xml"/><Relationship Id="rId183" Type="http://schemas.openxmlformats.org/officeDocument/2006/relationships/slide" Target="slides/slide152.xml"/><Relationship Id="rId239" Type="http://schemas.openxmlformats.org/officeDocument/2006/relationships/slide" Target="slides/slide208.xml"/><Relationship Id="rId390" Type="http://schemas.openxmlformats.org/officeDocument/2006/relationships/slide" Target="slides/slide359.xml"/><Relationship Id="rId404" Type="http://schemas.openxmlformats.org/officeDocument/2006/relationships/slide" Target="slides/slide373.xml"/><Relationship Id="rId446" Type="http://schemas.openxmlformats.org/officeDocument/2006/relationships/slide" Target="slides/slide415.xml"/><Relationship Id="rId250" Type="http://schemas.openxmlformats.org/officeDocument/2006/relationships/slide" Target="slides/slide219.xml"/><Relationship Id="rId292" Type="http://schemas.openxmlformats.org/officeDocument/2006/relationships/slide" Target="slides/slide261.xml"/><Relationship Id="rId306" Type="http://schemas.openxmlformats.org/officeDocument/2006/relationships/slide" Target="slides/slide275.xml"/><Relationship Id="rId45" Type="http://schemas.openxmlformats.org/officeDocument/2006/relationships/slide" Target="slides/slide14.xml"/><Relationship Id="rId87" Type="http://schemas.openxmlformats.org/officeDocument/2006/relationships/slide" Target="slides/slide56.xml"/><Relationship Id="rId110" Type="http://schemas.openxmlformats.org/officeDocument/2006/relationships/slide" Target="slides/slide79.xml"/><Relationship Id="rId348" Type="http://schemas.openxmlformats.org/officeDocument/2006/relationships/slide" Target="slides/slide317.xml"/><Relationship Id="rId152" Type="http://schemas.openxmlformats.org/officeDocument/2006/relationships/slide" Target="slides/slide121.xml"/><Relationship Id="rId194" Type="http://schemas.openxmlformats.org/officeDocument/2006/relationships/slide" Target="slides/slide163.xml"/><Relationship Id="rId208" Type="http://schemas.openxmlformats.org/officeDocument/2006/relationships/slide" Target="slides/slide177.xml"/><Relationship Id="rId415" Type="http://schemas.openxmlformats.org/officeDocument/2006/relationships/slide" Target="slides/slide384.xml"/><Relationship Id="rId457" Type="http://schemas.openxmlformats.org/officeDocument/2006/relationships/slide" Target="slides/slide426.xml"/><Relationship Id="rId261" Type="http://schemas.openxmlformats.org/officeDocument/2006/relationships/slide" Target="slides/slide230.xml"/><Relationship Id="rId14" Type="http://schemas.openxmlformats.org/officeDocument/2006/relationships/slideMaster" Target="slideMasters/slideMaster14.xml"/><Relationship Id="rId56" Type="http://schemas.openxmlformats.org/officeDocument/2006/relationships/slide" Target="slides/slide25.xml"/><Relationship Id="rId317" Type="http://schemas.openxmlformats.org/officeDocument/2006/relationships/slide" Target="slides/slide286.xml"/><Relationship Id="rId359" Type="http://schemas.openxmlformats.org/officeDocument/2006/relationships/slide" Target="slides/slide328.xml"/><Relationship Id="rId98" Type="http://schemas.openxmlformats.org/officeDocument/2006/relationships/slide" Target="slides/slide67.xml"/><Relationship Id="rId121" Type="http://schemas.openxmlformats.org/officeDocument/2006/relationships/slide" Target="slides/slide90.xml"/><Relationship Id="rId163" Type="http://schemas.openxmlformats.org/officeDocument/2006/relationships/slide" Target="slides/slide132.xml"/><Relationship Id="rId219" Type="http://schemas.openxmlformats.org/officeDocument/2006/relationships/slide" Target="slides/slide188.xml"/><Relationship Id="rId370" Type="http://schemas.openxmlformats.org/officeDocument/2006/relationships/slide" Target="slides/slide339.xml"/><Relationship Id="rId426" Type="http://schemas.openxmlformats.org/officeDocument/2006/relationships/slide" Target="slides/slide395.xml"/><Relationship Id="rId230" Type="http://schemas.openxmlformats.org/officeDocument/2006/relationships/slide" Target="slides/slide199.xml"/><Relationship Id="rId468" Type="http://schemas.openxmlformats.org/officeDocument/2006/relationships/slide" Target="slides/slide437.xml"/><Relationship Id="rId25" Type="http://schemas.openxmlformats.org/officeDocument/2006/relationships/slideMaster" Target="slideMasters/slideMaster25.xml"/><Relationship Id="rId67" Type="http://schemas.openxmlformats.org/officeDocument/2006/relationships/slide" Target="slides/slide36.xml"/><Relationship Id="rId272" Type="http://schemas.openxmlformats.org/officeDocument/2006/relationships/slide" Target="slides/slide241.xml"/><Relationship Id="rId328" Type="http://schemas.openxmlformats.org/officeDocument/2006/relationships/slide" Target="slides/slide297.xml"/><Relationship Id="rId132" Type="http://schemas.openxmlformats.org/officeDocument/2006/relationships/slide" Target="slides/slide101.xml"/><Relationship Id="rId174" Type="http://schemas.openxmlformats.org/officeDocument/2006/relationships/slide" Target="slides/slide143.xml"/><Relationship Id="rId381" Type="http://schemas.openxmlformats.org/officeDocument/2006/relationships/slide" Target="slides/slide350.xml"/><Relationship Id="rId241" Type="http://schemas.openxmlformats.org/officeDocument/2006/relationships/slide" Target="slides/slide210.xml"/><Relationship Id="rId437" Type="http://schemas.openxmlformats.org/officeDocument/2006/relationships/slide" Target="slides/slide406.xml"/><Relationship Id="rId36" Type="http://schemas.openxmlformats.org/officeDocument/2006/relationships/slide" Target="slides/slide5.xml"/><Relationship Id="rId283" Type="http://schemas.openxmlformats.org/officeDocument/2006/relationships/slide" Target="slides/slide252.xml"/><Relationship Id="rId339" Type="http://schemas.openxmlformats.org/officeDocument/2006/relationships/slide" Target="slides/slide308.xml"/><Relationship Id="rId78" Type="http://schemas.openxmlformats.org/officeDocument/2006/relationships/slide" Target="slides/slide47.xml"/><Relationship Id="rId101" Type="http://schemas.openxmlformats.org/officeDocument/2006/relationships/slide" Target="slides/slide70.xml"/><Relationship Id="rId143" Type="http://schemas.openxmlformats.org/officeDocument/2006/relationships/slide" Target="slides/slide112.xml"/><Relationship Id="rId185" Type="http://schemas.openxmlformats.org/officeDocument/2006/relationships/slide" Target="slides/slide154.xml"/><Relationship Id="rId350" Type="http://schemas.openxmlformats.org/officeDocument/2006/relationships/slide" Target="slides/slide319.xml"/><Relationship Id="rId406" Type="http://schemas.openxmlformats.org/officeDocument/2006/relationships/slide" Target="slides/slide375.xml"/><Relationship Id="rId9" Type="http://schemas.openxmlformats.org/officeDocument/2006/relationships/slideMaster" Target="slideMasters/slideMaster9.xml"/><Relationship Id="rId210" Type="http://schemas.openxmlformats.org/officeDocument/2006/relationships/slide" Target="slides/slide179.xml"/><Relationship Id="rId392" Type="http://schemas.openxmlformats.org/officeDocument/2006/relationships/slide" Target="slides/slide361.xml"/><Relationship Id="rId448" Type="http://schemas.openxmlformats.org/officeDocument/2006/relationships/slide" Target="slides/slide417.xml"/><Relationship Id="rId252" Type="http://schemas.openxmlformats.org/officeDocument/2006/relationships/slide" Target="slides/slide221.xml"/><Relationship Id="rId294" Type="http://schemas.openxmlformats.org/officeDocument/2006/relationships/slide" Target="slides/slide263.xml"/><Relationship Id="rId308" Type="http://schemas.openxmlformats.org/officeDocument/2006/relationships/slide" Target="slides/slide277.xml"/><Relationship Id="rId47" Type="http://schemas.openxmlformats.org/officeDocument/2006/relationships/slide" Target="slides/slide16.xml"/><Relationship Id="rId89" Type="http://schemas.openxmlformats.org/officeDocument/2006/relationships/slide" Target="slides/slide58.xml"/><Relationship Id="rId112" Type="http://schemas.openxmlformats.org/officeDocument/2006/relationships/slide" Target="slides/slide81.xml"/><Relationship Id="rId154" Type="http://schemas.openxmlformats.org/officeDocument/2006/relationships/slide" Target="slides/slide123.xml"/><Relationship Id="rId361" Type="http://schemas.openxmlformats.org/officeDocument/2006/relationships/slide" Target="slides/slide330.xml"/><Relationship Id="rId196" Type="http://schemas.openxmlformats.org/officeDocument/2006/relationships/slide" Target="slides/slide165.xml"/><Relationship Id="rId417" Type="http://schemas.openxmlformats.org/officeDocument/2006/relationships/slide" Target="slides/slide386.xml"/><Relationship Id="rId459" Type="http://schemas.openxmlformats.org/officeDocument/2006/relationships/slide" Target="slides/slide428.xml"/><Relationship Id="rId16" Type="http://schemas.openxmlformats.org/officeDocument/2006/relationships/slideMaster" Target="slideMasters/slideMaster16.xml"/><Relationship Id="rId221" Type="http://schemas.openxmlformats.org/officeDocument/2006/relationships/slide" Target="slides/slide190.xml"/><Relationship Id="rId263" Type="http://schemas.openxmlformats.org/officeDocument/2006/relationships/slide" Target="slides/slide232.xml"/><Relationship Id="rId319" Type="http://schemas.openxmlformats.org/officeDocument/2006/relationships/slide" Target="slides/slide288.xml"/><Relationship Id="rId470" Type="http://schemas.openxmlformats.org/officeDocument/2006/relationships/slide" Target="slides/slide439.xml"/><Relationship Id="rId58" Type="http://schemas.openxmlformats.org/officeDocument/2006/relationships/slide" Target="slides/slide27.xml"/><Relationship Id="rId123" Type="http://schemas.openxmlformats.org/officeDocument/2006/relationships/slide" Target="slides/slide92.xml"/><Relationship Id="rId330" Type="http://schemas.openxmlformats.org/officeDocument/2006/relationships/slide" Target="slides/slide299.xml"/><Relationship Id="rId165" Type="http://schemas.openxmlformats.org/officeDocument/2006/relationships/slide" Target="slides/slide134.xml"/><Relationship Id="rId372" Type="http://schemas.openxmlformats.org/officeDocument/2006/relationships/slide" Target="slides/slide341.xml"/><Relationship Id="rId428" Type="http://schemas.openxmlformats.org/officeDocument/2006/relationships/slide" Target="slides/slide397.xml"/><Relationship Id="rId232" Type="http://schemas.openxmlformats.org/officeDocument/2006/relationships/slide" Target="slides/slide201.xml"/><Relationship Id="rId274" Type="http://schemas.openxmlformats.org/officeDocument/2006/relationships/slide" Target="slides/slide243.xml"/><Relationship Id="rId27" Type="http://schemas.openxmlformats.org/officeDocument/2006/relationships/slideMaster" Target="slideMasters/slideMaster27.xml"/><Relationship Id="rId69" Type="http://schemas.openxmlformats.org/officeDocument/2006/relationships/slide" Target="slides/slide38.xml"/><Relationship Id="rId134" Type="http://schemas.openxmlformats.org/officeDocument/2006/relationships/slide" Target="slides/slide103.xml"/><Relationship Id="rId80" Type="http://schemas.openxmlformats.org/officeDocument/2006/relationships/slide" Target="slides/slide49.xml"/><Relationship Id="rId176" Type="http://schemas.openxmlformats.org/officeDocument/2006/relationships/slide" Target="slides/slide145.xml"/><Relationship Id="rId341" Type="http://schemas.openxmlformats.org/officeDocument/2006/relationships/slide" Target="slides/slide310.xml"/><Relationship Id="rId383" Type="http://schemas.openxmlformats.org/officeDocument/2006/relationships/slide" Target="slides/slide352.xml"/><Relationship Id="rId439" Type="http://schemas.openxmlformats.org/officeDocument/2006/relationships/slide" Target="slides/slide408.xml"/><Relationship Id="rId201" Type="http://schemas.openxmlformats.org/officeDocument/2006/relationships/slide" Target="slides/slide170.xml"/><Relationship Id="rId243" Type="http://schemas.openxmlformats.org/officeDocument/2006/relationships/slide" Target="slides/slide212.xml"/><Relationship Id="rId285" Type="http://schemas.openxmlformats.org/officeDocument/2006/relationships/slide" Target="slides/slide254.xml"/><Relationship Id="rId450" Type="http://schemas.openxmlformats.org/officeDocument/2006/relationships/slide" Target="slides/slide419.xml"/><Relationship Id="rId38" Type="http://schemas.openxmlformats.org/officeDocument/2006/relationships/slide" Target="slides/slide7.xml"/><Relationship Id="rId103" Type="http://schemas.openxmlformats.org/officeDocument/2006/relationships/slide" Target="slides/slide72.xml"/><Relationship Id="rId310" Type="http://schemas.openxmlformats.org/officeDocument/2006/relationships/slide" Target="slides/slide279.xml"/><Relationship Id="rId91" Type="http://schemas.openxmlformats.org/officeDocument/2006/relationships/slide" Target="slides/slide60.xml"/><Relationship Id="rId145" Type="http://schemas.openxmlformats.org/officeDocument/2006/relationships/slide" Target="slides/slide114.xml"/><Relationship Id="rId187" Type="http://schemas.openxmlformats.org/officeDocument/2006/relationships/slide" Target="slides/slide156.xml"/><Relationship Id="rId352" Type="http://schemas.openxmlformats.org/officeDocument/2006/relationships/slide" Target="slides/slide321.xml"/><Relationship Id="rId394" Type="http://schemas.openxmlformats.org/officeDocument/2006/relationships/slide" Target="slides/slide363.xml"/><Relationship Id="rId408" Type="http://schemas.openxmlformats.org/officeDocument/2006/relationships/slide" Target="slides/slide377.xml"/><Relationship Id="rId212" Type="http://schemas.openxmlformats.org/officeDocument/2006/relationships/slide" Target="slides/slide181.xml"/><Relationship Id="rId254" Type="http://schemas.openxmlformats.org/officeDocument/2006/relationships/slide" Target="slides/slide223.xml"/><Relationship Id="rId49" Type="http://schemas.openxmlformats.org/officeDocument/2006/relationships/slide" Target="slides/slide18.xml"/><Relationship Id="rId114" Type="http://schemas.openxmlformats.org/officeDocument/2006/relationships/slide" Target="slides/slide83.xml"/><Relationship Id="rId296" Type="http://schemas.openxmlformats.org/officeDocument/2006/relationships/slide" Target="slides/slide265.xml"/><Relationship Id="rId461" Type="http://schemas.openxmlformats.org/officeDocument/2006/relationships/slide" Target="slides/slide430.xml"/><Relationship Id="rId60" Type="http://schemas.openxmlformats.org/officeDocument/2006/relationships/slide" Target="slides/slide29.xml"/><Relationship Id="rId156" Type="http://schemas.openxmlformats.org/officeDocument/2006/relationships/slide" Target="slides/slide125.xml"/><Relationship Id="rId198" Type="http://schemas.openxmlformats.org/officeDocument/2006/relationships/slide" Target="slides/slide167.xml"/><Relationship Id="rId321" Type="http://schemas.openxmlformats.org/officeDocument/2006/relationships/slide" Target="slides/slide290.xml"/><Relationship Id="rId363" Type="http://schemas.openxmlformats.org/officeDocument/2006/relationships/slide" Target="slides/slide332.xml"/><Relationship Id="rId419" Type="http://schemas.openxmlformats.org/officeDocument/2006/relationships/slide" Target="slides/slide388.xml"/><Relationship Id="rId223" Type="http://schemas.openxmlformats.org/officeDocument/2006/relationships/slide" Target="slides/slide192.xml"/><Relationship Id="rId430" Type="http://schemas.openxmlformats.org/officeDocument/2006/relationships/slide" Target="slides/slide399.xml"/><Relationship Id="rId18" Type="http://schemas.openxmlformats.org/officeDocument/2006/relationships/slideMaster" Target="slideMasters/slideMaster18.xml"/><Relationship Id="rId265" Type="http://schemas.openxmlformats.org/officeDocument/2006/relationships/slide" Target="slides/slide234.xml"/><Relationship Id="rId472" Type="http://schemas.openxmlformats.org/officeDocument/2006/relationships/notesMaster" Target="notesMasters/notesMaster1.xml"/><Relationship Id="rId125" Type="http://schemas.openxmlformats.org/officeDocument/2006/relationships/slide" Target="slides/slide94.xml"/><Relationship Id="rId167" Type="http://schemas.openxmlformats.org/officeDocument/2006/relationships/slide" Target="slides/slide136.xml"/><Relationship Id="rId332" Type="http://schemas.openxmlformats.org/officeDocument/2006/relationships/slide" Target="slides/slide301.xml"/><Relationship Id="rId374" Type="http://schemas.openxmlformats.org/officeDocument/2006/relationships/slide" Target="slides/slide343.xml"/><Relationship Id="rId71" Type="http://schemas.openxmlformats.org/officeDocument/2006/relationships/slide" Target="slides/slide40.xml"/><Relationship Id="rId234" Type="http://schemas.openxmlformats.org/officeDocument/2006/relationships/slide" Target="slides/slide203.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76" Type="http://schemas.openxmlformats.org/officeDocument/2006/relationships/slide" Target="slides/slide245.xml"/><Relationship Id="rId441" Type="http://schemas.openxmlformats.org/officeDocument/2006/relationships/slide" Target="slides/slide410.xml"/><Relationship Id="rId40" Type="http://schemas.openxmlformats.org/officeDocument/2006/relationships/slide" Target="slides/slide9.xml"/><Relationship Id="rId136" Type="http://schemas.openxmlformats.org/officeDocument/2006/relationships/slide" Target="slides/slide105.xml"/><Relationship Id="rId178" Type="http://schemas.openxmlformats.org/officeDocument/2006/relationships/slide" Target="slides/slide147.xml"/><Relationship Id="rId301" Type="http://schemas.openxmlformats.org/officeDocument/2006/relationships/slide" Target="slides/slide270.xml"/><Relationship Id="rId343" Type="http://schemas.openxmlformats.org/officeDocument/2006/relationships/slide" Target="slides/slide312.xml"/><Relationship Id="rId82" Type="http://schemas.openxmlformats.org/officeDocument/2006/relationships/slide" Target="slides/slide51.xml"/><Relationship Id="rId203" Type="http://schemas.openxmlformats.org/officeDocument/2006/relationships/slide" Target="slides/slide172.xml"/><Relationship Id="rId385" Type="http://schemas.openxmlformats.org/officeDocument/2006/relationships/slide" Target="slides/slide354.xml"/><Relationship Id="rId245" Type="http://schemas.openxmlformats.org/officeDocument/2006/relationships/slide" Target="slides/slide214.xml"/><Relationship Id="rId287" Type="http://schemas.openxmlformats.org/officeDocument/2006/relationships/slide" Target="slides/slide256.xml"/><Relationship Id="rId410" Type="http://schemas.openxmlformats.org/officeDocument/2006/relationships/slide" Target="slides/slide379.xml"/><Relationship Id="rId452" Type="http://schemas.openxmlformats.org/officeDocument/2006/relationships/slide" Target="slides/slide421.xml"/><Relationship Id="rId105" Type="http://schemas.openxmlformats.org/officeDocument/2006/relationships/slide" Target="slides/slide74.xml"/><Relationship Id="rId147" Type="http://schemas.openxmlformats.org/officeDocument/2006/relationships/slide" Target="slides/slide116.xml"/><Relationship Id="rId312" Type="http://schemas.openxmlformats.org/officeDocument/2006/relationships/slide" Target="slides/slide281.xml"/><Relationship Id="rId354" Type="http://schemas.openxmlformats.org/officeDocument/2006/relationships/slide" Target="slides/slide323.xml"/><Relationship Id="rId51" Type="http://schemas.openxmlformats.org/officeDocument/2006/relationships/slide" Target="slides/slide20.xml"/><Relationship Id="rId72" Type="http://schemas.openxmlformats.org/officeDocument/2006/relationships/slide" Target="slides/slide41.xml"/><Relationship Id="rId93" Type="http://schemas.openxmlformats.org/officeDocument/2006/relationships/slide" Target="slides/slide62.xml"/><Relationship Id="rId189" Type="http://schemas.openxmlformats.org/officeDocument/2006/relationships/slide" Target="slides/slide158.xml"/><Relationship Id="rId375" Type="http://schemas.openxmlformats.org/officeDocument/2006/relationships/slide" Target="slides/slide344.xml"/><Relationship Id="rId396" Type="http://schemas.openxmlformats.org/officeDocument/2006/relationships/slide" Target="slides/slide365.xml"/><Relationship Id="rId3" Type="http://schemas.openxmlformats.org/officeDocument/2006/relationships/slideMaster" Target="slideMasters/slideMaster3.xml"/><Relationship Id="rId214" Type="http://schemas.openxmlformats.org/officeDocument/2006/relationships/slide" Target="slides/slide183.xml"/><Relationship Id="rId235" Type="http://schemas.openxmlformats.org/officeDocument/2006/relationships/slide" Target="slides/slide204.xml"/><Relationship Id="rId256" Type="http://schemas.openxmlformats.org/officeDocument/2006/relationships/slide" Target="slides/slide225.xml"/><Relationship Id="rId277" Type="http://schemas.openxmlformats.org/officeDocument/2006/relationships/slide" Target="slides/slide246.xml"/><Relationship Id="rId298" Type="http://schemas.openxmlformats.org/officeDocument/2006/relationships/slide" Target="slides/slide267.xml"/><Relationship Id="rId400" Type="http://schemas.openxmlformats.org/officeDocument/2006/relationships/slide" Target="slides/slide369.xml"/><Relationship Id="rId421" Type="http://schemas.openxmlformats.org/officeDocument/2006/relationships/slide" Target="slides/slide390.xml"/><Relationship Id="rId442" Type="http://schemas.openxmlformats.org/officeDocument/2006/relationships/slide" Target="slides/slide411.xml"/><Relationship Id="rId463" Type="http://schemas.openxmlformats.org/officeDocument/2006/relationships/slide" Target="slides/slide432.xml"/><Relationship Id="rId116" Type="http://schemas.openxmlformats.org/officeDocument/2006/relationships/slide" Target="slides/slide85.xml"/><Relationship Id="rId137" Type="http://schemas.openxmlformats.org/officeDocument/2006/relationships/slide" Target="slides/slide106.xml"/><Relationship Id="rId158" Type="http://schemas.openxmlformats.org/officeDocument/2006/relationships/slide" Target="slides/slide127.xml"/><Relationship Id="rId302" Type="http://schemas.openxmlformats.org/officeDocument/2006/relationships/slide" Target="slides/slide271.xml"/><Relationship Id="rId323" Type="http://schemas.openxmlformats.org/officeDocument/2006/relationships/slide" Target="slides/slide292.xml"/><Relationship Id="rId344" Type="http://schemas.openxmlformats.org/officeDocument/2006/relationships/slide" Target="slides/slide313.xml"/><Relationship Id="rId20" Type="http://schemas.openxmlformats.org/officeDocument/2006/relationships/slideMaster" Target="slideMasters/slideMaster20.xml"/><Relationship Id="rId41" Type="http://schemas.openxmlformats.org/officeDocument/2006/relationships/slide" Target="slides/slide10.xml"/><Relationship Id="rId62" Type="http://schemas.openxmlformats.org/officeDocument/2006/relationships/slide" Target="slides/slide31.xml"/><Relationship Id="rId83" Type="http://schemas.openxmlformats.org/officeDocument/2006/relationships/slide" Target="slides/slide52.xml"/><Relationship Id="rId179" Type="http://schemas.openxmlformats.org/officeDocument/2006/relationships/slide" Target="slides/slide148.xml"/><Relationship Id="rId365" Type="http://schemas.openxmlformats.org/officeDocument/2006/relationships/slide" Target="slides/slide334.xml"/><Relationship Id="rId386" Type="http://schemas.openxmlformats.org/officeDocument/2006/relationships/slide" Target="slides/slide355.xml"/><Relationship Id="rId190" Type="http://schemas.openxmlformats.org/officeDocument/2006/relationships/slide" Target="slides/slide159.xml"/><Relationship Id="rId204" Type="http://schemas.openxmlformats.org/officeDocument/2006/relationships/slide" Target="slides/slide173.xml"/><Relationship Id="rId225" Type="http://schemas.openxmlformats.org/officeDocument/2006/relationships/slide" Target="slides/slide194.xml"/><Relationship Id="rId246" Type="http://schemas.openxmlformats.org/officeDocument/2006/relationships/slide" Target="slides/slide215.xml"/><Relationship Id="rId267" Type="http://schemas.openxmlformats.org/officeDocument/2006/relationships/slide" Target="slides/slide236.xml"/><Relationship Id="rId288" Type="http://schemas.openxmlformats.org/officeDocument/2006/relationships/slide" Target="slides/slide257.xml"/><Relationship Id="rId411" Type="http://schemas.openxmlformats.org/officeDocument/2006/relationships/slide" Target="slides/slide380.xml"/><Relationship Id="rId432" Type="http://schemas.openxmlformats.org/officeDocument/2006/relationships/slide" Target="slides/slide401.xml"/><Relationship Id="rId453" Type="http://schemas.openxmlformats.org/officeDocument/2006/relationships/slide" Target="slides/slide422.xml"/><Relationship Id="rId474" Type="http://schemas.openxmlformats.org/officeDocument/2006/relationships/presProps" Target="presProps.xml"/><Relationship Id="rId106" Type="http://schemas.openxmlformats.org/officeDocument/2006/relationships/slide" Target="slides/slide75.xml"/><Relationship Id="rId127" Type="http://schemas.openxmlformats.org/officeDocument/2006/relationships/slide" Target="slides/slide96.xml"/><Relationship Id="rId313" Type="http://schemas.openxmlformats.org/officeDocument/2006/relationships/slide" Target="slides/slide282.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21.xml"/><Relationship Id="rId73" Type="http://schemas.openxmlformats.org/officeDocument/2006/relationships/slide" Target="slides/slide42.xml"/><Relationship Id="rId94" Type="http://schemas.openxmlformats.org/officeDocument/2006/relationships/slide" Target="slides/slide63.xml"/><Relationship Id="rId148" Type="http://schemas.openxmlformats.org/officeDocument/2006/relationships/slide" Target="slides/slide117.xml"/><Relationship Id="rId169" Type="http://schemas.openxmlformats.org/officeDocument/2006/relationships/slide" Target="slides/slide138.xml"/><Relationship Id="rId334" Type="http://schemas.openxmlformats.org/officeDocument/2006/relationships/slide" Target="slides/slide303.xml"/><Relationship Id="rId355" Type="http://schemas.openxmlformats.org/officeDocument/2006/relationships/slide" Target="slides/slide324.xml"/><Relationship Id="rId376" Type="http://schemas.openxmlformats.org/officeDocument/2006/relationships/slide" Target="slides/slide345.xml"/><Relationship Id="rId397" Type="http://schemas.openxmlformats.org/officeDocument/2006/relationships/slide" Target="slides/slide366.xml"/><Relationship Id="rId4" Type="http://schemas.openxmlformats.org/officeDocument/2006/relationships/slideMaster" Target="slideMasters/slideMaster4.xml"/><Relationship Id="rId180" Type="http://schemas.openxmlformats.org/officeDocument/2006/relationships/slide" Target="slides/slide149.xml"/><Relationship Id="rId215" Type="http://schemas.openxmlformats.org/officeDocument/2006/relationships/slide" Target="slides/slide184.xml"/><Relationship Id="rId236" Type="http://schemas.openxmlformats.org/officeDocument/2006/relationships/slide" Target="slides/slide205.xml"/><Relationship Id="rId257" Type="http://schemas.openxmlformats.org/officeDocument/2006/relationships/slide" Target="slides/slide226.xml"/><Relationship Id="rId278" Type="http://schemas.openxmlformats.org/officeDocument/2006/relationships/slide" Target="slides/slide247.xml"/><Relationship Id="rId401" Type="http://schemas.openxmlformats.org/officeDocument/2006/relationships/slide" Target="slides/slide370.xml"/><Relationship Id="rId422" Type="http://schemas.openxmlformats.org/officeDocument/2006/relationships/slide" Target="slides/slide391.xml"/><Relationship Id="rId443" Type="http://schemas.openxmlformats.org/officeDocument/2006/relationships/slide" Target="slides/slide412.xml"/><Relationship Id="rId464" Type="http://schemas.openxmlformats.org/officeDocument/2006/relationships/slide" Target="slides/slide433.xml"/><Relationship Id="rId303" Type="http://schemas.openxmlformats.org/officeDocument/2006/relationships/slide" Target="slides/slide272.xml"/><Relationship Id="rId42" Type="http://schemas.openxmlformats.org/officeDocument/2006/relationships/slide" Target="slides/slide11.xml"/><Relationship Id="rId84" Type="http://schemas.openxmlformats.org/officeDocument/2006/relationships/slide" Target="slides/slide53.xml"/><Relationship Id="rId138" Type="http://schemas.openxmlformats.org/officeDocument/2006/relationships/slide" Target="slides/slide107.xml"/><Relationship Id="rId345" Type="http://schemas.openxmlformats.org/officeDocument/2006/relationships/slide" Target="slides/slide314.xml"/><Relationship Id="rId387" Type="http://schemas.openxmlformats.org/officeDocument/2006/relationships/slide" Target="slides/slide356.xml"/><Relationship Id="rId191" Type="http://schemas.openxmlformats.org/officeDocument/2006/relationships/slide" Target="slides/slide160.xml"/><Relationship Id="rId205" Type="http://schemas.openxmlformats.org/officeDocument/2006/relationships/slide" Target="slides/slide174.xml"/><Relationship Id="rId247" Type="http://schemas.openxmlformats.org/officeDocument/2006/relationships/slide" Target="slides/slide216.xml"/><Relationship Id="rId412" Type="http://schemas.openxmlformats.org/officeDocument/2006/relationships/slide" Target="slides/slide381.xml"/><Relationship Id="rId107" Type="http://schemas.openxmlformats.org/officeDocument/2006/relationships/slide" Target="slides/slide76.xml"/><Relationship Id="rId289" Type="http://schemas.openxmlformats.org/officeDocument/2006/relationships/slide" Target="slides/slide258.xml"/><Relationship Id="rId454" Type="http://schemas.openxmlformats.org/officeDocument/2006/relationships/slide" Target="slides/slide423.xml"/><Relationship Id="rId11" Type="http://schemas.openxmlformats.org/officeDocument/2006/relationships/slideMaster" Target="slideMasters/slideMaster11.xml"/><Relationship Id="rId53" Type="http://schemas.openxmlformats.org/officeDocument/2006/relationships/slide" Target="slides/slide22.xml"/><Relationship Id="rId149" Type="http://schemas.openxmlformats.org/officeDocument/2006/relationships/slide" Target="slides/slide118.xml"/><Relationship Id="rId314" Type="http://schemas.openxmlformats.org/officeDocument/2006/relationships/slide" Target="slides/slide283.xml"/><Relationship Id="rId356" Type="http://schemas.openxmlformats.org/officeDocument/2006/relationships/slide" Target="slides/slide325.xml"/><Relationship Id="rId398" Type="http://schemas.openxmlformats.org/officeDocument/2006/relationships/slide" Target="slides/slide367.xml"/><Relationship Id="rId95" Type="http://schemas.openxmlformats.org/officeDocument/2006/relationships/slide" Target="slides/slide64.xml"/><Relationship Id="rId160" Type="http://schemas.openxmlformats.org/officeDocument/2006/relationships/slide" Target="slides/slide129.xml"/><Relationship Id="rId216" Type="http://schemas.openxmlformats.org/officeDocument/2006/relationships/slide" Target="slides/slide185.xml"/><Relationship Id="rId423" Type="http://schemas.openxmlformats.org/officeDocument/2006/relationships/slide" Target="slides/slide392.xml"/><Relationship Id="rId258" Type="http://schemas.openxmlformats.org/officeDocument/2006/relationships/slide" Target="slides/slide227.xml"/><Relationship Id="rId465" Type="http://schemas.openxmlformats.org/officeDocument/2006/relationships/slide" Target="slides/slide434.xml"/><Relationship Id="rId22" Type="http://schemas.openxmlformats.org/officeDocument/2006/relationships/slideMaster" Target="slideMasters/slideMaster22.xml"/><Relationship Id="rId64" Type="http://schemas.openxmlformats.org/officeDocument/2006/relationships/slide" Target="slides/slide33.xml"/><Relationship Id="rId118" Type="http://schemas.openxmlformats.org/officeDocument/2006/relationships/slide" Target="slides/slide87.xml"/><Relationship Id="rId325" Type="http://schemas.openxmlformats.org/officeDocument/2006/relationships/slide" Target="slides/slide294.xml"/><Relationship Id="rId367" Type="http://schemas.openxmlformats.org/officeDocument/2006/relationships/slide" Target="slides/slide336.xml"/><Relationship Id="rId171" Type="http://schemas.openxmlformats.org/officeDocument/2006/relationships/slide" Target="slides/slide140.xml"/><Relationship Id="rId227" Type="http://schemas.openxmlformats.org/officeDocument/2006/relationships/slide" Target="slides/slide196.xml"/><Relationship Id="rId269" Type="http://schemas.openxmlformats.org/officeDocument/2006/relationships/slide" Target="slides/slide238.xml"/><Relationship Id="rId434" Type="http://schemas.openxmlformats.org/officeDocument/2006/relationships/slide" Target="slides/slide403.xml"/><Relationship Id="rId476" Type="http://schemas.openxmlformats.org/officeDocument/2006/relationships/theme" Target="theme/theme1.xml"/><Relationship Id="rId33" Type="http://schemas.openxmlformats.org/officeDocument/2006/relationships/slide" Target="slides/slide2.xml"/><Relationship Id="rId129" Type="http://schemas.openxmlformats.org/officeDocument/2006/relationships/slide" Target="slides/slide98.xml"/><Relationship Id="rId280" Type="http://schemas.openxmlformats.org/officeDocument/2006/relationships/slide" Target="slides/slide249.xml"/><Relationship Id="rId336" Type="http://schemas.openxmlformats.org/officeDocument/2006/relationships/slide" Target="slides/slide305.xml"/><Relationship Id="rId75" Type="http://schemas.openxmlformats.org/officeDocument/2006/relationships/slide" Target="slides/slide44.xml"/><Relationship Id="rId140" Type="http://schemas.openxmlformats.org/officeDocument/2006/relationships/slide" Target="slides/slide109.xml"/><Relationship Id="rId182" Type="http://schemas.openxmlformats.org/officeDocument/2006/relationships/slide" Target="slides/slide151.xml"/><Relationship Id="rId378" Type="http://schemas.openxmlformats.org/officeDocument/2006/relationships/slide" Target="slides/slide347.xml"/><Relationship Id="rId403" Type="http://schemas.openxmlformats.org/officeDocument/2006/relationships/slide" Target="slides/slide372.xml"/><Relationship Id="rId6" Type="http://schemas.openxmlformats.org/officeDocument/2006/relationships/slideMaster" Target="slideMasters/slideMaster6.xml"/><Relationship Id="rId238" Type="http://schemas.openxmlformats.org/officeDocument/2006/relationships/slide" Target="slides/slide207.xml"/><Relationship Id="rId445" Type="http://schemas.openxmlformats.org/officeDocument/2006/relationships/slide" Target="slides/slide414.xml"/><Relationship Id="rId291" Type="http://schemas.openxmlformats.org/officeDocument/2006/relationships/slide" Target="slides/slide260.xml"/><Relationship Id="rId305" Type="http://schemas.openxmlformats.org/officeDocument/2006/relationships/slide" Target="slides/slide274.xml"/><Relationship Id="rId347" Type="http://schemas.openxmlformats.org/officeDocument/2006/relationships/slide" Target="slides/slide316.xml"/><Relationship Id="rId44" Type="http://schemas.openxmlformats.org/officeDocument/2006/relationships/slide" Target="slides/slide13.xml"/><Relationship Id="rId86" Type="http://schemas.openxmlformats.org/officeDocument/2006/relationships/slide" Target="slides/slide55.xml"/><Relationship Id="rId151" Type="http://schemas.openxmlformats.org/officeDocument/2006/relationships/slide" Target="slides/slide120.xml"/><Relationship Id="rId389" Type="http://schemas.openxmlformats.org/officeDocument/2006/relationships/slide" Target="slides/slide358.xml"/><Relationship Id="rId193" Type="http://schemas.openxmlformats.org/officeDocument/2006/relationships/slide" Target="slides/slide162.xml"/><Relationship Id="rId207" Type="http://schemas.openxmlformats.org/officeDocument/2006/relationships/slide" Target="slides/slide176.xml"/><Relationship Id="rId249" Type="http://schemas.openxmlformats.org/officeDocument/2006/relationships/slide" Target="slides/slide218.xml"/><Relationship Id="rId414" Type="http://schemas.openxmlformats.org/officeDocument/2006/relationships/slide" Target="slides/slide383.xml"/><Relationship Id="rId456" Type="http://schemas.openxmlformats.org/officeDocument/2006/relationships/slide" Target="slides/slide425.xml"/><Relationship Id="rId13" Type="http://schemas.openxmlformats.org/officeDocument/2006/relationships/slideMaster" Target="slideMasters/slideMaster13.xml"/><Relationship Id="rId109" Type="http://schemas.openxmlformats.org/officeDocument/2006/relationships/slide" Target="slides/slide78.xml"/><Relationship Id="rId260" Type="http://schemas.openxmlformats.org/officeDocument/2006/relationships/slide" Target="slides/slide229.xml"/><Relationship Id="rId316" Type="http://schemas.openxmlformats.org/officeDocument/2006/relationships/slide" Target="slides/slide285.xml"/><Relationship Id="rId55" Type="http://schemas.openxmlformats.org/officeDocument/2006/relationships/slide" Target="slides/slide24.xml"/><Relationship Id="rId97" Type="http://schemas.openxmlformats.org/officeDocument/2006/relationships/slide" Target="slides/slide66.xml"/><Relationship Id="rId120" Type="http://schemas.openxmlformats.org/officeDocument/2006/relationships/slide" Target="slides/slide89.xml"/><Relationship Id="rId358" Type="http://schemas.openxmlformats.org/officeDocument/2006/relationships/slide" Target="slides/slide327.xml"/><Relationship Id="rId162" Type="http://schemas.openxmlformats.org/officeDocument/2006/relationships/slide" Target="slides/slide131.xml"/><Relationship Id="rId218" Type="http://schemas.openxmlformats.org/officeDocument/2006/relationships/slide" Target="slides/slide187.xml"/><Relationship Id="rId425" Type="http://schemas.openxmlformats.org/officeDocument/2006/relationships/slide" Target="slides/slide394.xml"/><Relationship Id="rId467" Type="http://schemas.openxmlformats.org/officeDocument/2006/relationships/slide" Target="slides/slide436.xml"/><Relationship Id="rId271" Type="http://schemas.openxmlformats.org/officeDocument/2006/relationships/slide" Target="slides/slide240.xml"/><Relationship Id="rId24" Type="http://schemas.openxmlformats.org/officeDocument/2006/relationships/slideMaster" Target="slideMasters/slideMaster24.xml"/><Relationship Id="rId66" Type="http://schemas.openxmlformats.org/officeDocument/2006/relationships/slide" Target="slides/slide35.xml"/><Relationship Id="rId131" Type="http://schemas.openxmlformats.org/officeDocument/2006/relationships/slide" Target="slides/slide100.xml"/><Relationship Id="rId327" Type="http://schemas.openxmlformats.org/officeDocument/2006/relationships/slide" Target="slides/slide296.xml"/><Relationship Id="rId369" Type="http://schemas.openxmlformats.org/officeDocument/2006/relationships/slide" Target="slides/slide338.xml"/><Relationship Id="rId173" Type="http://schemas.openxmlformats.org/officeDocument/2006/relationships/slide" Target="slides/slide142.xml"/><Relationship Id="rId229" Type="http://schemas.openxmlformats.org/officeDocument/2006/relationships/slide" Target="slides/slide198.xml"/><Relationship Id="rId380" Type="http://schemas.openxmlformats.org/officeDocument/2006/relationships/slide" Target="slides/slide349.xml"/><Relationship Id="rId436" Type="http://schemas.openxmlformats.org/officeDocument/2006/relationships/slide" Target="slides/slide405.xml"/><Relationship Id="rId240" Type="http://schemas.openxmlformats.org/officeDocument/2006/relationships/slide" Target="slides/slide209.xml"/><Relationship Id="rId35" Type="http://schemas.openxmlformats.org/officeDocument/2006/relationships/slide" Target="slides/slide4.xml"/><Relationship Id="rId77" Type="http://schemas.openxmlformats.org/officeDocument/2006/relationships/slide" Target="slides/slide46.xml"/><Relationship Id="rId100" Type="http://schemas.openxmlformats.org/officeDocument/2006/relationships/slide" Target="slides/slide69.xml"/><Relationship Id="rId282" Type="http://schemas.openxmlformats.org/officeDocument/2006/relationships/slide" Target="slides/slide251.xml"/><Relationship Id="rId338" Type="http://schemas.openxmlformats.org/officeDocument/2006/relationships/slide" Target="slides/slide307.xml"/><Relationship Id="rId8" Type="http://schemas.openxmlformats.org/officeDocument/2006/relationships/slideMaster" Target="slideMasters/slideMaster8.xml"/><Relationship Id="rId142" Type="http://schemas.openxmlformats.org/officeDocument/2006/relationships/slide" Target="slides/slide111.xml"/><Relationship Id="rId184" Type="http://schemas.openxmlformats.org/officeDocument/2006/relationships/slide" Target="slides/slide153.xml"/><Relationship Id="rId391" Type="http://schemas.openxmlformats.org/officeDocument/2006/relationships/slide" Target="slides/slide360.xml"/><Relationship Id="rId405" Type="http://schemas.openxmlformats.org/officeDocument/2006/relationships/slide" Target="slides/slide374.xml"/><Relationship Id="rId447" Type="http://schemas.openxmlformats.org/officeDocument/2006/relationships/slide" Target="slides/slide416.xml"/><Relationship Id="rId251" Type="http://schemas.openxmlformats.org/officeDocument/2006/relationships/slide" Target="slides/slide220.xml"/><Relationship Id="rId46" Type="http://schemas.openxmlformats.org/officeDocument/2006/relationships/slide" Target="slides/slide15.xml"/><Relationship Id="rId293" Type="http://schemas.openxmlformats.org/officeDocument/2006/relationships/slide" Target="slides/slide262.xml"/><Relationship Id="rId307" Type="http://schemas.openxmlformats.org/officeDocument/2006/relationships/slide" Target="slides/slide276.xml"/><Relationship Id="rId349" Type="http://schemas.openxmlformats.org/officeDocument/2006/relationships/slide" Target="slides/slide318.xml"/><Relationship Id="rId88" Type="http://schemas.openxmlformats.org/officeDocument/2006/relationships/slide" Target="slides/slide57.xml"/><Relationship Id="rId111" Type="http://schemas.openxmlformats.org/officeDocument/2006/relationships/slide" Target="slides/slide80.xml"/><Relationship Id="rId153" Type="http://schemas.openxmlformats.org/officeDocument/2006/relationships/slide" Target="slides/slide122.xml"/><Relationship Id="rId195" Type="http://schemas.openxmlformats.org/officeDocument/2006/relationships/slide" Target="slides/slide164.xml"/><Relationship Id="rId209" Type="http://schemas.openxmlformats.org/officeDocument/2006/relationships/slide" Target="slides/slide178.xml"/><Relationship Id="rId360" Type="http://schemas.openxmlformats.org/officeDocument/2006/relationships/slide" Target="slides/slide329.xml"/><Relationship Id="rId416" Type="http://schemas.openxmlformats.org/officeDocument/2006/relationships/slide" Target="slides/slide385.xml"/><Relationship Id="rId220" Type="http://schemas.openxmlformats.org/officeDocument/2006/relationships/slide" Target="slides/slide189.xml"/><Relationship Id="rId458" Type="http://schemas.openxmlformats.org/officeDocument/2006/relationships/slide" Target="slides/slide427.xml"/><Relationship Id="rId15" Type="http://schemas.openxmlformats.org/officeDocument/2006/relationships/slideMaster" Target="slideMasters/slideMaster15.xml"/><Relationship Id="rId57" Type="http://schemas.openxmlformats.org/officeDocument/2006/relationships/slide" Target="slides/slide26.xml"/><Relationship Id="rId262" Type="http://schemas.openxmlformats.org/officeDocument/2006/relationships/slide" Target="slides/slide231.xml"/><Relationship Id="rId318" Type="http://schemas.openxmlformats.org/officeDocument/2006/relationships/slide" Target="slides/slide287.xml"/><Relationship Id="rId99" Type="http://schemas.openxmlformats.org/officeDocument/2006/relationships/slide" Target="slides/slide68.xml"/><Relationship Id="rId122" Type="http://schemas.openxmlformats.org/officeDocument/2006/relationships/slide" Target="slides/slide91.xml"/><Relationship Id="rId164" Type="http://schemas.openxmlformats.org/officeDocument/2006/relationships/slide" Target="slides/slide133.xml"/><Relationship Id="rId371" Type="http://schemas.openxmlformats.org/officeDocument/2006/relationships/slide" Target="slides/slide340.xml"/><Relationship Id="rId427" Type="http://schemas.openxmlformats.org/officeDocument/2006/relationships/slide" Target="slides/slide396.xml"/><Relationship Id="rId469" Type="http://schemas.openxmlformats.org/officeDocument/2006/relationships/slide" Target="slides/slide438.xml"/><Relationship Id="rId26" Type="http://schemas.openxmlformats.org/officeDocument/2006/relationships/slideMaster" Target="slideMasters/slideMaster26.xml"/><Relationship Id="rId231" Type="http://schemas.openxmlformats.org/officeDocument/2006/relationships/slide" Target="slides/slide200.xml"/><Relationship Id="rId273" Type="http://schemas.openxmlformats.org/officeDocument/2006/relationships/slide" Target="slides/slide242.xml"/><Relationship Id="rId329" Type="http://schemas.openxmlformats.org/officeDocument/2006/relationships/slide" Target="slides/slide298.xml"/><Relationship Id="rId68" Type="http://schemas.openxmlformats.org/officeDocument/2006/relationships/slide" Target="slides/slide37.xml"/><Relationship Id="rId133" Type="http://schemas.openxmlformats.org/officeDocument/2006/relationships/slide" Target="slides/slide102.xml"/><Relationship Id="rId175" Type="http://schemas.openxmlformats.org/officeDocument/2006/relationships/slide" Target="slides/slide144.xml"/><Relationship Id="rId340" Type="http://schemas.openxmlformats.org/officeDocument/2006/relationships/slide" Target="slides/slide309.xml"/><Relationship Id="rId200" Type="http://schemas.openxmlformats.org/officeDocument/2006/relationships/slide" Target="slides/slide169.xml"/><Relationship Id="rId382" Type="http://schemas.openxmlformats.org/officeDocument/2006/relationships/slide" Target="slides/slide351.xml"/><Relationship Id="rId438" Type="http://schemas.openxmlformats.org/officeDocument/2006/relationships/slide" Target="slides/slide407.xml"/><Relationship Id="rId242" Type="http://schemas.openxmlformats.org/officeDocument/2006/relationships/slide" Target="slides/slide211.xml"/><Relationship Id="rId284" Type="http://schemas.openxmlformats.org/officeDocument/2006/relationships/slide" Target="slides/slide253.xml"/><Relationship Id="rId37" Type="http://schemas.openxmlformats.org/officeDocument/2006/relationships/slide" Target="slides/slide6.xml"/><Relationship Id="rId79" Type="http://schemas.openxmlformats.org/officeDocument/2006/relationships/slide" Target="slides/slide48.xml"/><Relationship Id="rId102" Type="http://schemas.openxmlformats.org/officeDocument/2006/relationships/slide" Target="slides/slide71.xml"/><Relationship Id="rId144" Type="http://schemas.openxmlformats.org/officeDocument/2006/relationships/slide" Target="slides/slide113.xml"/><Relationship Id="rId90" Type="http://schemas.openxmlformats.org/officeDocument/2006/relationships/slide" Target="slides/slide59.xml"/><Relationship Id="rId186" Type="http://schemas.openxmlformats.org/officeDocument/2006/relationships/slide" Target="slides/slide155.xml"/><Relationship Id="rId351" Type="http://schemas.openxmlformats.org/officeDocument/2006/relationships/slide" Target="slides/slide320.xml"/><Relationship Id="rId393" Type="http://schemas.openxmlformats.org/officeDocument/2006/relationships/slide" Target="slides/slide362.xml"/><Relationship Id="rId407" Type="http://schemas.openxmlformats.org/officeDocument/2006/relationships/slide" Target="slides/slide376.xml"/><Relationship Id="rId449" Type="http://schemas.openxmlformats.org/officeDocument/2006/relationships/slide" Target="slides/slide418.xml"/><Relationship Id="rId211" Type="http://schemas.openxmlformats.org/officeDocument/2006/relationships/slide" Target="slides/slide180.xml"/><Relationship Id="rId253" Type="http://schemas.openxmlformats.org/officeDocument/2006/relationships/slide" Target="slides/slide222.xml"/><Relationship Id="rId295" Type="http://schemas.openxmlformats.org/officeDocument/2006/relationships/slide" Target="slides/slide264.xml"/><Relationship Id="rId309" Type="http://schemas.openxmlformats.org/officeDocument/2006/relationships/slide" Target="slides/slide278.xml"/><Relationship Id="rId460" Type="http://schemas.openxmlformats.org/officeDocument/2006/relationships/slide" Target="slides/slide429.xml"/><Relationship Id="rId48" Type="http://schemas.openxmlformats.org/officeDocument/2006/relationships/slide" Target="slides/slide17.xml"/><Relationship Id="rId113" Type="http://schemas.openxmlformats.org/officeDocument/2006/relationships/slide" Target="slides/slide82.xml"/><Relationship Id="rId320" Type="http://schemas.openxmlformats.org/officeDocument/2006/relationships/slide" Target="slides/slide289.xml"/><Relationship Id="rId155" Type="http://schemas.openxmlformats.org/officeDocument/2006/relationships/slide" Target="slides/slide124.xml"/><Relationship Id="rId197" Type="http://schemas.openxmlformats.org/officeDocument/2006/relationships/slide" Target="slides/slide166.xml"/><Relationship Id="rId362" Type="http://schemas.openxmlformats.org/officeDocument/2006/relationships/slide" Target="slides/slide331.xml"/><Relationship Id="rId418" Type="http://schemas.openxmlformats.org/officeDocument/2006/relationships/slide" Target="slides/slide387.xml"/><Relationship Id="rId222" Type="http://schemas.openxmlformats.org/officeDocument/2006/relationships/slide" Target="slides/slide191.xml"/><Relationship Id="rId264" Type="http://schemas.openxmlformats.org/officeDocument/2006/relationships/slide" Target="slides/slide233.xml"/><Relationship Id="rId471" Type="http://schemas.openxmlformats.org/officeDocument/2006/relationships/slide" Target="slides/slide440.xml"/><Relationship Id="rId17" Type="http://schemas.openxmlformats.org/officeDocument/2006/relationships/slideMaster" Target="slideMasters/slideMaster17.xml"/><Relationship Id="rId59" Type="http://schemas.openxmlformats.org/officeDocument/2006/relationships/slide" Target="slides/slide28.xml"/><Relationship Id="rId124" Type="http://schemas.openxmlformats.org/officeDocument/2006/relationships/slide" Target="slides/slide93.xml"/><Relationship Id="rId70" Type="http://schemas.openxmlformats.org/officeDocument/2006/relationships/slide" Target="slides/slide39.xml"/><Relationship Id="rId166" Type="http://schemas.openxmlformats.org/officeDocument/2006/relationships/slide" Target="slides/slide135.xml"/><Relationship Id="rId331" Type="http://schemas.openxmlformats.org/officeDocument/2006/relationships/slide" Target="slides/slide300.xml"/><Relationship Id="rId373" Type="http://schemas.openxmlformats.org/officeDocument/2006/relationships/slide" Target="slides/slide342.xml"/><Relationship Id="rId429" Type="http://schemas.openxmlformats.org/officeDocument/2006/relationships/slide" Target="slides/slide398.xml"/><Relationship Id="rId1" Type="http://schemas.openxmlformats.org/officeDocument/2006/relationships/slideMaster" Target="slideMasters/slideMaster1.xml"/><Relationship Id="rId233" Type="http://schemas.openxmlformats.org/officeDocument/2006/relationships/slide" Target="slides/slide202.xml"/><Relationship Id="rId440" Type="http://schemas.openxmlformats.org/officeDocument/2006/relationships/slide" Target="slides/slide409.xml"/><Relationship Id="rId28" Type="http://schemas.openxmlformats.org/officeDocument/2006/relationships/slideMaster" Target="slideMasters/slideMaster28.xml"/><Relationship Id="rId275" Type="http://schemas.openxmlformats.org/officeDocument/2006/relationships/slide" Target="slides/slide244.xml"/><Relationship Id="rId300" Type="http://schemas.openxmlformats.org/officeDocument/2006/relationships/slide" Target="slides/slide269.xml"/><Relationship Id="rId81" Type="http://schemas.openxmlformats.org/officeDocument/2006/relationships/slide" Target="slides/slide50.xml"/><Relationship Id="rId135" Type="http://schemas.openxmlformats.org/officeDocument/2006/relationships/slide" Target="slides/slide104.xml"/><Relationship Id="rId177" Type="http://schemas.openxmlformats.org/officeDocument/2006/relationships/slide" Target="slides/slide146.xml"/><Relationship Id="rId342" Type="http://schemas.openxmlformats.org/officeDocument/2006/relationships/slide" Target="slides/slide311.xml"/><Relationship Id="rId384" Type="http://schemas.openxmlformats.org/officeDocument/2006/relationships/slide" Target="slides/slide353.xml"/><Relationship Id="rId202" Type="http://schemas.openxmlformats.org/officeDocument/2006/relationships/slide" Target="slides/slide171.xml"/><Relationship Id="rId244" Type="http://schemas.openxmlformats.org/officeDocument/2006/relationships/slide" Target="slides/slide213.xml"/><Relationship Id="rId39" Type="http://schemas.openxmlformats.org/officeDocument/2006/relationships/slide" Target="slides/slide8.xml"/><Relationship Id="rId286" Type="http://schemas.openxmlformats.org/officeDocument/2006/relationships/slide" Target="slides/slide255.xml"/><Relationship Id="rId451" Type="http://schemas.openxmlformats.org/officeDocument/2006/relationships/slide" Target="slides/slide420.xml"/><Relationship Id="rId50" Type="http://schemas.openxmlformats.org/officeDocument/2006/relationships/slide" Target="slides/slide19.xml"/><Relationship Id="rId104" Type="http://schemas.openxmlformats.org/officeDocument/2006/relationships/slide" Target="slides/slide73.xml"/><Relationship Id="rId146" Type="http://schemas.openxmlformats.org/officeDocument/2006/relationships/slide" Target="slides/slide115.xml"/><Relationship Id="rId188" Type="http://schemas.openxmlformats.org/officeDocument/2006/relationships/slide" Target="slides/slide157.xml"/><Relationship Id="rId311" Type="http://schemas.openxmlformats.org/officeDocument/2006/relationships/slide" Target="slides/slide280.xml"/><Relationship Id="rId353" Type="http://schemas.openxmlformats.org/officeDocument/2006/relationships/slide" Target="slides/slide322.xml"/><Relationship Id="rId395" Type="http://schemas.openxmlformats.org/officeDocument/2006/relationships/slide" Target="slides/slide364.xml"/><Relationship Id="rId409" Type="http://schemas.openxmlformats.org/officeDocument/2006/relationships/slide" Target="slides/slide378.xml"/><Relationship Id="rId92" Type="http://schemas.openxmlformats.org/officeDocument/2006/relationships/slide" Target="slides/slide61.xml"/><Relationship Id="rId213" Type="http://schemas.openxmlformats.org/officeDocument/2006/relationships/slide" Target="slides/slide182.xml"/><Relationship Id="rId420" Type="http://schemas.openxmlformats.org/officeDocument/2006/relationships/slide" Target="slides/slide389.xml"/><Relationship Id="rId255" Type="http://schemas.openxmlformats.org/officeDocument/2006/relationships/slide" Target="slides/slide224.xml"/><Relationship Id="rId297" Type="http://schemas.openxmlformats.org/officeDocument/2006/relationships/slide" Target="slides/slide266.xml"/><Relationship Id="rId462" Type="http://schemas.openxmlformats.org/officeDocument/2006/relationships/slide" Target="slides/slide431.xml"/><Relationship Id="rId115" Type="http://schemas.openxmlformats.org/officeDocument/2006/relationships/slide" Target="slides/slide84.xml"/><Relationship Id="rId157" Type="http://schemas.openxmlformats.org/officeDocument/2006/relationships/slide" Target="slides/slide126.xml"/><Relationship Id="rId322" Type="http://schemas.openxmlformats.org/officeDocument/2006/relationships/slide" Target="slides/slide291.xml"/><Relationship Id="rId364" Type="http://schemas.openxmlformats.org/officeDocument/2006/relationships/slide" Target="slides/slide333.xml"/><Relationship Id="rId61" Type="http://schemas.openxmlformats.org/officeDocument/2006/relationships/slide" Target="slides/slide30.xml"/><Relationship Id="rId199" Type="http://schemas.openxmlformats.org/officeDocument/2006/relationships/slide" Target="slides/slide168.xml"/><Relationship Id="rId19" Type="http://schemas.openxmlformats.org/officeDocument/2006/relationships/slideMaster" Target="slideMasters/slideMaster19.xml"/><Relationship Id="rId224" Type="http://schemas.openxmlformats.org/officeDocument/2006/relationships/slide" Target="slides/slide193.xml"/><Relationship Id="rId266" Type="http://schemas.openxmlformats.org/officeDocument/2006/relationships/slide" Target="slides/slide235.xml"/><Relationship Id="rId431" Type="http://schemas.openxmlformats.org/officeDocument/2006/relationships/slide" Target="slides/slide400.xml"/><Relationship Id="rId473" Type="http://schemas.openxmlformats.org/officeDocument/2006/relationships/tags" Target="tags/tag1.xml"/><Relationship Id="rId30" Type="http://schemas.openxmlformats.org/officeDocument/2006/relationships/slideMaster" Target="slideMasters/slideMaster30.xml"/><Relationship Id="rId126" Type="http://schemas.openxmlformats.org/officeDocument/2006/relationships/slide" Target="slides/slide95.xml"/><Relationship Id="rId168" Type="http://schemas.openxmlformats.org/officeDocument/2006/relationships/slide" Target="slides/slide137.xml"/><Relationship Id="rId333" Type="http://schemas.openxmlformats.org/officeDocument/2006/relationships/slide" Target="slides/slide302.xml"/></Relationships>
</file>

<file path=ppt/diagrams/_rels/data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2.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1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1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2C6BC8-6653-49CD-A42A-67C25B9544FC}"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4656A82-0B08-4314-A70A-FF0724B1A19C}" type="parTrans" cxnId="{E160D65E-5A30-46E8-8835-5AA21D4DF4FE}">
      <dgm:prSet/>
      <dgm:spPr/>
      <dgm:t>
        <a:bodyPr/>
        <a:lstStyle/>
        <a:p>
          <a:endParaRPr lang="en-US"/>
        </a:p>
      </dgm:t>
    </dgm:pt>
    <dgm:pt modelId="{FC33799B-3E91-4F19-A4D2-C3E90756C264}">
      <dgm:prSet/>
      <dgm:spPr>
        <a:noFill/>
        <a:ln>
          <a:noFill/>
        </a:ln>
      </dgm:spPr>
      <dgm:t>
        <a:bodyPr/>
        <a:lstStyle/>
        <a:p>
          <a:pPr>
            <a:lnSpc>
              <a:spcPct val="100000"/>
            </a:lnSpc>
            <a:defRPr b="1"/>
          </a:pPr>
          <a:r>
            <a:rPr lang="en-US"/>
            <a:t>Information encoded in binary</a:t>
          </a:r>
        </a:p>
      </dgm:t>
    </dgm:pt>
    <dgm:pt modelId="{832CBF52-2733-4488-847A-2F055457FAE6}" type="parTrans" cxnId="{AECDC8E2-3666-47D8-8836-65A2C5256893}">
      <dgm:prSet/>
      <dgm:spPr/>
      <dgm:t>
        <a:bodyPr/>
        <a:lstStyle/>
        <a:p>
          <a:endParaRPr lang="en-US"/>
        </a:p>
      </dgm:t>
    </dgm:pt>
    <dgm:pt modelId="{1A9EFF7D-E838-41EE-85EB-8C2FA1514EE6}">
      <dgm:prSet/>
      <dgm:spPr>
        <a:noFill/>
        <a:ln>
          <a:noFill/>
        </a:ln>
      </dgm:spPr>
      <dgm:t>
        <a:bodyPr/>
        <a:lstStyle/>
        <a:p>
          <a:pPr>
            <a:lnSpc>
              <a:spcPct val="100000"/>
            </a:lnSpc>
          </a:pPr>
          <a:r>
            <a:rPr lang="en-US"/>
            <a:t>Low voltage = 0, High voltage = 1</a:t>
          </a:r>
        </a:p>
      </dgm:t>
    </dgm:pt>
    <dgm:pt modelId="{A7AF3514-AC5F-44ED-8F79-7F9025C57A88}" type="sibTrans" cxnId="{AECDC8E2-3666-47D8-8836-65A2C5256893}">
      <dgm:prSet/>
      <dgm:spPr/>
      <dgm:t>
        <a:bodyPr/>
        <a:lstStyle/>
        <a:p>
          <a:endParaRPr lang="en-US"/>
        </a:p>
      </dgm:t>
    </dgm:pt>
    <dgm:pt modelId="{070CA4AE-EAE2-4937-A7DD-7423820C581B}" type="parTrans" cxnId="{98C1EC47-F25B-4E3A-9F98-723D393E2B43}">
      <dgm:prSet/>
      <dgm:spPr/>
      <dgm:t>
        <a:bodyPr/>
        <a:lstStyle/>
        <a:p>
          <a:endParaRPr lang="en-US"/>
        </a:p>
      </dgm:t>
    </dgm:pt>
    <dgm:pt modelId="{26192F08-83AF-40D1-ABCC-832A02B7B732}">
      <dgm:prSet/>
      <dgm:spPr>
        <a:noFill/>
        <a:ln>
          <a:noFill/>
        </a:ln>
      </dgm:spPr>
      <dgm:t>
        <a:bodyPr/>
        <a:lstStyle/>
        <a:p>
          <a:pPr>
            <a:lnSpc>
              <a:spcPct val="100000"/>
            </a:lnSpc>
          </a:pPr>
          <a:r>
            <a:rPr lang="en-US"/>
            <a:t>One wire per bit</a:t>
          </a:r>
        </a:p>
      </dgm:t>
    </dgm:pt>
    <dgm:pt modelId="{3788C67B-9D36-4A1D-A92E-0F30A0C4265F}" type="sibTrans" cxnId="{98C1EC47-F25B-4E3A-9F98-723D393E2B43}">
      <dgm:prSet/>
      <dgm:spPr/>
      <dgm:t>
        <a:bodyPr/>
        <a:lstStyle/>
        <a:p>
          <a:endParaRPr lang="en-US"/>
        </a:p>
      </dgm:t>
    </dgm:pt>
    <dgm:pt modelId="{95585C4C-B965-411F-91FD-5FFEA54B9C61}" type="parTrans" cxnId="{02AA2516-489B-4E38-9793-C92E27DF75C2}">
      <dgm:prSet/>
      <dgm:spPr/>
      <dgm:t>
        <a:bodyPr/>
        <a:lstStyle/>
        <a:p>
          <a:endParaRPr lang="en-US"/>
        </a:p>
      </dgm:t>
    </dgm:pt>
    <dgm:pt modelId="{C204C74E-DB75-409E-B8A1-A64CEAC66FAF}">
      <dgm:prSet/>
      <dgm:spPr>
        <a:noFill/>
        <a:ln>
          <a:noFill/>
        </a:ln>
      </dgm:spPr>
      <dgm:t>
        <a:bodyPr/>
        <a:lstStyle/>
        <a:p>
          <a:pPr>
            <a:lnSpc>
              <a:spcPct val="100000"/>
            </a:lnSpc>
          </a:pPr>
          <a:r>
            <a:rPr lang="en-US"/>
            <a:t>Multi-bit data encoded on multi-wire buses</a:t>
          </a:r>
        </a:p>
      </dgm:t>
    </dgm:pt>
    <dgm:pt modelId="{9F756FF0-FBC4-4A9D-B912-5C75D1E8CDAA}" type="sibTrans" cxnId="{02AA2516-489B-4E38-9793-C92E27DF75C2}">
      <dgm:prSet/>
      <dgm:spPr/>
      <dgm:t>
        <a:bodyPr/>
        <a:lstStyle/>
        <a:p>
          <a:endParaRPr lang="en-US"/>
        </a:p>
      </dgm:t>
    </dgm:pt>
    <dgm:pt modelId="{537965FB-0CE3-4ACF-9195-217FD5628CE3}" type="sibTrans" cxnId="{E160D65E-5A30-46E8-8835-5AA21D4DF4FE}">
      <dgm:prSet/>
      <dgm:spPr/>
      <dgm:t>
        <a:bodyPr/>
        <a:lstStyle/>
        <a:p>
          <a:endParaRPr lang="en-US"/>
        </a:p>
      </dgm:t>
    </dgm:pt>
    <dgm:pt modelId="{A18C1869-B913-4874-A007-193BFC8D0D1C}" type="parTrans" cxnId="{90A17AA4-A58D-454A-82BB-839C5E35AF1E}">
      <dgm:prSet/>
      <dgm:spPr/>
      <dgm:t>
        <a:bodyPr/>
        <a:lstStyle/>
        <a:p>
          <a:endParaRPr lang="en-US"/>
        </a:p>
      </dgm:t>
    </dgm:pt>
    <dgm:pt modelId="{50153865-2422-4E05-845D-99E0A522D0C9}">
      <dgm:prSet/>
      <dgm:spPr>
        <a:noFill/>
        <a:ln>
          <a:noFill/>
        </a:ln>
      </dgm:spPr>
      <dgm:t>
        <a:bodyPr/>
        <a:lstStyle/>
        <a:p>
          <a:pPr>
            <a:lnSpc>
              <a:spcPct val="100000"/>
            </a:lnSpc>
            <a:defRPr b="1"/>
          </a:pPr>
          <a:r>
            <a:rPr lang="en-US"/>
            <a:t>Combinational element</a:t>
          </a:r>
        </a:p>
      </dgm:t>
    </dgm:pt>
    <dgm:pt modelId="{9E39FDD6-5C7C-4F22-98CF-31D7B6594DC0}" type="parTrans" cxnId="{4C5241F0-1895-4205-B805-B198BFFC72D1}">
      <dgm:prSet/>
      <dgm:spPr/>
      <dgm:t>
        <a:bodyPr/>
        <a:lstStyle/>
        <a:p>
          <a:endParaRPr lang="en-US"/>
        </a:p>
      </dgm:t>
    </dgm:pt>
    <dgm:pt modelId="{9D12D9B7-8006-4354-BDE2-FA90A0854BB0}">
      <dgm:prSet/>
      <dgm:spPr>
        <a:noFill/>
        <a:ln>
          <a:noFill/>
        </a:ln>
      </dgm:spPr>
      <dgm:t>
        <a:bodyPr/>
        <a:lstStyle/>
        <a:p>
          <a:pPr>
            <a:lnSpc>
              <a:spcPct val="100000"/>
            </a:lnSpc>
          </a:pPr>
          <a:r>
            <a:rPr lang="en-US"/>
            <a:t>Operate on data</a:t>
          </a:r>
        </a:p>
      </dgm:t>
    </dgm:pt>
    <dgm:pt modelId="{B60E66E0-D972-4225-8F8B-461AC4A3BCA2}" type="sibTrans" cxnId="{4C5241F0-1895-4205-B805-B198BFFC72D1}">
      <dgm:prSet/>
      <dgm:spPr/>
      <dgm:t>
        <a:bodyPr/>
        <a:lstStyle/>
        <a:p>
          <a:endParaRPr lang="en-US"/>
        </a:p>
      </dgm:t>
    </dgm:pt>
    <dgm:pt modelId="{C5CDD774-1D0A-4FF2-A7AA-284A3FF9412B}" type="parTrans" cxnId="{25513E91-DA57-42AB-BDCD-661B5E53F5FE}">
      <dgm:prSet/>
      <dgm:spPr/>
      <dgm:t>
        <a:bodyPr/>
        <a:lstStyle/>
        <a:p>
          <a:endParaRPr lang="en-US"/>
        </a:p>
      </dgm:t>
    </dgm:pt>
    <dgm:pt modelId="{80C885B4-4600-40BD-BF17-931BDB4ED843}">
      <dgm:prSet/>
      <dgm:spPr>
        <a:noFill/>
        <a:ln>
          <a:noFill/>
        </a:ln>
      </dgm:spPr>
      <dgm:t>
        <a:bodyPr/>
        <a:lstStyle/>
        <a:p>
          <a:pPr>
            <a:lnSpc>
              <a:spcPct val="100000"/>
            </a:lnSpc>
          </a:pPr>
          <a:r>
            <a:rPr lang="en-US"/>
            <a:t>Output is a function of input</a:t>
          </a:r>
        </a:p>
      </dgm:t>
    </dgm:pt>
    <dgm:pt modelId="{06F5DBD4-9FF5-4964-B693-3C6748788F3F}" type="sibTrans" cxnId="{25513E91-DA57-42AB-BDCD-661B5E53F5FE}">
      <dgm:prSet/>
      <dgm:spPr/>
      <dgm:t>
        <a:bodyPr/>
        <a:lstStyle/>
        <a:p>
          <a:endParaRPr lang="en-US"/>
        </a:p>
      </dgm:t>
    </dgm:pt>
    <dgm:pt modelId="{8DEE9736-5257-4410-A63E-C4877B8559F4}" type="sibTrans" cxnId="{90A17AA4-A58D-454A-82BB-839C5E35AF1E}">
      <dgm:prSet/>
      <dgm:spPr/>
      <dgm:t>
        <a:bodyPr/>
        <a:lstStyle/>
        <a:p>
          <a:endParaRPr lang="en-US"/>
        </a:p>
      </dgm:t>
    </dgm:pt>
    <dgm:pt modelId="{65668D99-B571-4CDB-A594-7B40E822A944}" type="parTrans" cxnId="{DDF1B0E3-61A9-4852-83C7-E583AE69EF74}">
      <dgm:prSet/>
      <dgm:spPr/>
      <dgm:t>
        <a:bodyPr/>
        <a:lstStyle/>
        <a:p>
          <a:endParaRPr lang="en-US"/>
        </a:p>
      </dgm:t>
    </dgm:pt>
    <dgm:pt modelId="{619A5FBC-3B6D-4459-9AEC-EFB6C07A922F}">
      <dgm:prSet/>
      <dgm:spPr>
        <a:noFill/>
        <a:ln>
          <a:noFill/>
        </a:ln>
      </dgm:spPr>
      <dgm:t>
        <a:bodyPr/>
        <a:lstStyle/>
        <a:p>
          <a:pPr>
            <a:lnSpc>
              <a:spcPct val="100000"/>
            </a:lnSpc>
            <a:defRPr b="1"/>
          </a:pPr>
          <a:r>
            <a:rPr lang="en-US"/>
            <a:t>State (sequential) elements</a:t>
          </a:r>
        </a:p>
      </dgm:t>
    </dgm:pt>
    <dgm:pt modelId="{4E250503-5756-4A71-945D-4FAFF643A82A}" type="parTrans" cxnId="{30E66FDE-0951-485B-9B82-9DA67948A1C7}">
      <dgm:prSet/>
      <dgm:spPr/>
      <dgm:t>
        <a:bodyPr/>
        <a:lstStyle/>
        <a:p>
          <a:endParaRPr lang="en-US"/>
        </a:p>
      </dgm:t>
    </dgm:pt>
    <dgm:pt modelId="{7552276B-DE61-4A3D-930C-897936A4186C}">
      <dgm:prSet/>
      <dgm:spPr>
        <a:noFill/>
        <a:ln>
          <a:noFill/>
        </a:ln>
      </dgm:spPr>
      <dgm:t>
        <a:bodyPr/>
        <a:lstStyle/>
        <a:p>
          <a:pPr>
            <a:lnSpc>
              <a:spcPct val="100000"/>
            </a:lnSpc>
          </a:pPr>
          <a:r>
            <a:rPr lang="en-US"/>
            <a:t>Store information</a:t>
          </a:r>
        </a:p>
      </dgm:t>
    </dgm:pt>
    <dgm:pt modelId="{D564FBA0-5919-4207-8D15-616631FDEBD8}" type="sibTrans" cxnId="{30E66FDE-0951-485B-9B82-9DA67948A1C7}">
      <dgm:prSet/>
      <dgm:spPr/>
      <dgm:t>
        <a:bodyPr/>
        <a:lstStyle/>
        <a:p>
          <a:endParaRPr lang="en-US"/>
        </a:p>
      </dgm:t>
    </dgm:pt>
    <dgm:pt modelId="{66CDC59C-84CC-451F-B62E-4651B5D90DC1}" type="sibTrans" cxnId="{DDF1B0E3-61A9-4852-83C7-E583AE69EF74}">
      <dgm:prSet/>
      <dgm:spPr/>
      <dgm:t>
        <a:bodyPr/>
        <a:lstStyle/>
        <a:p>
          <a:endParaRPr lang="en-US"/>
        </a:p>
      </dgm:t>
    </dgm:pt>
    <dgm:pt modelId="{D7054087-35B8-49CE-8799-5FB19067C9BD}" type="pres">
      <dgm:prSet presAssocID="{982C6BC8-6653-49CD-A42A-67C25B9544FC}" presName="root" presStyleCnt="0">
        <dgm:presLayoutVars>
          <dgm:dir/>
          <dgm:resizeHandles val="exact"/>
        </dgm:presLayoutVars>
      </dgm:prSet>
      <dgm:spPr/>
    </dgm:pt>
    <dgm:pt modelId="{E0A94D20-9511-44AD-834D-1779B261F2F0}" type="pres">
      <dgm:prSet presAssocID="{FC33799B-3E91-4F19-A4D2-C3E90756C264}" presName="compNode" presStyleCnt="0"/>
      <dgm:spPr/>
    </dgm:pt>
    <dgm:pt modelId="{C28C576C-EF10-4355-A793-3F92BDE64636}" type="pres">
      <dgm:prSet presAssocID="{FC33799B-3E91-4F19-A4D2-C3E90756C2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dgm:spPr>
      <dgm:extLst>
        <a:ext uri="{E40237B7-FDA0-4F09-8148-C483321AD2D9}">
          <dgm14:cNvPr xmlns:dgm14="http://schemas.microsoft.com/office/drawing/2010/diagram" id="0" name="" descr="Processor"/>
        </a:ext>
      </dgm:extLst>
    </dgm:pt>
    <dgm:pt modelId="{70DC3811-5554-486E-9EB2-E0193BF16106}" type="pres">
      <dgm:prSet presAssocID="{FC33799B-3E91-4F19-A4D2-C3E90756C264}" presName="iconSpace" presStyleCnt="0"/>
      <dgm:spPr/>
    </dgm:pt>
    <dgm:pt modelId="{008893C0-26C5-49D4-9A15-1E4515870DAB}" type="pres">
      <dgm:prSet presAssocID="{FC33799B-3E91-4F19-A4D2-C3E90756C264}" presName="parTx" presStyleLbl="revTx" presStyleIdx="0" presStyleCnt="6">
        <dgm:presLayoutVars>
          <dgm:chMax val="0"/>
          <dgm:chPref val="0"/>
        </dgm:presLayoutVars>
      </dgm:prSet>
      <dgm:spPr/>
    </dgm:pt>
    <dgm:pt modelId="{6B07D19A-2072-4208-9C47-3D29D00FFB9C}" type="pres">
      <dgm:prSet presAssocID="{FC33799B-3E91-4F19-A4D2-C3E90756C264}" presName="txSpace" presStyleCnt="0"/>
      <dgm:spPr/>
    </dgm:pt>
    <dgm:pt modelId="{535AF63B-2866-4873-B96B-7D689E20CD52}" type="pres">
      <dgm:prSet presAssocID="{FC33799B-3E91-4F19-A4D2-C3E90756C264}" presName="desTx" presStyleLbl="revTx" presStyleIdx="1" presStyleCnt="6">
        <dgm:presLayoutVars/>
      </dgm:prSet>
      <dgm:spPr/>
    </dgm:pt>
    <dgm:pt modelId="{8F172594-4EA5-47BE-8092-4FBB58B2E37F}" type="pres">
      <dgm:prSet presAssocID="{537965FB-0CE3-4ACF-9195-217FD5628CE3}" presName="sibTrans" presStyleCnt="0"/>
      <dgm:spPr/>
    </dgm:pt>
    <dgm:pt modelId="{C2E01560-2ECE-4245-9C58-923A452452A9}" type="pres">
      <dgm:prSet presAssocID="{50153865-2422-4E05-845D-99E0A522D0C9}" presName="compNode" presStyleCnt="0"/>
      <dgm:spPr/>
    </dgm:pt>
    <dgm:pt modelId="{9D9BB252-DD5D-4255-BC34-7CCBD3F011FE}" type="pres">
      <dgm:prSet presAssocID="{50153865-2422-4E05-845D-99E0A522D0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dgm:spPr>
      <dgm:extLst>
        <a:ext uri="{E40237B7-FDA0-4F09-8148-C483321AD2D9}">
          <dgm14:cNvPr xmlns:dgm14="http://schemas.microsoft.com/office/drawing/2010/diagram" id="0" name="" descr="Database"/>
        </a:ext>
      </dgm:extLst>
    </dgm:pt>
    <dgm:pt modelId="{8D24CDAE-CEDD-486F-99DA-8AF83345DCCB}" type="pres">
      <dgm:prSet presAssocID="{50153865-2422-4E05-845D-99E0A522D0C9}" presName="iconSpace" presStyleCnt="0"/>
      <dgm:spPr/>
    </dgm:pt>
    <dgm:pt modelId="{70654D48-3512-42F9-80A6-69F3E247A8A9}" type="pres">
      <dgm:prSet presAssocID="{50153865-2422-4E05-845D-99E0A522D0C9}" presName="parTx" presStyleLbl="revTx" presStyleIdx="2" presStyleCnt="6">
        <dgm:presLayoutVars>
          <dgm:chMax val="0"/>
          <dgm:chPref val="0"/>
        </dgm:presLayoutVars>
      </dgm:prSet>
      <dgm:spPr/>
    </dgm:pt>
    <dgm:pt modelId="{24BAF858-CC98-4FDB-A46D-DDC4F025890F}" type="pres">
      <dgm:prSet presAssocID="{50153865-2422-4E05-845D-99E0A522D0C9}" presName="txSpace" presStyleCnt="0"/>
      <dgm:spPr/>
    </dgm:pt>
    <dgm:pt modelId="{FF4415FD-F3D4-4597-B16A-59FCE37DBB78}" type="pres">
      <dgm:prSet presAssocID="{50153865-2422-4E05-845D-99E0A522D0C9}" presName="desTx" presStyleLbl="revTx" presStyleIdx="3" presStyleCnt="6">
        <dgm:presLayoutVars/>
      </dgm:prSet>
      <dgm:spPr/>
    </dgm:pt>
    <dgm:pt modelId="{B9C21E5E-7CAF-4D22-BA34-995F1CBA9182}" type="pres">
      <dgm:prSet presAssocID="{8DEE9736-5257-4410-A63E-C4877B8559F4}" presName="sibTrans" presStyleCnt="0"/>
      <dgm:spPr/>
    </dgm:pt>
    <dgm:pt modelId="{81EEDE81-BDAD-466C-AC0A-99A751EB228B}" type="pres">
      <dgm:prSet presAssocID="{619A5FBC-3B6D-4459-9AEC-EFB6C07A922F}" presName="compNode" presStyleCnt="0"/>
      <dgm:spPr/>
    </dgm:pt>
    <dgm:pt modelId="{0F123F35-8EB6-4FE6-8686-1B78383B3BED}" type="pres">
      <dgm:prSet presAssocID="{619A5FBC-3B6D-4459-9AEC-EFB6C07A92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dgm:spPr>
      <dgm:extLst>
        <a:ext uri="{E40237B7-FDA0-4F09-8148-C483321AD2D9}">
          <dgm14:cNvPr xmlns:dgm14="http://schemas.microsoft.com/office/drawing/2010/diagram" id="0" name="" descr="Document"/>
        </a:ext>
      </dgm:extLst>
    </dgm:pt>
    <dgm:pt modelId="{CE1AE3DB-B806-477C-B2FC-8CF302CE1738}" type="pres">
      <dgm:prSet presAssocID="{619A5FBC-3B6D-4459-9AEC-EFB6C07A922F}" presName="iconSpace" presStyleCnt="0"/>
      <dgm:spPr/>
    </dgm:pt>
    <dgm:pt modelId="{7C4FCFE8-0826-4D9D-9409-246435AA847C}" type="pres">
      <dgm:prSet presAssocID="{619A5FBC-3B6D-4459-9AEC-EFB6C07A922F}" presName="parTx" presStyleLbl="revTx" presStyleIdx="4" presStyleCnt="6">
        <dgm:presLayoutVars>
          <dgm:chMax val="0"/>
          <dgm:chPref val="0"/>
        </dgm:presLayoutVars>
      </dgm:prSet>
      <dgm:spPr/>
    </dgm:pt>
    <dgm:pt modelId="{66768937-4188-497F-A94B-18C6995B5E1A}" type="pres">
      <dgm:prSet presAssocID="{619A5FBC-3B6D-4459-9AEC-EFB6C07A922F}" presName="txSpace" presStyleCnt="0"/>
      <dgm:spPr/>
    </dgm:pt>
    <dgm:pt modelId="{DD7B2BC1-6C47-40D8-89EC-B8A7882C81E2}" type="pres">
      <dgm:prSet presAssocID="{619A5FBC-3B6D-4459-9AEC-EFB6C07A922F}" presName="desTx" presStyleLbl="revTx" presStyleIdx="5" presStyleCnt="6">
        <dgm:presLayoutVars/>
      </dgm:prSet>
      <dgm:spPr/>
    </dgm:pt>
  </dgm:ptLst>
  <dgm:cxnLst>
    <dgm:cxn modelId="{1808B511-1471-4989-A84D-B01D5B8319A2}" type="presOf" srcId="{9D12D9B7-8006-4354-BDE2-FA90A0854BB0}" destId="{FF4415FD-F3D4-4597-B16A-59FCE37DBB78}" srcOrd="0" destOrd="0" presId="urn:microsoft.com/office/officeart/2018/5/layout/CenteredIconLabelDescriptionList"/>
    <dgm:cxn modelId="{02AA2516-489B-4E38-9793-C92E27DF75C2}" srcId="{FC33799B-3E91-4F19-A4D2-C3E90756C264}" destId="{C204C74E-DB75-409E-B8A1-A64CEAC66FAF}" srcOrd="2" destOrd="0" parTransId="{95585C4C-B965-411F-91FD-5FFEA54B9C61}" sibTransId="{9F756FF0-FBC4-4A9D-B912-5C75D1E8CDAA}"/>
    <dgm:cxn modelId="{E160D65E-5A30-46E8-8835-5AA21D4DF4FE}" srcId="{982C6BC8-6653-49CD-A42A-67C25B9544FC}" destId="{FC33799B-3E91-4F19-A4D2-C3E90756C264}" srcOrd="0" destOrd="0" parTransId="{04656A82-0B08-4314-A70A-FF0724B1A19C}" sibTransId="{537965FB-0CE3-4ACF-9195-217FD5628CE3}"/>
    <dgm:cxn modelId="{98C1EC47-F25B-4E3A-9F98-723D393E2B43}" srcId="{FC33799B-3E91-4F19-A4D2-C3E90756C264}" destId="{26192F08-83AF-40D1-ABCC-832A02B7B732}" srcOrd="1" destOrd="0" parTransId="{070CA4AE-EAE2-4937-A7DD-7423820C581B}" sibTransId="{3788C67B-9D36-4A1D-A92E-0F30A0C4265F}"/>
    <dgm:cxn modelId="{37543348-05C8-44BE-B0F3-D009E8649D38}" type="presOf" srcId="{619A5FBC-3B6D-4459-9AEC-EFB6C07A922F}" destId="{7C4FCFE8-0826-4D9D-9409-246435AA847C}" srcOrd="0" destOrd="0" presId="urn:microsoft.com/office/officeart/2018/5/layout/CenteredIconLabelDescriptionList"/>
    <dgm:cxn modelId="{66C3EC52-FBCF-4385-9498-96631E6C0890}" type="presOf" srcId="{7552276B-DE61-4A3D-930C-897936A4186C}" destId="{DD7B2BC1-6C47-40D8-89EC-B8A7882C81E2}" srcOrd="0" destOrd="0" presId="urn:microsoft.com/office/officeart/2018/5/layout/CenteredIconLabelDescriptionList"/>
    <dgm:cxn modelId="{BA158F7B-DC44-47F0-9A51-630F32F2844E}" type="presOf" srcId="{C204C74E-DB75-409E-B8A1-A64CEAC66FAF}" destId="{535AF63B-2866-4873-B96B-7D689E20CD52}" srcOrd="0" destOrd="2" presId="urn:microsoft.com/office/officeart/2018/5/layout/CenteredIconLabelDescriptionList"/>
    <dgm:cxn modelId="{F60A3181-B4E9-4F3A-9EA3-38C44DEA01A7}" type="presOf" srcId="{26192F08-83AF-40D1-ABCC-832A02B7B732}" destId="{535AF63B-2866-4873-B96B-7D689E20CD52}" srcOrd="0" destOrd="1" presId="urn:microsoft.com/office/officeart/2018/5/layout/CenteredIconLabelDescriptionList"/>
    <dgm:cxn modelId="{25513E91-DA57-42AB-BDCD-661B5E53F5FE}" srcId="{50153865-2422-4E05-845D-99E0A522D0C9}" destId="{80C885B4-4600-40BD-BF17-931BDB4ED843}" srcOrd="1" destOrd="0" parTransId="{C5CDD774-1D0A-4FF2-A7AA-284A3FF9412B}" sibTransId="{06F5DBD4-9FF5-4964-B693-3C6748788F3F}"/>
    <dgm:cxn modelId="{5AD671A4-5825-4486-9EE8-63E535CD7EC7}" type="presOf" srcId="{FC33799B-3E91-4F19-A4D2-C3E90756C264}" destId="{008893C0-26C5-49D4-9A15-1E4515870DAB}" srcOrd="0" destOrd="0" presId="urn:microsoft.com/office/officeart/2018/5/layout/CenteredIconLabelDescriptionList"/>
    <dgm:cxn modelId="{90A17AA4-A58D-454A-82BB-839C5E35AF1E}" srcId="{982C6BC8-6653-49CD-A42A-67C25B9544FC}" destId="{50153865-2422-4E05-845D-99E0A522D0C9}" srcOrd="1" destOrd="0" parTransId="{A18C1869-B913-4874-A007-193BFC8D0D1C}" sibTransId="{8DEE9736-5257-4410-A63E-C4877B8559F4}"/>
    <dgm:cxn modelId="{91DB30CC-AE56-4BCA-85CC-15206D7B9573}" type="presOf" srcId="{1A9EFF7D-E838-41EE-85EB-8C2FA1514EE6}" destId="{535AF63B-2866-4873-B96B-7D689E20CD52}" srcOrd="0" destOrd="0" presId="urn:microsoft.com/office/officeart/2018/5/layout/CenteredIconLabelDescriptionList"/>
    <dgm:cxn modelId="{7C9563D1-77A9-4921-8519-D29EC1EA2D31}" type="presOf" srcId="{80C885B4-4600-40BD-BF17-931BDB4ED843}" destId="{FF4415FD-F3D4-4597-B16A-59FCE37DBB78}" srcOrd="0" destOrd="1" presId="urn:microsoft.com/office/officeart/2018/5/layout/CenteredIconLabelDescriptionList"/>
    <dgm:cxn modelId="{30E66FDE-0951-485B-9B82-9DA67948A1C7}" srcId="{619A5FBC-3B6D-4459-9AEC-EFB6C07A922F}" destId="{7552276B-DE61-4A3D-930C-897936A4186C}" srcOrd="0" destOrd="0" parTransId="{4E250503-5756-4A71-945D-4FAFF643A82A}" sibTransId="{D564FBA0-5919-4207-8D15-616631FDEBD8}"/>
    <dgm:cxn modelId="{BF05C5E0-0624-4FB8-9312-9E47015D0608}" type="presOf" srcId="{982C6BC8-6653-49CD-A42A-67C25B9544FC}" destId="{D7054087-35B8-49CE-8799-5FB19067C9BD}" srcOrd="0" destOrd="0" presId="urn:microsoft.com/office/officeart/2018/5/layout/CenteredIconLabelDescriptionList"/>
    <dgm:cxn modelId="{AECDC8E2-3666-47D8-8836-65A2C5256893}" srcId="{FC33799B-3E91-4F19-A4D2-C3E90756C264}" destId="{1A9EFF7D-E838-41EE-85EB-8C2FA1514EE6}" srcOrd="0" destOrd="0" parTransId="{832CBF52-2733-4488-847A-2F055457FAE6}" sibTransId="{A7AF3514-AC5F-44ED-8F79-7F9025C57A88}"/>
    <dgm:cxn modelId="{DDF1B0E3-61A9-4852-83C7-E583AE69EF74}" srcId="{982C6BC8-6653-49CD-A42A-67C25B9544FC}" destId="{619A5FBC-3B6D-4459-9AEC-EFB6C07A922F}" srcOrd="2" destOrd="0" parTransId="{65668D99-B571-4CDB-A594-7B40E822A944}" sibTransId="{66CDC59C-84CC-451F-B62E-4651B5D90DC1}"/>
    <dgm:cxn modelId="{120B19E9-0D94-4384-A77D-F7E5979F0F14}" type="presOf" srcId="{50153865-2422-4E05-845D-99E0A522D0C9}" destId="{70654D48-3512-42F9-80A6-69F3E247A8A9}" srcOrd="0" destOrd="0" presId="urn:microsoft.com/office/officeart/2018/5/layout/CenteredIconLabelDescriptionList"/>
    <dgm:cxn modelId="{4C5241F0-1895-4205-B805-B198BFFC72D1}" srcId="{50153865-2422-4E05-845D-99E0A522D0C9}" destId="{9D12D9B7-8006-4354-BDE2-FA90A0854BB0}" srcOrd="0" destOrd="0" parTransId="{9E39FDD6-5C7C-4F22-98CF-31D7B6594DC0}" sibTransId="{B60E66E0-D972-4225-8F8B-461AC4A3BCA2}"/>
    <dgm:cxn modelId="{B5FB4EDA-BFA9-469D-A6FA-A92B345083CD}" type="presParOf" srcId="{D7054087-35B8-49CE-8799-5FB19067C9BD}" destId="{E0A94D20-9511-44AD-834D-1779B261F2F0}" srcOrd="0" destOrd="0" presId="urn:microsoft.com/office/officeart/2018/5/layout/CenteredIconLabelDescriptionList"/>
    <dgm:cxn modelId="{830A339E-3A36-4C1A-AA0A-62BEAC66AE42}" type="presParOf" srcId="{E0A94D20-9511-44AD-834D-1779B261F2F0}" destId="{C28C576C-EF10-4355-A793-3F92BDE64636}" srcOrd="0" destOrd="0" presId="urn:microsoft.com/office/officeart/2018/5/layout/CenteredIconLabelDescriptionList"/>
    <dgm:cxn modelId="{BFBDF531-E8A4-4C23-B77E-93FFFD716351}" type="presParOf" srcId="{E0A94D20-9511-44AD-834D-1779B261F2F0}" destId="{70DC3811-5554-486E-9EB2-E0193BF16106}" srcOrd="1" destOrd="0" presId="urn:microsoft.com/office/officeart/2018/5/layout/CenteredIconLabelDescriptionList"/>
    <dgm:cxn modelId="{2EDEE3D8-7FCC-4723-BCBF-EBF0D5C95600}" type="presParOf" srcId="{E0A94D20-9511-44AD-834D-1779B261F2F0}" destId="{008893C0-26C5-49D4-9A15-1E4515870DAB}" srcOrd="2" destOrd="0" presId="urn:microsoft.com/office/officeart/2018/5/layout/CenteredIconLabelDescriptionList"/>
    <dgm:cxn modelId="{38DB9495-0853-4E57-BF48-561109513CA7}" type="presParOf" srcId="{E0A94D20-9511-44AD-834D-1779B261F2F0}" destId="{6B07D19A-2072-4208-9C47-3D29D00FFB9C}" srcOrd="3" destOrd="0" presId="urn:microsoft.com/office/officeart/2018/5/layout/CenteredIconLabelDescriptionList"/>
    <dgm:cxn modelId="{7A99A65E-E23F-4C27-B920-10EFA7A171CD}" type="presParOf" srcId="{E0A94D20-9511-44AD-834D-1779B261F2F0}" destId="{535AF63B-2866-4873-B96B-7D689E20CD52}" srcOrd="4" destOrd="0" presId="urn:microsoft.com/office/officeart/2018/5/layout/CenteredIconLabelDescriptionList"/>
    <dgm:cxn modelId="{EECB2699-CD8E-4E41-91E6-5825F3E67665}" type="presParOf" srcId="{D7054087-35B8-49CE-8799-5FB19067C9BD}" destId="{8F172594-4EA5-47BE-8092-4FBB58B2E37F}" srcOrd="1" destOrd="0" presId="urn:microsoft.com/office/officeart/2018/5/layout/CenteredIconLabelDescriptionList"/>
    <dgm:cxn modelId="{69C67F05-E110-4131-912C-A63F480DD423}" type="presParOf" srcId="{D7054087-35B8-49CE-8799-5FB19067C9BD}" destId="{C2E01560-2ECE-4245-9C58-923A452452A9}" srcOrd="2" destOrd="0" presId="urn:microsoft.com/office/officeart/2018/5/layout/CenteredIconLabelDescriptionList"/>
    <dgm:cxn modelId="{416EA3D9-69DE-4931-B0AD-4A369F8554B9}" type="presParOf" srcId="{C2E01560-2ECE-4245-9C58-923A452452A9}" destId="{9D9BB252-DD5D-4255-BC34-7CCBD3F011FE}" srcOrd="0" destOrd="0" presId="urn:microsoft.com/office/officeart/2018/5/layout/CenteredIconLabelDescriptionList"/>
    <dgm:cxn modelId="{CC2CECC6-4C85-4B35-8240-BA6B7944FF41}" type="presParOf" srcId="{C2E01560-2ECE-4245-9C58-923A452452A9}" destId="{8D24CDAE-CEDD-486F-99DA-8AF83345DCCB}" srcOrd="1" destOrd="0" presId="urn:microsoft.com/office/officeart/2018/5/layout/CenteredIconLabelDescriptionList"/>
    <dgm:cxn modelId="{2E2C98FF-613B-4075-A93C-293B0643FD2A}" type="presParOf" srcId="{C2E01560-2ECE-4245-9C58-923A452452A9}" destId="{70654D48-3512-42F9-80A6-69F3E247A8A9}" srcOrd="2" destOrd="0" presId="urn:microsoft.com/office/officeart/2018/5/layout/CenteredIconLabelDescriptionList"/>
    <dgm:cxn modelId="{582C0B4C-8309-46EA-95CB-B54B04B11095}" type="presParOf" srcId="{C2E01560-2ECE-4245-9C58-923A452452A9}" destId="{24BAF858-CC98-4FDB-A46D-DDC4F025890F}" srcOrd="3" destOrd="0" presId="urn:microsoft.com/office/officeart/2018/5/layout/CenteredIconLabelDescriptionList"/>
    <dgm:cxn modelId="{61D68580-9EBC-4F54-B6AC-9F7AA46712E5}" type="presParOf" srcId="{C2E01560-2ECE-4245-9C58-923A452452A9}" destId="{FF4415FD-F3D4-4597-B16A-59FCE37DBB78}" srcOrd="4" destOrd="0" presId="urn:microsoft.com/office/officeart/2018/5/layout/CenteredIconLabelDescriptionList"/>
    <dgm:cxn modelId="{8896AA3B-2B1E-4C57-A77B-7F7FE876F158}" type="presParOf" srcId="{D7054087-35B8-49CE-8799-5FB19067C9BD}" destId="{B9C21E5E-7CAF-4D22-BA34-995F1CBA9182}" srcOrd="3" destOrd="0" presId="urn:microsoft.com/office/officeart/2018/5/layout/CenteredIconLabelDescriptionList"/>
    <dgm:cxn modelId="{92C273B3-761A-4C0E-A4D8-BE3408FE84DC}" type="presParOf" srcId="{D7054087-35B8-49CE-8799-5FB19067C9BD}" destId="{81EEDE81-BDAD-466C-AC0A-99A751EB228B}" srcOrd="4" destOrd="0" presId="urn:microsoft.com/office/officeart/2018/5/layout/CenteredIconLabelDescriptionList"/>
    <dgm:cxn modelId="{553C4479-F080-4511-AAEE-00EECC04C825}" type="presParOf" srcId="{81EEDE81-BDAD-466C-AC0A-99A751EB228B}" destId="{0F123F35-8EB6-4FE6-8686-1B78383B3BED}" srcOrd="0" destOrd="0" presId="urn:microsoft.com/office/officeart/2018/5/layout/CenteredIconLabelDescriptionList"/>
    <dgm:cxn modelId="{2E8A8C93-E843-4C47-B7E2-4719B9470F68}" type="presParOf" srcId="{81EEDE81-BDAD-466C-AC0A-99A751EB228B}" destId="{CE1AE3DB-B806-477C-B2FC-8CF302CE1738}" srcOrd="1" destOrd="0" presId="urn:microsoft.com/office/officeart/2018/5/layout/CenteredIconLabelDescriptionList"/>
    <dgm:cxn modelId="{E6ECA218-8FD1-417A-9AB6-16DCBBBBB3FA}" type="presParOf" srcId="{81EEDE81-BDAD-466C-AC0A-99A751EB228B}" destId="{7C4FCFE8-0826-4D9D-9409-246435AA847C}" srcOrd="2" destOrd="0" presId="urn:microsoft.com/office/officeart/2018/5/layout/CenteredIconLabelDescriptionList"/>
    <dgm:cxn modelId="{5BB1DC32-671E-46A1-8B84-2DB14B170690}" type="presParOf" srcId="{81EEDE81-BDAD-466C-AC0A-99A751EB228B}" destId="{66768937-4188-497F-A94B-18C6995B5E1A}" srcOrd="3" destOrd="0" presId="urn:microsoft.com/office/officeart/2018/5/layout/CenteredIconLabelDescriptionList"/>
    <dgm:cxn modelId="{FF095D11-FE02-4B9B-81B9-D3FD43F327A0}" type="presParOf" srcId="{81EEDE81-BDAD-466C-AC0A-99A751EB228B}" destId="{DD7B2BC1-6C47-40D8-89EC-B8A7882C81E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E48D09D6-199F-4F89-964F-6985AB8CFD9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2707620-3377-4F53-8763-7BAF02C278AD}" type="parTrans" cxnId="{B1AAD64B-468C-45BB-8BE6-F839D67AAE36}">
      <dgm:prSet/>
      <dgm:spPr/>
      <dgm:t>
        <a:bodyPr/>
        <a:lstStyle/>
        <a:p>
          <a:endParaRPr lang="en-US"/>
        </a:p>
      </dgm:t>
    </dgm:pt>
    <dgm:pt modelId="{1135DA9B-6694-4D3F-BB18-73B593EDBB5F}">
      <dgm:prSet/>
      <dgm:spPr>
        <a:noFill/>
        <a:ln>
          <a:noFill/>
        </a:ln>
      </dgm:spPr>
      <dgm:t>
        <a:bodyPr/>
        <a:lstStyle/>
        <a:p>
          <a:pPr>
            <a:lnSpc>
              <a:spcPct val="100000"/>
            </a:lnSpc>
            <a:defRPr b="1"/>
          </a:pPr>
          <a:r>
            <a:rPr lang="en-US"/>
            <a:t>Read register operands</a:t>
          </a:r>
        </a:p>
      </dgm:t>
    </dgm:pt>
    <dgm:pt modelId="{D44795EE-B980-4AF2-9CBC-3187DAE89403}" type="sibTrans" cxnId="{B1AAD64B-468C-45BB-8BE6-F839D67AAE36}">
      <dgm:prSet/>
      <dgm:spPr/>
      <dgm:t>
        <a:bodyPr/>
        <a:lstStyle/>
        <a:p>
          <a:endParaRPr lang="en-US"/>
        </a:p>
      </dgm:t>
    </dgm:pt>
    <dgm:pt modelId="{2ED22990-36C9-4910-88F9-6EB996D150F9}" type="parTrans" cxnId="{B9BA53ED-2484-41ED-92F4-CCEDC2B88E20}">
      <dgm:prSet/>
      <dgm:spPr/>
      <dgm:t>
        <a:bodyPr/>
        <a:lstStyle/>
        <a:p>
          <a:endParaRPr lang="en-US"/>
        </a:p>
      </dgm:t>
    </dgm:pt>
    <dgm:pt modelId="{3B140CCF-CF6D-4D3A-B4C5-4C6F4EAA09A0}">
      <dgm:prSet/>
      <dgm:spPr>
        <a:noFill/>
        <a:ln>
          <a:noFill/>
        </a:ln>
      </dgm:spPr>
      <dgm:t>
        <a:bodyPr/>
        <a:lstStyle/>
        <a:p>
          <a:pPr>
            <a:lnSpc>
              <a:spcPct val="100000"/>
            </a:lnSpc>
            <a:defRPr b="1"/>
          </a:pPr>
          <a:r>
            <a:rPr lang="en-US"/>
            <a:t>Calculate address using 16-bit offset</a:t>
          </a:r>
        </a:p>
      </dgm:t>
    </dgm:pt>
    <dgm:pt modelId="{D9EB46F8-95B5-4DCC-A8EF-B2F45D7D6494}" type="parTrans" cxnId="{1C17D2A1-EC01-494D-AAAA-0DDEEFCCE575}">
      <dgm:prSet/>
      <dgm:spPr/>
      <dgm:t>
        <a:bodyPr/>
        <a:lstStyle/>
        <a:p>
          <a:endParaRPr lang="en-US"/>
        </a:p>
      </dgm:t>
    </dgm:pt>
    <dgm:pt modelId="{BA043CC3-416B-4490-8DD0-976039016593}">
      <dgm:prSet/>
      <dgm:spPr>
        <a:noFill/>
        <a:ln>
          <a:noFill/>
        </a:ln>
      </dgm:spPr>
      <dgm:t>
        <a:bodyPr/>
        <a:lstStyle/>
        <a:p>
          <a:pPr>
            <a:lnSpc>
              <a:spcPct val="100000"/>
            </a:lnSpc>
          </a:pPr>
          <a:r>
            <a:rPr lang="en-US"/>
            <a:t>Use ALU, but sign-extend offset</a:t>
          </a:r>
        </a:p>
      </dgm:t>
    </dgm:pt>
    <dgm:pt modelId="{7DCA1BA3-EE2C-4C39-AD4E-107DE0D60CD8}" type="sibTrans" cxnId="{1C17D2A1-EC01-494D-AAAA-0DDEEFCCE575}">
      <dgm:prSet/>
      <dgm:spPr/>
      <dgm:t>
        <a:bodyPr/>
        <a:lstStyle/>
        <a:p>
          <a:endParaRPr lang="en-US"/>
        </a:p>
      </dgm:t>
    </dgm:pt>
    <dgm:pt modelId="{BCFA85DB-FADA-4D9C-B297-979FABD82F0E}" type="sibTrans" cxnId="{B9BA53ED-2484-41ED-92F4-CCEDC2B88E20}">
      <dgm:prSet/>
      <dgm:spPr/>
      <dgm:t>
        <a:bodyPr/>
        <a:lstStyle/>
        <a:p>
          <a:endParaRPr lang="en-US"/>
        </a:p>
      </dgm:t>
    </dgm:pt>
    <dgm:pt modelId="{41C1B092-CAD8-455E-8AF6-1F87EA83EB99}" type="parTrans" cxnId="{546AB14F-8E0F-436E-B1BC-12CBE9823403}">
      <dgm:prSet/>
      <dgm:spPr/>
      <dgm:t>
        <a:bodyPr/>
        <a:lstStyle/>
        <a:p>
          <a:endParaRPr lang="en-US"/>
        </a:p>
      </dgm:t>
    </dgm:pt>
    <dgm:pt modelId="{9ADC939C-5FFB-4562-B945-1E8F8B4B35BE}">
      <dgm:prSet/>
      <dgm:spPr>
        <a:noFill/>
        <a:ln>
          <a:noFill/>
        </a:ln>
      </dgm:spPr>
      <dgm:t>
        <a:bodyPr/>
        <a:lstStyle/>
        <a:p>
          <a:pPr>
            <a:lnSpc>
              <a:spcPct val="100000"/>
            </a:lnSpc>
            <a:defRPr b="1"/>
          </a:pPr>
          <a:r>
            <a:rPr lang="en-US"/>
            <a:t>Load: Read memory and update register</a:t>
          </a:r>
        </a:p>
      </dgm:t>
    </dgm:pt>
    <dgm:pt modelId="{7CE56F7A-1CD1-47D2-A5BC-91DB9B0085F8}" type="sibTrans" cxnId="{546AB14F-8E0F-436E-B1BC-12CBE9823403}">
      <dgm:prSet/>
      <dgm:spPr/>
      <dgm:t>
        <a:bodyPr/>
        <a:lstStyle/>
        <a:p>
          <a:endParaRPr lang="en-US"/>
        </a:p>
      </dgm:t>
    </dgm:pt>
    <dgm:pt modelId="{27465C09-1808-471B-8577-8D78C9D3D7A1}" type="parTrans" cxnId="{BC1BFD47-62C4-47A1-B304-C26843C09E11}">
      <dgm:prSet/>
      <dgm:spPr/>
      <dgm:t>
        <a:bodyPr/>
        <a:lstStyle/>
        <a:p>
          <a:endParaRPr lang="en-US"/>
        </a:p>
      </dgm:t>
    </dgm:pt>
    <dgm:pt modelId="{C0EDA2D3-8DAA-45D5-AE9F-AF99609C384D}">
      <dgm:prSet/>
      <dgm:spPr>
        <a:noFill/>
        <a:ln>
          <a:noFill/>
        </a:ln>
      </dgm:spPr>
      <dgm:t>
        <a:bodyPr/>
        <a:lstStyle/>
        <a:p>
          <a:pPr>
            <a:lnSpc>
              <a:spcPct val="100000"/>
            </a:lnSpc>
            <a:defRPr b="1"/>
          </a:pPr>
          <a:r>
            <a:rPr lang="en-US"/>
            <a:t>Store: Write register value to memory</a:t>
          </a:r>
        </a:p>
      </dgm:t>
    </dgm:pt>
    <dgm:pt modelId="{3E6278F3-FB07-43DC-80E8-25C849B88275}" type="sibTrans" cxnId="{BC1BFD47-62C4-47A1-B304-C26843C09E11}">
      <dgm:prSet/>
      <dgm:spPr/>
      <dgm:t>
        <a:bodyPr/>
        <a:lstStyle/>
        <a:p>
          <a:endParaRPr lang="en-US"/>
        </a:p>
      </dgm:t>
    </dgm:pt>
    <dgm:pt modelId="{BB6BC9FE-428A-4B15-8114-889410F65929}" type="pres">
      <dgm:prSet presAssocID="{E48D09D6-199F-4F89-964F-6985AB8CFD97}" presName="root" presStyleCnt="0">
        <dgm:presLayoutVars>
          <dgm:dir/>
          <dgm:resizeHandles val="exact"/>
        </dgm:presLayoutVars>
      </dgm:prSet>
      <dgm:spPr/>
    </dgm:pt>
    <dgm:pt modelId="{B0286335-BF50-434B-948E-652DE9AA4748}" type="pres">
      <dgm:prSet presAssocID="{1135DA9B-6694-4D3F-BB18-73B593EDBB5F}" presName="compNode" presStyleCnt="0"/>
      <dgm:spPr/>
    </dgm:pt>
    <dgm:pt modelId="{01E889CF-71DC-4B16-93D3-9FA704D61259}" type="pres">
      <dgm:prSet presAssocID="{1135DA9B-6694-4D3F-BB18-73B593EDBB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dgm:spPr>
      <dgm:extLst>
        <a:ext uri="{E40237B7-FDA0-4F09-8148-C483321AD2D9}">
          <dgm14:cNvPr xmlns:dgm14="http://schemas.microsoft.com/office/drawing/2010/diagram" id="0" name="" descr="Checkmark"/>
        </a:ext>
      </dgm:extLst>
    </dgm:pt>
    <dgm:pt modelId="{2058FA1D-6B91-4315-86EE-A7C1B06E6CC4}" type="pres">
      <dgm:prSet presAssocID="{1135DA9B-6694-4D3F-BB18-73B593EDBB5F}" presName="iconSpace" presStyleCnt="0"/>
      <dgm:spPr/>
    </dgm:pt>
    <dgm:pt modelId="{AE00D8CF-BFD1-482D-9720-F4F482F6100D}" type="pres">
      <dgm:prSet presAssocID="{1135DA9B-6694-4D3F-BB18-73B593EDBB5F}" presName="parTx" presStyleLbl="revTx" presStyleIdx="0" presStyleCnt="8">
        <dgm:presLayoutVars>
          <dgm:chMax val="0"/>
          <dgm:chPref val="0"/>
        </dgm:presLayoutVars>
      </dgm:prSet>
      <dgm:spPr/>
    </dgm:pt>
    <dgm:pt modelId="{6142749F-7F3A-46DD-B87F-729D29B7D87C}" type="pres">
      <dgm:prSet presAssocID="{1135DA9B-6694-4D3F-BB18-73B593EDBB5F}" presName="txSpace" presStyleCnt="0"/>
      <dgm:spPr/>
    </dgm:pt>
    <dgm:pt modelId="{D5924484-4620-40E4-B4E8-0F30D75ACC49}" type="pres">
      <dgm:prSet presAssocID="{1135DA9B-6694-4D3F-BB18-73B593EDBB5F}" presName="desTx" presStyleLbl="revTx" presStyleIdx="1" presStyleCnt="8">
        <dgm:presLayoutVars/>
      </dgm:prSet>
      <dgm:spPr>
        <a:noFill/>
        <a:ln>
          <a:noFill/>
        </a:ln>
      </dgm:spPr>
    </dgm:pt>
    <dgm:pt modelId="{F6477092-6A50-44D2-BD7A-F823D237DC8D}" type="pres">
      <dgm:prSet presAssocID="{D44795EE-B980-4AF2-9CBC-3187DAE89403}" presName="sibTrans" presStyleCnt="0"/>
      <dgm:spPr/>
    </dgm:pt>
    <dgm:pt modelId="{71A7FBE4-54E6-465D-B6C1-8E7780D109E1}" type="pres">
      <dgm:prSet presAssocID="{3B140CCF-CF6D-4D3A-B4C5-4C6F4EAA09A0}" presName="compNode" presStyleCnt="0"/>
      <dgm:spPr/>
    </dgm:pt>
    <dgm:pt modelId="{0E300EB7-706D-411C-902D-46C0A165AFA1}" type="pres">
      <dgm:prSet presAssocID="{3B140CCF-CF6D-4D3A-B4C5-4C6F4EAA09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dgm:spPr>
      <dgm:extLst>
        <a:ext uri="{E40237B7-FDA0-4F09-8148-C483321AD2D9}">
          <dgm14:cNvPr xmlns:dgm14="http://schemas.microsoft.com/office/drawing/2010/diagram" id="0" name="" descr="Yuan"/>
        </a:ext>
      </dgm:extLst>
    </dgm:pt>
    <dgm:pt modelId="{851E16A9-846F-447C-84C5-7FC769C9689F}" type="pres">
      <dgm:prSet presAssocID="{3B140CCF-CF6D-4D3A-B4C5-4C6F4EAA09A0}" presName="iconSpace" presStyleCnt="0"/>
      <dgm:spPr/>
    </dgm:pt>
    <dgm:pt modelId="{9B05478D-1121-4FE3-A197-3868B2A082E9}" type="pres">
      <dgm:prSet presAssocID="{3B140CCF-CF6D-4D3A-B4C5-4C6F4EAA09A0}" presName="parTx" presStyleLbl="revTx" presStyleIdx="2" presStyleCnt="8">
        <dgm:presLayoutVars>
          <dgm:chMax val="0"/>
          <dgm:chPref val="0"/>
        </dgm:presLayoutVars>
      </dgm:prSet>
      <dgm:spPr/>
    </dgm:pt>
    <dgm:pt modelId="{6F85870C-B8C4-41F6-A6B6-01603C6BC806}" type="pres">
      <dgm:prSet presAssocID="{3B140CCF-CF6D-4D3A-B4C5-4C6F4EAA09A0}" presName="txSpace" presStyleCnt="0"/>
      <dgm:spPr/>
    </dgm:pt>
    <dgm:pt modelId="{8C4C3685-105F-4EDC-B80C-7D3F644BBF6E}" type="pres">
      <dgm:prSet presAssocID="{3B140CCF-CF6D-4D3A-B4C5-4C6F4EAA09A0}" presName="desTx" presStyleLbl="revTx" presStyleIdx="3" presStyleCnt="8">
        <dgm:presLayoutVars/>
      </dgm:prSet>
      <dgm:spPr/>
    </dgm:pt>
    <dgm:pt modelId="{57C0310D-6978-4E8B-A249-941014D432B0}" type="pres">
      <dgm:prSet presAssocID="{BCFA85DB-FADA-4D9C-B297-979FABD82F0E}" presName="sibTrans" presStyleCnt="0"/>
      <dgm:spPr/>
    </dgm:pt>
    <dgm:pt modelId="{25B1BABE-4ED6-40BD-B756-27E70A490AB9}" type="pres">
      <dgm:prSet presAssocID="{9ADC939C-5FFB-4562-B945-1E8F8B4B35BE}" presName="compNode" presStyleCnt="0"/>
      <dgm:spPr/>
    </dgm:pt>
    <dgm:pt modelId="{E4B0614A-597C-4452-8B6B-9422259CAD35}" type="pres">
      <dgm:prSet presAssocID="{9ADC939C-5FFB-4562-B945-1E8F8B4B35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dgm:spPr>
      <dgm:extLst>
        <a:ext uri="{E40237B7-FDA0-4F09-8148-C483321AD2D9}">
          <dgm14:cNvPr xmlns:dgm14="http://schemas.microsoft.com/office/drawing/2010/diagram" id="0" name="" descr="Processor"/>
        </a:ext>
      </dgm:extLst>
    </dgm:pt>
    <dgm:pt modelId="{E51F6E35-3789-4367-9C56-DDB644A2D24F}" type="pres">
      <dgm:prSet presAssocID="{9ADC939C-5FFB-4562-B945-1E8F8B4B35BE}" presName="iconSpace" presStyleCnt="0"/>
      <dgm:spPr/>
    </dgm:pt>
    <dgm:pt modelId="{BC6E75BC-948B-4590-B2C8-D3C0395B80D5}" type="pres">
      <dgm:prSet presAssocID="{9ADC939C-5FFB-4562-B945-1E8F8B4B35BE}" presName="parTx" presStyleLbl="revTx" presStyleIdx="4" presStyleCnt="8">
        <dgm:presLayoutVars>
          <dgm:chMax val="0"/>
          <dgm:chPref val="0"/>
        </dgm:presLayoutVars>
      </dgm:prSet>
      <dgm:spPr/>
    </dgm:pt>
    <dgm:pt modelId="{1C508925-F2E3-45F0-9612-6238DCEE32C4}" type="pres">
      <dgm:prSet presAssocID="{9ADC939C-5FFB-4562-B945-1E8F8B4B35BE}" presName="txSpace" presStyleCnt="0"/>
      <dgm:spPr/>
    </dgm:pt>
    <dgm:pt modelId="{1FE3CF91-DE27-4A3D-879E-A449710B9037}" type="pres">
      <dgm:prSet presAssocID="{9ADC939C-5FFB-4562-B945-1E8F8B4B35BE}" presName="desTx" presStyleLbl="revTx" presStyleIdx="5" presStyleCnt="8">
        <dgm:presLayoutVars/>
      </dgm:prSet>
      <dgm:spPr>
        <a:noFill/>
        <a:ln>
          <a:noFill/>
        </a:ln>
      </dgm:spPr>
    </dgm:pt>
    <dgm:pt modelId="{D5F5D83A-B490-43CF-87B9-9DB336FCF408}" type="pres">
      <dgm:prSet presAssocID="{7CE56F7A-1CD1-47D2-A5BC-91DB9B0085F8}" presName="sibTrans" presStyleCnt="0"/>
      <dgm:spPr/>
    </dgm:pt>
    <dgm:pt modelId="{F2F04FD2-67C1-47C1-A7C0-F05C3051E275}" type="pres">
      <dgm:prSet presAssocID="{C0EDA2D3-8DAA-45D5-AE9F-AF99609C384D}" presName="compNode" presStyleCnt="0"/>
      <dgm:spPr/>
    </dgm:pt>
    <dgm:pt modelId="{27DE0977-40C2-47B3-BA6B-5A6CEE4D32A8}" type="pres">
      <dgm:prSet presAssocID="{C0EDA2D3-8DAA-45D5-AE9F-AF99609C38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dgm:spPr>
      <dgm:extLst>
        <a:ext uri="{E40237B7-FDA0-4F09-8148-C483321AD2D9}">
          <dgm14:cNvPr xmlns:dgm14="http://schemas.microsoft.com/office/drawing/2010/diagram" id="0" name="" descr="Disk"/>
        </a:ext>
      </dgm:extLst>
    </dgm:pt>
    <dgm:pt modelId="{B62C7D7F-3D7C-4C9F-990C-157CB291C13C}" type="pres">
      <dgm:prSet presAssocID="{C0EDA2D3-8DAA-45D5-AE9F-AF99609C384D}" presName="iconSpace" presStyleCnt="0"/>
      <dgm:spPr/>
    </dgm:pt>
    <dgm:pt modelId="{0A8536C8-6154-4B1E-A4DA-48D2898D98C9}" type="pres">
      <dgm:prSet presAssocID="{C0EDA2D3-8DAA-45D5-AE9F-AF99609C384D}" presName="parTx" presStyleLbl="revTx" presStyleIdx="6" presStyleCnt="8">
        <dgm:presLayoutVars>
          <dgm:chMax val="0"/>
          <dgm:chPref val="0"/>
        </dgm:presLayoutVars>
      </dgm:prSet>
      <dgm:spPr/>
    </dgm:pt>
    <dgm:pt modelId="{9B4AAF6F-C5C6-4812-AB76-FAE121DFBB4E}" type="pres">
      <dgm:prSet presAssocID="{C0EDA2D3-8DAA-45D5-AE9F-AF99609C384D}" presName="txSpace" presStyleCnt="0"/>
      <dgm:spPr/>
    </dgm:pt>
    <dgm:pt modelId="{3E711AEA-30D0-4845-A842-31633F6B3FBA}" type="pres">
      <dgm:prSet presAssocID="{C0EDA2D3-8DAA-45D5-AE9F-AF99609C384D}" presName="desTx" presStyleLbl="revTx" presStyleIdx="7" presStyleCnt="8">
        <dgm:presLayoutVars/>
      </dgm:prSet>
      <dgm:spPr>
        <a:noFill/>
        <a:ln>
          <a:noFill/>
        </a:ln>
      </dgm:spPr>
    </dgm:pt>
  </dgm:ptLst>
  <dgm:cxnLst>
    <dgm:cxn modelId="{FA232B2C-248D-4063-981F-578BF6CA1EED}" type="presOf" srcId="{3B140CCF-CF6D-4D3A-B4C5-4C6F4EAA09A0}" destId="{9B05478D-1121-4FE3-A197-3868B2A082E9}" srcOrd="0" destOrd="0" presId="urn:microsoft.com/office/officeart/2018/2/layout/IconLabelDescriptionList"/>
    <dgm:cxn modelId="{D0497F31-DBBE-49C5-9B83-C4BBBF26D3A3}" type="presOf" srcId="{E48D09D6-199F-4F89-964F-6985AB8CFD97}" destId="{BB6BC9FE-428A-4B15-8114-889410F65929}" srcOrd="0" destOrd="0" presId="urn:microsoft.com/office/officeart/2018/2/layout/IconLabelDescriptionList"/>
    <dgm:cxn modelId="{DA51CF61-D03D-4001-B4DD-30F6FDE029EA}" type="presOf" srcId="{C0EDA2D3-8DAA-45D5-AE9F-AF99609C384D}" destId="{0A8536C8-6154-4B1E-A4DA-48D2898D98C9}" srcOrd="0" destOrd="0" presId="urn:microsoft.com/office/officeart/2018/2/layout/IconLabelDescriptionList"/>
    <dgm:cxn modelId="{BC1BFD47-62C4-47A1-B304-C26843C09E11}" srcId="{E48D09D6-199F-4F89-964F-6985AB8CFD97}" destId="{C0EDA2D3-8DAA-45D5-AE9F-AF99609C384D}" srcOrd="3" destOrd="0" parTransId="{27465C09-1808-471B-8577-8D78C9D3D7A1}" sibTransId="{3E6278F3-FB07-43DC-80E8-25C849B88275}"/>
    <dgm:cxn modelId="{B1AAD64B-468C-45BB-8BE6-F839D67AAE36}" srcId="{E48D09D6-199F-4F89-964F-6985AB8CFD97}" destId="{1135DA9B-6694-4D3F-BB18-73B593EDBB5F}" srcOrd="0" destOrd="0" parTransId="{E2707620-3377-4F53-8763-7BAF02C278AD}" sibTransId="{D44795EE-B980-4AF2-9CBC-3187DAE89403}"/>
    <dgm:cxn modelId="{546AB14F-8E0F-436E-B1BC-12CBE9823403}" srcId="{E48D09D6-199F-4F89-964F-6985AB8CFD97}" destId="{9ADC939C-5FFB-4562-B945-1E8F8B4B35BE}" srcOrd="2" destOrd="0" parTransId="{41C1B092-CAD8-455E-8AF6-1F87EA83EB99}" sibTransId="{7CE56F7A-1CD1-47D2-A5BC-91DB9B0085F8}"/>
    <dgm:cxn modelId="{EF8B237A-6F9B-4404-9395-23F02193ED58}" type="presOf" srcId="{BA043CC3-416B-4490-8DD0-976039016593}" destId="{8C4C3685-105F-4EDC-B80C-7D3F644BBF6E}" srcOrd="0" destOrd="0" presId="urn:microsoft.com/office/officeart/2018/2/layout/IconLabelDescriptionList"/>
    <dgm:cxn modelId="{1C17D2A1-EC01-494D-AAAA-0DDEEFCCE575}" srcId="{3B140CCF-CF6D-4D3A-B4C5-4C6F4EAA09A0}" destId="{BA043CC3-416B-4490-8DD0-976039016593}" srcOrd="0" destOrd="0" parTransId="{D9EB46F8-95B5-4DCC-A8EF-B2F45D7D6494}" sibTransId="{7DCA1BA3-EE2C-4C39-AD4E-107DE0D60CD8}"/>
    <dgm:cxn modelId="{BFC387DA-AB29-45F8-B8E6-5C4F1402B1A4}" type="presOf" srcId="{1135DA9B-6694-4D3F-BB18-73B593EDBB5F}" destId="{AE00D8CF-BFD1-482D-9720-F4F482F6100D}" srcOrd="0" destOrd="0" presId="urn:microsoft.com/office/officeart/2018/2/layout/IconLabelDescriptionList"/>
    <dgm:cxn modelId="{B9BA53ED-2484-41ED-92F4-CCEDC2B88E20}" srcId="{E48D09D6-199F-4F89-964F-6985AB8CFD97}" destId="{3B140CCF-CF6D-4D3A-B4C5-4C6F4EAA09A0}" srcOrd="1" destOrd="0" parTransId="{2ED22990-36C9-4910-88F9-6EB996D150F9}" sibTransId="{BCFA85DB-FADA-4D9C-B297-979FABD82F0E}"/>
    <dgm:cxn modelId="{8B74BAFF-4BE6-421B-970A-8B866B6834FE}" type="presOf" srcId="{9ADC939C-5FFB-4562-B945-1E8F8B4B35BE}" destId="{BC6E75BC-948B-4590-B2C8-D3C0395B80D5}" srcOrd="0" destOrd="0" presId="urn:microsoft.com/office/officeart/2018/2/layout/IconLabelDescriptionList"/>
    <dgm:cxn modelId="{CE3EDD35-A47E-49A8-A0B7-55B0EB826EC6}" type="presParOf" srcId="{BB6BC9FE-428A-4B15-8114-889410F65929}" destId="{B0286335-BF50-434B-948E-652DE9AA4748}" srcOrd="0" destOrd="0" presId="urn:microsoft.com/office/officeart/2018/2/layout/IconLabelDescriptionList"/>
    <dgm:cxn modelId="{90657769-423A-47E0-97DE-919C6C558CED}" type="presParOf" srcId="{B0286335-BF50-434B-948E-652DE9AA4748}" destId="{01E889CF-71DC-4B16-93D3-9FA704D61259}" srcOrd="0" destOrd="0" presId="urn:microsoft.com/office/officeart/2018/2/layout/IconLabelDescriptionList"/>
    <dgm:cxn modelId="{00B48D92-727A-43DF-961F-C2618853F076}" type="presParOf" srcId="{B0286335-BF50-434B-948E-652DE9AA4748}" destId="{2058FA1D-6B91-4315-86EE-A7C1B06E6CC4}" srcOrd="1" destOrd="0" presId="urn:microsoft.com/office/officeart/2018/2/layout/IconLabelDescriptionList"/>
    <dgm:cxn modelId="{8D0649A1-AF23-474F-9C92-F189275C899E}" type="presParOf" srcId="{B0286335-BF50-434B-948E-652DE9AA4748}" destId="{AE00D8CF-BFD1-482D-9720-F4F482F6100D}" srcOrd="2" destOrd="0" presId="urn:microsoft.com/office/officeart/2018/2/layout/IconLabelDescriptionList"/>
    <dgm:cxn modelId="{0261B624-5CF5-41FE-B08E-BC76A58C1306}" type="presParOf" srcId="{B0286335-BF50-434B-948E-652DE9AA4748}" destId="{6142749F-7F3A-46DD-B87F-729D29B7D87C}" srcOrd="3" destOrd="0" presId="urn:microsoft.com/office/officeart/2018/2/layout/IconLabelDescriptionList"/>
    <dgm:cxn modelId="{8FE94BF8-44F2-4126-B8E0-848D25D11335}" type="presParOf" srcId="{B0286335-BF50-434B-948E-652DE9AA4748}" destId="{D5924484-4620-40E4-B4E8-0F30D75ACC49}" srcOrd="4" destOrd="0" presId="urn:microsoft.com/office/officeart/2018/2/layout/IconLabelDescriptionList"/>
    <dgm:cxn modelId="{AD29B86D-F106-437B-A724-1C6A162D7C8A}" type="presParOf" srcId="{BB6BC9FE-428A-4B15-8114-889410F65929}" destId="{F6477092-6A50-44D2-BD7A-F823D237DC8D}" srcOrd="1" destOrd="0" presId="urn:microsoft.com/office/officeart/2018/2/layout/IconLabelDescriptionList"/>
    <dgm:cxn modelId="{E4565278-F057-4118-9507-42AA7726DE53}" type="presParOf" srcId="{BB6BC9FE-428A-4B15-8114-889410F65929}" destId="{71A7FBE4-54E6-465D-B6C1-8E7780D109E1}" srcOrd="2" destOrd="0" presId="urn:microsoft.com/office/officeart/2018/2/layout/IconLabelDescriptionList"/>
    <dgm:cxn modelId="{AB89F364-DE73-4844-B5AC-1CA8EF210FA1}" type="presParOf" srcId="{71A7FBE4-54E6-465D-B6C1-8E7780D109E1}" destId="{0E300EB7-706D-411C-902D-46C0A165AFA1}" srcOrd="0" destOrd="0" presId="urn:microsoft.com/office/officeart/2018/2/layout/IconLabelDescriptionList"/>
    <dgm:cxn modelId="{83C321E6-816B-45B1-B27A-4C84192B1529}" type="presParOf" srcId="{71A7FBE4-54E6-465D-B6C1-8E7780D109E1}" destId="{851E16A9-846F-447C-84C5-7FC769C9689F}" srcOrd="1" destOrd="0" presId="urn:microsoft.com/office/officeart/2018/2/layout/IconLabelDescriptionList"/>
    <dgm:cxn modelId="{AE3E9CA3-401C-4582-8F9E-B02FE493783F}" type="presParOf" srcId="{71A7FBE4-54E6-465D-B6C1-8E7780D109E1}" destId="{9B05478D-1121-4FE3-A197-3868B2A082E9}" srcOrd="2" destOrd="0" presId="urn:microsoft.com/office/officeart/2018/2/layout/IconLabelDescriptionList"/>
    <dgm:cxn modelId="{EA9E3C8D-9E8C-4985-85A3-95AF2DB63F73}" type="presParOf" srcId="{71A7FBE4-54E6-465D-B6C1-8E7780D109E1}" destId="{6F85870C-B8C4-41F6-A6B6-01603C6BC806}" srcOrd="3" destOrd="0" presId="urn:microsoft.com/office/officeart/2018/2/layout/IconLabelDescriptionList"/>
    <dgm:cxn modelId="{342CD1AA-6266-4E1F-B1FD-EA0746BAC05D}" type="presParOf" srcId="{71A7FBE4-54E6-465D-B6C1-8E7780D109E1}" destId="{8C4C3685-105F-4EDC-B80C-7D3F644BBF6E}" srcOrd="4" destOrd="0" presId="urn:microsoft.com/office/officeart/2018/2/layout/IconLabelDescriptionList"/>
    <dgm:cxn modelId="{8EF873DE-2C1A-42A1-89FE-B60E37EFA2E1}" type="presParOf" srcId="{BB6BC9FE-428A-4B15-8114-889410F65929}" destId="{57C0310D-6978-4E8B-A249-941014D432B0}" srcOrd="3" destOrd="0" presId="urn:microsoft.com/office/officeart/2018/2/layout/IconLabelDescriptionList"/>
    <dgm:cxn modelId="{BDC1D127-8B9F-4D50-A592-131917E61D05}" type="presParOf" srcId="{BB6BC9FE-428A-4B15-8114-889410F65929}" destId="{25B1BABE-4ED6-40BD-B756-27E70A490AB9}" srcOrd="4" destOrd="0" presId="urn:microsoft.com/office/officeart/2018/2/layout/IconLabelDescriptionList"/>
    <dgm:cxn modelId="{03A5DBC3-450A-49D5-A897-C990EC02B443}" type="presParOf" srcId="{25B1BABE-4ED6-40BD-B756-27E70A490AB9}" destId="{E4B0614A-597C-4452-8B6B-9422259CAD35}" srcOrd="0" destOrd="0" presId="urn:microsoft.com/office/officeart/2018/2/layout/IconLabelDescriptionList"/>
    <dgm:cxn modelId="{4B238BD3-57D6-4B68-9D45-59228013E022}" type="presParOf" srcId="{25B1BABE-4ED6-40BD-B756-27E70A490AB9}" destId="{E51F6E35-3789-4367-9C56-DDB644A2D24F}" srcOrd="1" destOrd="0" presId="urn:microsoft.com/office/officeart/2018/2/layout/IconLabelDescriptionList"/>
    <dgm:cxn modelId="{965120E4-C285-444E-A232-31E0F87B2BEF}" type="presParOf" srcId="{25B1BABE-4ED6-40BD-B756-27E70A490AB9}" destId="{BC6E75BC-948B-4590-B2C8-D3C0395B80D5}" srcOrd="2" destOrd="0" presId="urn:microsoft.com/office/officeart/2018/2/layout/IconLabelDescriptionList"/>
    <dgm:cxn modelId="{665C4192-93C7-471A-B6DE-7B976291FA94}" type="presParOf" srcId="{25B1BABE-4ED6-40BD-B756-27E70A490AB9}" destId="{1C508925-F2E3-45F0-9612-6238DCEE32C4}" srcOrd="3" destOrd="0" presId="urn:microsoft.com/office/officeart/2018/2/layout/IconLabelDescriptionList"/>
    <dgm:cxn modelId="{701649BD-F782-4E64-98D7-CF0DBA1183D9}" type="presParOf" srcId="{25B1BABE-4ED6-40BD-B756-27E70A490AB9}" destId="{1FE3CF91-DE27-4A3D-879E-A449710B9037}" srcOrd="4" destOrd="0" presId="urn:microsoft.com/office/officeart/2018/2/layout/IconLabelDescriptionList"/>
    <dgm:cxn modelId="{DCAB74A1-C435-44C2-9E7B-C04F3B0D9A4C}" type="presParOf" srcId="{BB6BC9FE-428A-4B15-8114-889410F65929}" destId="{D5F5D83A-B490-43CF-87B9-9DB336FCF408}" srcOrd="5" destOrd="0" presId="urn:microsoft.com/office/officeart/2018/2/layout/IconLabelDescriptionList"/>
    <dgm:cxn modelId="{BE45824B-595C-4A80-AA6E-FF828DE9ABCB}" type="presParOf" srcId="{BB6BC9FE-428A-4B15-8114-889410F65929}" destId="{F2F04FD2-67C1-47C1-A7C0-F05C3051E275}" srcOrd="6" destOrd="0" presId="urn:microsoft.com/office/officeart/2018/2/layout/IconLabelDescriptionList"/>
    <dgm:cxn modelId="{DA911A31-93E8-4B45-9FC8-E2F646DB514F}" type="presParOf" srcId="{F2F04FD2-67C1-47C1-A7C0-F05C3051E275}" destId="{27DE0977-40C2-47B3-BA6B-5A6CEE4D32A8}" srcOrd="0" destOrd="0" presId="urn:microsoft.com/office/officeart/2018/2/layout/IconLabelDescriptionList"/>
    <dgm:cxn modelId="{81AEE7F8-0FB8-4EB6-925E-BA04CBE615EF}" type="presParOf" srcId="{F2F04FD2-67C1-47C1-A7C0-F05C3051E275}" destId="{B62C7D7F-3D7C-4C9F-990C-157CB291C13C}" srcOrd="1" destOrd="0" presId="urn:microsoft.com/office/officeart/2018/2/layout/IconLabelDescriptionList"/>
    <dgm:cxn modelId="{EF70A784-D33F-4032-8238-3CF7B7A86125}" type="presParOf" srcId="{F2F04FD2-67C1-47C1-A7C0-F05C3051E275}" destId="{0A8536C8-6154-4B1E-A4DA-48D2898D98C9}" srcOrd="2" destOrd="0" presId="urn:microsoft.com/office/officeart/2018/2/layout/IconLabelDescriptionList"/>
    <dgm:cxn modelId="{12AF7401-36BC-43C5-A812-0FCFDE6926E2}" type="presParOf" srcId="{F2F04FD2-67C1-47C1-A7C0-F05C3051E275}" destId="{9B4AAF6F-C5C6-4812-AB76-FAE121DFBB4E}" srcOrd="3" destOrd="0" presId="urn:microsoft.com/office/officeart/2018/2/layout/IconLabelDescriptionList"/>
    <dgm:cxn modelId="{2C23FE73-9540-4D83-8FD3-D458FF1F8A9B}" type="presParOf" srcId="{F2F04FD2-67C1-47C1-A7C0-F05C3051E275}" destId="{3E711AEA-30D0-4845-A842-31633F6B3FB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C576C-EF10-4355-A793-3F92BDE64636}">
      <dsp:nvSpPr>
        <dsp:cNvPr id="0" name=""/>
        <dsp:cNvSpPr/>
      </dsp:nvSpPr>
      <dsp:spPr>
        <a:xfrm>
          <a:off x="1066837" y="791159"/>
          <a:ext cx="1145812" cy="1145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8893C0-26C5-49D4-9A15-1E4515870DAB}">
      <dsp:nvSpPr>
        <dsp:cNvPr id="0" name=""/>
        <dsp:cNvSpPr/>
      </dsp:nvSpPr>
      <dsp:spPr>
        <a:xfrm>
          <a:off x="2868" y="2063548"/>
          <a:ext cx="3273749" cy="491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Information encoded in binary</a:t>
          </a:r>
        </a:p>
      </dsp:txBody>
      <dsp:txXfrm>
        <a:off x="2868" y="2063548"/>
        <a:ext cx="3273749" cy="491062"/>
      </dsp:txXfrm>
    </dsp:sp>
    <dsp:sp modelId="{535AF63B-2866-4873-B96B-7D689E20CD52}">
      <dsp:nvSpPr>
        <dsp:cNvPr id="0" name=""/>
        <dsp:cNvSpPr/>
      </dsp:nvSpPr>
      <dsp:spPr>
        <a:xfrm>
          <a:off x="2868" y="2613483"/>
          <a:ext cx="3273749" cy="1121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Low voltage = 0, High voltage = 1</a:t>
          </a:r>
        </a:p>
        <a:p>
          <a:pPr marL="0" lvl="0" indent="0" algn="ctr" defTabSz="666750">
            <a:lnSpc>
              <a:spcPct val="100000"/>
            </a:lnSpc>
            <a:spcBef>
              <a:spcPct val="0"/>
            </a:spcBef>
            <a:spcAft>
              <a:spcPct val="35000"/>
            </a:spcAft>
            <a:buNone/>
          </a:pPr>
          <a:r>
            <a:rPr lang="en-US" sz="1500" kern="1200"/>
            <a:t>One wire per bit</a:t>
          </a:r>
        </a:p>
        <a:p>
          <a:pPr marL="0" lvl="0" indent="0" algn="ctr" defTabSz="666750">
            <a:lnSpc>
              <a:spcPct val="100000"/>
            </a:lnSpc>
            <a:spcBef>
              <a:spcPct val="0"/>
            </a:spcBef>
            <a:spcAft>
              <a:spcPct val="35000"/>
            </a:spcAft>
            <a:buNone/>
          </a:pPr>
          <a:r>
            <a:rPr lang="en-US" sz="1500" kern="1200"/>
            <a:t>Multi-bit data encoded on multi-wire buses</a:t>
          </a:r>
        </a:p>
      </dsp:txBody>
      <dsp:txXfrm>
        <a:off x="2868" y="2613483"/>
        <a:ext cx="3273749" cy="1121318"/>
      </dsp:txXfrm>
    </dsp:sp>
    <dsp:sp modelId="{9D9BB252-DD5D-4255-BC34-7CCBD3F011FE}">
      <dsp:nvSpPr>
        <dsp:cNvPr id="0" name=""/>
        <dsp:cNvSpPr/>
      </dsp:nvSpPr>
      <dsp:spPr>
        <a:xfrm>
          <a:off x="4913493" y="791159"/>
          <a:ext cx="1145812" cy="1145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654D48-3512-42F9-80A6-69F3E247A8A9}">
      <dsp:nvSpPr>
        <dsp:cNvPr id="0" name=""/>
        <dsp:cNvSpPr/>
      </dsp:nvSpPr>
      <dsp:spPr>
        <a:xfrm>
          <a:off x="3849525" y="2063548"/>
          <a:ext cx="3273749" cy="491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Combinational element</a:t>
          </a:r>
        </a:p>
      </dsp:txBody>
      <dsp:txXfrm>
        <a:off x="3849525" y="2063548"/>
        <a:ext cx="3273749" cy="491062"/>
      </dsp:txXfrm>
    </dsp:sp>
    <dsp:sp modelId="{FF4415FD-F3D4-4597-B16A-59FCE37DBB78}">
      <dsp:nvSpPr>
        <dsp:cNvPr id="0" name=""/>
        <dsp:cNvSpPr/>
      </dsp:nvSpPr>
      <dsp:spPr>
        <a:xfrm>
          <a:off x="3849525" y="2613483"/>
          <a:ext cx="3273749" cy="1121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Operate on data</a:t>
          </a:r>
        </a:p>
        <a:p>
          <a:pPr marL="0" lvl="0" indent="0" algn="ctr" defTabSz="666750">
            <a:lnSpc>
              <a:spcPct val="100000"/>
            </a:lnSpc>
            <a:spcBef>
              <a:spcPct val="0"/>
            </a:spcBef>
            <a:spcAft>
              <a:spcPct val="35000"/>
            </a:spcAft>
            <a:buNone/>
          </a:pPr>
          <a:r>
            <a:rPr lang="en-US" sz="1500" kern="1200"/>
            <a:t>Output is a function of input</a:t>
          </a:r>
        </a:p>
      </dsp:txBody>
      <dsp:txXfrm>
        <a:off x="3849525" y="2613483"/>
        <a:ext cx="3273749" cy="1121318"/>
      </dsp:txXfrm>
    </dsp:sp>
    <dsp:sp modelId="{0F123F35-8EB6-4FE6-8686-1B78383B3BED}">
      <dsp:nvSpPr>
        <dsp:cNvPr id="0" name=""/>
        <dsp:cNvSpPr/>
      </dsp:nvSpPr>
      <dsp:spPr>
        <a:xfrm>
          <a:off x="8760150" y="791159"/>
          <a:ext cx="1145812" cy="1145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FCFE8-0826-4D9D-9409-246435AA847C}">
      <dsp:nvSpPr>
        <dsp:cNvPr id="0" name=""/>
        <dsp:cNvSpPr/>
      </dsp:nvSpPr>
      <dsp:spPr>
        <a:xfrm>
          <a:off x="7696181" y="2063548"/>
          <a:ext cx="3273749" cy="491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State (sequential) elements</a:t>
          </a:r>
        </a:p>
      </dsp:txBody>
      <dsp:txXfrm>
        <a:off x="7696181" y="2063548"/>
        <a:ext cx="3273749" cy="491062"/>
      </dsp:txXfrm>
    </dsp:sp>
    <dsp:sp modelId="{DD7B2BC1-6C47-40D8-89EC-B8A7882C81E2}">
      <dsp:nvSpPr>
        <dsp:cNvPr id="0" name=""/>
        <dsp:cNvSpPr/>
      </dsp:nvSpPr>
      <dsp:spPr>
        <a:xfrm>
          <a:off x="7696181" y="2613483"/>
          <a:ext cx="3273749" cy="1121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Store information</a:t>
          </a:r>
        </a:p>
      </dsp:txBody>
      <dsp:txXfrm>
        <a:off x="7696181" y="2613483"/>
        <a:ext cx="3273749" cy="11213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889CF-71DC-4B16-93D3-9FA704D61259}">
      <dsp:nvSpPr>
        <dsp:cNvPr id="0" name=""/>
        <dsp:cNvSpPr/>
      </dsp:nvSpPr>
      <dsp:spPr>
        <a:xfrm>
          <a:off x="6559" y="640681"/>
          <a:ext cx="633564" cy="6335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00D8CF-BFD1-482D-9720-F4F482F6100D}">
      <dsp:nvSpPr>
        <dsp:cNvPr id="0" name=""/>
        <dsp:cNvSpPr/>
      </dsp:nvSpPr>
      <dsp:spPr>
        <a:xfrm>
          <a:off x="6559" y="1331439"/>
          <a:ext cx="1810183" cy="441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Read register operands</a:t>
          </a:r>
        </a:p>
      </dsp:txBody>
      <dsp:txXfrm>
        <a:off x="6559" y="1331439"/>
        <a:ext cx="1810183" cy="441232"/>
      </dsp:txXfrm>
    </dsp:sp>
    <dsp:sp modelId="{D5924484-4620-40E4-B4E8-0F30D75ACC49}">
      <dsp:nvSpPr>
        <dsp:cNvPr id="0" name=""/>
        <dsp:cNvSpPr/>
      </dsp:nvSpPr>
      <dsp:spPr>
        <a:xfrm>
          <a:off x="6559" y="1799273"/>
          <a:ext cx="1810183" cy="171482"/>
        </a:xfrm>
        <a:prstGeom prst="rect">
          <a:avLst/>
        </a:prstGeom>
        <a:noFill/>
        <a:ln>
          <a:noFill/>
        </a:ln>
        <a:effectLst/>
      </dsp:spPr>
      <dsp:style>
        <a:lnRef idx="0">
          <a:scrgbClr r="0" g="0" b="0"/>
        </a:lnRef>
        <a:fillRef idx="0">
          <a:scrgbClr r="0" g="0" b="0"/>
        </a:fillRef>
        <a:effectRef idx="0">
          <a:scrgbClr r="0" g="0" b="0"/>
        </a:effectRef>
        <a:fontRef idx="minor"/>
      </dsp:style>
    </dsp:sp>
    <dsp:sp modelId="{0E300EB7-706D-411C-902D-46C0A165AFA1}">
      <dsp:nvSpPr>
        <dsp:cNvPr id="0" name=""/>
        <dsp:cNvSpPr/>
      </dsp:nvSpPr>
      <dsp:spPr>
        <a:xfrm>
          <a:off x="2133525" y="640681"/>
          <a:ext cx="633564" cy="6335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05478D-1121-4FE3-A197-3868B2A082E9}">
      <dsp:nvSpPr>
        <dsp:cNvPr id="0" name=""/>
        <dsp:cNvSpPr/>
      </dsp:nvSpPr>
      <dsp:spPr>
        <a:xfrm>
          <a:off x="2133525" y="1331439"/>
          <a:ext cx="1810183" cy="441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Calculate address using 16-bit offset</a:t>
          </a:r>
        </a:p>
      </dsp:txBody>
      <dsp:txXfrm>
        <a:off x="2133525" y="1331439"/>
        <a:ext cx="1810183" cy="441232"/>
      </dsp:txXfrm>
    </dsp:sp>
    <dsp:sp modelId="{8C4C3685-105F-4EDC-B80C-7D3F644BBF6E}">
      <dsp:nvSpPr>
        <dsp:cNvPr id="0" name=""/>
        <dsp:cNvSpPr/>
      </dsp:nvSpPr>
      <dsp:spPr>
        <a:xfrm>
          <a:off x="2133525" y="1799273"/>
          <a:ext cx="1810183" cy="17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Use ALU, but sign-extend offset</a:t>
          </a:r>
        </a:p>
      </dsp:txBody>
      <dsp:txXfrm>
        <a:off x="2133525" y="1799273"/>
        <a:ext cx="1810183" cy="171482"/>
      </dsp:txXfrm>
    </dsp:sp>
    <dsp:sp modelId="{E4B0614A-597C-4452-8B6B-9422259CAD35}">
      <dsp:nvSpPr>
        <dsp:cNvPr id="0" name=""/>
        <dsp:cNvSpPr/>
      </dsp:nvSpPr>
      <dsp:spPr>
        <a:xfrm>
          <a:off x="4260491" y="640681"/>
          <a:ext cx="633564" cy="6335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6E75BC-948B-4590-B2C8-D3C0395B80D5}">
      <dsp:nvSpPr>
        <dsp:cNvPr id="0" name=""/>
        <dsp:cNvSpPr/>
      </dsp:nvSpPr>
      <dsp:spPr>
        <a:xfrm>
          <a:off x="4260491" y="1331439"/>
          <a:ext cx="1810183" cy="441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Load: Read memory and update register</a:t>
          </a:r>
        </a:p>
      </dsp:txBody>
      <dsp:txXfrm>
        <a:off x="4260491" y="1331439"/>
        <a:ext cx="1810183" cy="441232"/>
      </dsp:txXfrm>
    </dsp:sp>
    <dsp:sp modelId="{1FE3CF91-DE27-4A3D-879E-A449710B9037}">
      <dsp:nvSpPr>
        <dsp:cNvPr id="0" name=""/>
        <dsp:cNvSpPr/>
      </dsp:nvSpPr>
      <dsp:spPr>
        <a:xfrm>
          <a:off x="4260491" y="1799273"/>
          <a:ext cx="1810183" cy="171482"/>
        </a:xfrm>
        <a:prstGeom prst="rect">
          <a:avLst/>
        </a:prstGeom>
        <a:noFill/>
        <a:ln>
          <a:noFill/>
        </a:ln>
        <a:effectLst/>
      </dsp:spPr>
      <dsp:style>
        <a:lnRef idx="0">
          <a:scrgbClr r="0" g="0" b="0"/>
        </a:lnRef>
        <a:fillRef idx="0">
          <a:scrgbClr r="0" g="0" b="0"/>
        </a:fillRef>
        <a:effectRef idx="0">
          <a:scrgbClr r="0" g="0" b="0"/>
        </a:effectRef>
        <a:fontRef idx="minor"/>
      </dsp:style>
    </dsp:sp>
    <dsp:sp modelId="{27DE0977-40C2-47B3-BA6B-5A6CEE4D32A8}">
      <dsp:nvSpPr>
        <dsp:cNvPr id="0" name=""/>
        <dsp:cNvSpPr/>
      </dsp:nvSpPr>
      <dsp:spPr>
        <a:xfrm>
          <a:off x="6387456" y="640681"/>
          <a:ext cx="633564" cy="6335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8536C8-6154-4B1E-A4DA-48D2898D98C9}">
      <dsp:nvSpPr>
        <dsp:cNvPr id="0" name=""/>
        <dsp:cNvSpPr/>
      </dsp:nvSpPr>
      <dsp:spPr>
        <a:xfrm>
          <a:off x="6387456" y="1331439"/>
          <a:ext cx="1810183" cy="441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Store: Write register value to memory</a:t>
          </a:r>
        </a:p>
      </dsp:txBody>
      <dsp:txXfrm>
        <a:off x="6387456" y="1331439"/>
        <a:ext cx="1810183" cy="441232"/>
      </dsp:txXfrm>
    </dsp:sp>
    <dsp:sp modelId="{3E711AEA-30D0-4845-A842-31633F6B3FBA}">
      <dsp:nvSpPr>
        <dsp:cNvPr id="0" name=""/>
        <dsp:cNvSpPr/>
      </dsp:nvSpPr>
      <dsp:spPr>
        <a:xfrm>
          <a:off x="6387456" y="1799273"/>
          <a:ext cx="1810183" cy="17148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07T03:47:47.330"/>
    </inkml:context>
    <inkml:brush xml:id="br0">
      <inkml:brushProperty name="width" value="0.05292" units="cm"/>
      <inkml:brushProperty name="height" value="0.05292" units="cm"/>
      <inkml:brushProperty name="color" value="#FF0000"/>
    </inkml:brush>
  </inkml:definitions>
  <inkml:trace contextRef="#ctx0" brushRef="#br0">21887 11626 662 0</inkml:trace>
  <inkml:trace contextRef="#ctx0" brushRef="#br0">18844 11422 662 0</inkml:trace>
  <inkml:trace contextRef="#ctx0" brushRef="#br0">21014 11696 957 0</inkml:trace>
  <inkml:trace contextRef="#ctx0" brushRef="#br0">21216 11729 957 0</inkml:trace>
  <inkml:trace contextRef="#ctx0" brushRef="#br0">21395 11760 958 0</inkml:trace>
  <inkml:trace contextRef="#ctx0" brushRef="#br0">21684 11821 958 0</inkml:trace>
  <inkml:trace contextRef="#ctx0" brushRef="#br0">21791 11846 958 0</inkml:trace>
  <inkml:trace contextRef="#ctx0" brushRef="#br0">21869 11865 957 0</inkml:trace>
  <inkml:trace contextRef="#ctx0" brushRef="#br0">21927 11882 950 0</inkml:trace>
  <inkml:trace contextRef="#ctx0" brushRef="#br0">21962 11891 937 0</inkml:trace>
  <inkml:trace contextRef="#ctx0" brushRef="#br0">21981 11897 914 0</inkml:trace>
  <inkml:trace contextRef="#ctx0" brushRef="#br0">21981 11897 877 0</inkml:trace>
  <inkml:trace contextRef="#ctx0" brushRef="#br0">21839 11714 822 0</inkml:trace>
  <inkml:trace contextRef="#ctx0" brushRef="#br0">21207 11674 742 0</inkml:trace>
  <inkml:trace contextRef="#ctx0" brushRef="#br0">20591 11569 605 0</inkml:trace>
  <inkml:trace contextRef="#ctx0" brushRef="#br0" timeOffset="6708.5">28890 3813 422 0</inkml:trace>
  <inkml:trace contextRef="#ctx0" brushRef="#br0">31671 4054 442 0</inkml:trace>
  <inkml:trace contextRef="#ctx0" brushRef="#br0">31897 4348 455 0</inkml:trace>
  <inkml:trace contextRef="#ctx0" brushRef="#br0">31995 4625 447 0</inkml:trace>
  <inkml:trace contextRef="#ctx0" brushRef="#br0">32182 4817 561 0</inkml:trace>
  <inkml:trace contextRef="#ctx0" brushRef="#br0">32196 4994 573 0</inkml:trace>
  <inkml:trace contextRef="#ctx0" brushRef="#br0">32329 5064 585 0</inkml:trace>
  <inkml:trace contextRef="#ctx0" brushRef="#br0">32292 5120 594 0</inkml:trace>
  <inkml:trace contextRef="#ctx0" brushRef="#br0">32236 5182 600 0</inkml:trace>
  <inkml:trace contextRef="#ctx0" brushRef="#br0">32171 5258 601 0</inkml:trace>
  <inkml:trace contextRef="#ctx0" brushRef="#br0">32109 5332 602 0</inkml:trace>
  <inkml:trace contextRef="#ctx0" brushRef="#br0" timeOffset="8136.73">32053 5410 602 0,'-47'75'0'93</inkml:trace>
  <inkml:trace contextRef="#ctx0" brushRef="#br0">31972 5556 597 0</inkml:trace>
  <inkml:trace contextRef="#ctx0" brushRef="#br0">31950 5620 580 0</inkml:trace>
  <inkml:trace contextRef="#ctx0" brushRef="#br0">31938 5679 558 0</inkml:trace>
  <inkml:trace contextRef="#ctx0" brushRef="#br0">31938 5729 529 0</inkml:trace>
  <inkml:trace contextRef="#ctx0" brushRef="#br0">31938 5768 495 0</inkml:trace>
  <inkml:trace contextRef="#ctx0" brushRef="#br0">31950 5797 445 0</inkml:trace>
  <inkml:trace contextRef="#ctx0" brushRef="#br0">31965 5809 375 0</inkml:trace>
  <inkml:trace contextRef="#ctx0" brushRef="#br0">31977 5809 178 0</inkml:trace>
  <inkml:trace contextRef="#ctx0" brushRef="#br0" timeOffset="15072.65">29771 3831 580 0</inkml:trace>
  <inkml:trace contextRef="#ctx0" brushRef="#br0">29907 4006 580 0</inkml:trace>
  <inkml:trace contextRef="#ctx0" brushRef="#br0">30039 4054 574 0</inkml:trace>
  <inkml:trace contextRef="#ctx0" brushRef="#br0">30210 4218 625 0</inkml:trace>
  <inkml:trace contextRef="#ctx0" brushRef="#br0">30377 4400 685 0</inkml:trace>
  <inkml:trace contextRef="#ctx0" brushRef="#br0">30565 4482 673 0</inkml:trace>
  <inkml:trace contextRef="#ctx0" brushRef="#br0">30645 4587 655 0</inkml:trace>
  <inkml:trace contextRef="#ctx0" brushRef="#br0">30684 4587 655 0</inkml:trace>
  <inkml:trace contextRef="#ctx0" brushRef="#br0">30687 4648 655 0</inkml:trace>
  <inkml:trace contextRef="#ctx0" brushRef="#br0">30695 4666 655 0</inkml:trace>
  <inkml:trace contextRef="#ctx0" brushRef="#br0">30702 4682 655 0</inkml:trace>
  <inkml:trace contextRef="#ctx0" brushRef="#br0">30711 4695 656 0</inkml:trace>
  <inkml:trace contextRef="#ctx0" brushRef="#br0">30718 4707 656 0</inkml:trace>
  <inkml:trace contextRef="#ctx0" brushRef="#br0">30728 4720 656 0</inkml:trace>
  <inkml:trace contextRef="#ctx0" brushRef="#br0">30736 4730 656 0</inkml:trace>
  <inkml:trace contextRef="#ctx0" brushRef="#br0">30753 4748 655 0</inkml:trace>
  <inkml:trace contextRef="#ctx0" brushRef="#br0">30760 4757 655 0</inkml:trace>
  <inkml:trace contextRef="#ctx0" brushRef="#br0">30767 4764 655 0</inkml:trace>
  <inkml:trace contextRef="#ctx0" brushRef="#br0">30775 4771 654 0</inkml:trace>
  <inkml:trace contextRef="#ctx0" brushRef="#br0">30781 4779 654 0</inkml:trace>
  <inkml:trace contextRef="#ctx0" brushRef="#br0">30787 4784 652 0</inkml:trace>
  <inkml:trace contextRef="#ctx0" brushRef="#br0">30794 4789 649 0</inkml:trace>
  <inkml:trace contextRef="#ctx0" brushRef="#br0">30799 4792 645 0</inkml:trace>
  <inkml:trace contextRef="#ctx0" brushRef="#br0">30801 4798 640 0</inkml:trace>
  <inkml:trace contextRef="#ctx0" brushRef="#br0">30804 4802 635 0</inkml:trace>
  <inkml:trace contextRef="#ctx0" brushRef="#br0">30801 4798 582 0</inkml:trace>
  <inkml:trace contextRef="#ctx0" brushRef="#br0">30774 4762 477 0</inkml:trace>
  <inkml:trace contextRef="#ctx0" brushRef="#br0">30733 4695 81 0</inkml:trace>
  <inkml:trace contextRef="#ctx0" brushRef="#br0" timeOffset="24071.55">30544 2714 648 0</inkml:trace>
  <inkml:trace contextRef="#ctx0" brushRef="#br0">30928 3016 648 0</inkml:trace>
  <inkml:trace contextRef="#ctx0" brushRef="#br0">30907 3416 577 0</inkml:trace>
  <inkml:trace contextRef="#ctx0" brushRef="#br0">30966 3655 577 0</inkml:trace>
  <inkml:trace contextRef="#ctx0" brushRef="#br0">31038 3810 688 0</inkml:trace>
  <inkml:trace contextRef="#ctx0" brushRef="#br0">31323 4100 773 0</inkml:trace>
  <inkml:trace contextRef="#ctx0" brushRef="#br0">31405 4413 760 0</inkml:trace>
  <inkml:trace contextRef="#ctx0" brushRef="#br0">31430 4548 748 0</inkml:trace>
  <inkml:trace contextRef="#ctx0" brushRef="#br0">31622 4525 741 0</inkml:trace>
  <inkml:trace contextRef="#ctx0" brushRef="#br0">31754 4484 740 0</inkml:trace>
  <inkml:trace contextRef="#ctx0" brushRef="#br0">31875 4445 740 0</inkml:trace>
  <inkml:trace contextRef="#ctx0" brushRef="#br0">31979 4409 741 0</inkml:trace>
  <inkml:trace contextRef="#ctx0" brushRef="#br0">32067 4373 745 0</inkml:trace>
  <inkml:trace contextRef="#ctx0" brushRef="#br0">32143 4343 751 0</inkml:trace>
  <inkml:trace contextRef="#ctx0" brushRef="#br0">32202 4319 756 0</inkml:trace>
  <inkml:trace contextRef="#ctx0" brushRef="#br0">32248 4300 759 0</inkml:trace>
  <inkml:trace contextRef="#ctx0" brushRef="#br0">32280 4287 761 0</inkml:trace>
  <inkml:trace contextRef="#ctx0" brushRef="#br0">32304 4282 762 0</inkml:trace>
  <inkml:trace contextRef="#ctx0" brushRef="#br0">32314 4282 765 0</inkml:trace>
  <inkml:trace contextRef="#ctx0" brushRef="#br0">32316 4293 765 0</inkml:trace>
  <inkml:trace contextRef="#ctx0" brushRef="#br0">32311 4319 763 0</inkml:trace>
  <inkml:trace contextRef="#ctx0" brushRef="#br0">32289 4361 760 0</inkml:trace>
  <inkml:trace contextRef="#ctx0" brushRef="#br0">32259 4411 759 0</inkml:trace>
  <inkml:trace contextRef="#ctx0" brushRef="#br0">32221 4469 744 0</inkml:trace>
  <inkml:trace contextRef="#ctx0" brushRef="#br0">32182 4523 694 0</inkml:trace>
  <inkml:trace contextRef="#ctx0" brushRef="#br0">32144 4559 577 0</inkml:trace>
  <inkml:trace contextRef="#ctx0" brushRef="#br0">32116 4568 268 0</inkml:trace>
  <inkml:trace contextRef="#ctx0" brushRef="#br0" timeOffset="39847.04">30081 7703 0 0</inkml:trace>
  <inkml:trace contextRef="#ctx0" brushRef="#br0">30081 7703 0 0</inkml:trace>
  <inkml:trace contextRef="#ctx0" brushRef="#br0">30341 8269 551 0</inkml:trace>
  <inkml:trace contextRef="#ctx0" brushRef="#br0">30465 8349 1005 0</inkml:trace>
  <inkml:trace contextRef="#ctx0" brushRef="#br0">30702 8279 1005 0</inkml:trace>
  <inkml:trace contextRef="#ctx0" brushRef="#br0">30842 8267 901 0</inkml:trace>
  <inkml:trace contextRef="#ctx0" brushRef="#br0">31077 8364 941 0</inkml:trace>
  <inkml:trace contextRef="#ctx0" brushRef="#br0">31196 8510 899 0</inkml:trace>
  <inkml:trace contextRef="#ctx0" brushRef="#br0">31388 8364 882 0</inkml:trace>
  <inkml:trace contextRef="#ctx0" brushRef="#br0">31462 8377 878 0</inkml:trace>
  <inkml:trace contextRef="#ctx0" brushRef="#br0">31412 8526 876 0</inkml:trace>
  <inkml:trace contextRef="#ctx0" brushRef="#br0">31361 8654 877 0</inkml:trace>
  <inkml:trace contextRef="#ctx0" brushRef="#br0">31318 8774 877 0</inkml:trace>
  <inkml:trace contextRef="#ctx0" brushRef="#br0">31281 8887 875 0</inkml:trace>
  <inkml:trace contextRef="#ctx0" brushRef="#br0">31255 8981 868 0</inkml:trace>
  <inkml:trace contextRef="#ctx0" brushRef="#br0">31239 9061 858 0</inkml:trace>
  <inkml:trace contextRef="#ctx0" brushRef="#br0">31230 9122 839 0</inkml:trace>
  <inkml:trace contextRef="#ctx0" brushRef="#br0">31230 9166 813 0</inkml:trace>
  <inkml:trace contextRef="#ctx0" brushRef="#br0">31232 9194 776 0</inkml:trace>
  <inkml:trace contextRef="#ctx0" brushRef="#br0">31250 9204 729 0</inkml:trace>
  <inkml:trace contextRef="#ctx0" brushRef="#br0">31277 9204 681 0</inkml:trace>
  <inkml:trace contextRef="#ctx0" brushRef="#br0">31313 9179 614 0</inkml:trace>
  <inkml:trace contextRef="#ctx0" brushRef="#br0">31356 9142 517 0</inkml:trace>
  <inkml:trace contextRef="#ctx0" brushRef="#br0">31399 9088 326 0</inkml:trace>
  <inkml:trace contextRef="#ctx0" brushRef="#br0">28398 3039 930 0</inkml:trace>
  <inkml:trace contextRef="#ctx0" brushRef="#br0">28596 3191 976 0</inkml:trace>
  <inkml:trace contextRef="#ctx0" brushRef="#br0">28795 3367 915 0</inkml:trace>
  <inkml:trace contextRef="#ctx0" brushRef="#br0">28878 3508 914 0</inkml:trace>
  <inkml:trace contextRef="#ctx0" brushRef="#br0">28880 3610 916 0</inkml:trace>
  <inkml:trace contextRef="#ctx0" brushRef="#br0">28786 3712 916 0</inkml:trace>
  <inkml:trace contextRef="#ctx0" brushRef="#br0">28704 3812 917 0</inkml:trace>
  <inkml:trace contextRef="#ctx0" brushRef="#br0">28636 3908 922 0</inkml:trace>
  <inkml:trace contextRef="#ctx0" brushRef="#br0">28834 3845 925 0</inkml:trace>
  <inkml:trace contextRef="#ctx0" brushRef="#br0">28834 3845 928 0,'0'0'0'0</inkml:trace>
  <inkml:trace contextRef="#ctx0" brushRef="#br0">28977 4484 921 0</inkml:trace>
  <inkml:trace contextRef="#ctx0" brushRef="#br0">31943 4407 795 0</inkml:trace>
  <inkml:trace contextRef="#ctx0" brushRef="#br0">31943 4411 789 0</inkml:trace>
  <inkml:trace contextRef="#ctx0" brushRef="#br0">31902 4447 785 0</inkml:trace>
  <inkml:trace contextRef="#ctx0" brushRef="#br0">31822 4518 789 0</inkml:trace>
  <inkml:trace contextRef="#ctx0" brushRef="#br0">31708 4621 802 0</inkml:trace>
  <inkml:trace contextRef="#ctx0" brushRef="#br0">31564 4759 807 0</inkml:trace>
  <inkml:trace contextRef="#ctx0" brushRef="#br0">31391 4937 806 0</inkml:trace>
  <inkml:trace contextRef="#ctx0" brushRef="#br0">31206 5142 812 0</inkml:trace>
  <inkml:trace contextRef="#ctx0" brushRef="#br0">31021 5463 827 0</inkml:trace>
  <inkml:trace contextRef="#ctx0" brushRef="#br0">30619 5461 840 0</inkml:trace>
  <inkml:trace contextRef="#ctx0" brushRef="#br0">30217 5432 848 0</inkml:trace>
  <inkml:trace contextRef="#ctx0" brushRef="#br0">29885 5370 547 0</inkml:trace>
  <inkml:trace contextRef="#ctx0" brushRef="#br0" timeOffset="57089.4">32333 3139 323 0</inkml:trace>
  <inkml:trace contextRef="#ctx0" brushRef="#br0">32509 3373 419 0</inkml:trace>
  <inkml:trace contextRef="#ctx0" brushRef="#br0">32645 3624 432 0</inkml:trace>
  <inkml:trace contextRef="#ctx0" brushRef="#br0">32669 3977 457 0</inkml:trace>
  <inkml:trace contextRef="#ctx0" brushRef="#br0">32623 4381 464 0</inkml:trace>
  <inkml:trace contextRef="#ctx0" brushRef="#br0">32591 4729 479 0</inkml:trace>
  <inkml:trace contextRef="#ctx0" brushRef="#br0">32582 5024 484 0</inkml:trace>
  <inkml:trace contextRef="#ctx0" brushRef="#br0">32535 5248 499 0</inkml:trace>
  <inkml:trace contextRef="#ctx0" brushRef="#br0">32485 5429 500 0</inkml:trace>
  <inkml:trace contextRef="#ctx0" brushRef="#br0">32485 5520 502 0</inkml:trace>
  <inkml:trace contextRef="#ctx0" brushRef="#br0">32498 5554 506 0</inkml:trace>
  <inkml:trace contextRef="#ctx0" brushRef="#br0">32514 5588 509 0</inkml:trace>
  <inkml:trace contextRef="#ctx0" brushRef="#br0">32530 5625 512 0</inkml:trace>
  <inkml:trace contextRef="#ctx0" brushRef="#br0">32548 5661 515 0</inkml:trace>
  <inkml:trace contextRef="#ctx0" brushRef="#br0">32564 5700 518 0</inkml:trace>
  <inkml:trace contextRef="#ctx0" brushRef="#br0">32579 5743 521 0</inkml:trace>
  <inkml:trace contextRef="#ctx0" brushRef="#br0">32591 5788 525 0</inkml:trace>
  <inkml:trace contextRef="#ctx0" brushRef="#br0">32602 5836 528 0</inkml:trace>
  <inkml:trace contextRef="#ctx0" brushRef="#br0">32609 5886 531 0</inkml:trace>
  <inkml:trace contextRef="#ctx0" brushRef="#br0">32613 5943 532 0</inkml:trace>
  <inkml:trace contextRef="#ctx0" brushRef="#br0">32613 6005 532 0</inkml:trace>
  <inkml:trace contextRef="#ctx0" brushRef="#br0">32613 6071 522 0</inkml:trace>
  <inkml:trace contextRef="#ctx0" brushRef="#br0">32598 6138 485 0</inkml:trace>
  <inkml:trace contextRef="#ctx0" brushRef="#br0">32574 6203 392 0</inkml:trace>
  <inkml:trace contextRef="#ctx0" brushRef="#br0">32533 6257 163 0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09T04:20:28.528"/>
    </inkml:context>
    <inkml:brush xml:id="br0">
      <inkml:brushProperty name="width" value="0.05292" units="cm"/>
      <inkml:brushProperty name="height" value="0.05292" units="cm"/>
      <inkml:brushProperty name="color" value="#FF0000"/>
    </inkml:brush>
  </inkml:definitions>
  <inkml:trace contextRef="#ctx0" brushRef="#br0">5049 11824 273 0,'-17'0'108'0,"3"0"-71"15,-2-8-9-15,0 2-6 16,0-1-8-16,-4-2-10 15,0-2-3-15,-2 2-1 0,3-1 0 16,-1-1 0 0,5 2 0-16,1 6 0 15,8-3-1-15,2 3-1 0,4 0 1 16,0 2-1-16,10-1 4 16,16-3 7-16,6-2 16 15,17-3-3-15,12 0-2 0,14-2-11 16,10-3-4-16,12 1-3 15,5 0-1-15,4 3-1 16,0 4 0-16,-4 1-1 16,-8 6 0-16,-12 0 1 0,-6 0-2 15,-15 0-1-15,-10 9 2 16,-7-1-3-16,-8-3-4 16,-4 4 1-16,-7-2 1 15,-6 0-3-15,-2 0-13 16,-3-2-28-16,-3-3-47 15,0-2-90-15</inkml:trace>
  <inkml:trace contextRef="#ctx0" brushRef="#br0" timeOffset="2047.27">7747 11671 269 0,'-3'1'59'16,"3"-1"-24"-16,0 0-19 0,0 0-4 16,0 0-2-16,0 0-1 15,0 0 4-15,0 0-2 16,0 0-5-16,0 0-3 0,0 0-2 16,0 0-1-16,8 0-1 15,7 2 0-15,7 2 1 16,5 0 7-16,7-1 11 15,6 4-4-15,-1-3-9 16,1 1-4-16,1 0 0 0,-4-1 3 16,5 0 1-1,-2-3 3-15,1 1 0 0,2-2 0 16,2 0-3-16,2 0-1 16,-4 0-2-16,-2 0 0 15,4-3-1-15,-4-1 1 0,1 2 1 16,-3-2-1-16,-1 4 0 15,-1-1 0-15,-3 1-2 16,0-2 1-16,-1 2-1 16,-7 0 1-16,0 0-1 15,-3 0 2-15,-4-2 3 16,-4 2 1-16,2 0-4 0,-7-2 1 16,3 2-1-16,-2-1-2 15,1 1 1-15,-3 0-1 16,2 0 0-16,0 0 0 15,-3 0-1-15,2 0 1 0,-3 0-1 16,0 0-1 0,-7 0-8-16,0-7-19 15,-12-8-67-15,-22-20-159 0</inkml:trace>
  <inkml:trace contextRef="#ctx0" brushRef="#br0" timeOffset="3512.97">7951 11578 168 0,'-14'-11'36'0,"1"-2"-21"16,0 3 3-16,0-1 9 16,6 2 2-16,-1 0-6 0,-1 3-6 15,1-2-4-15,3 3 4 16,0 0-4-16,1 1 1 15,2 0-2-15,1 2 0 16,1 1 5-16,0 1-1 16,1 0-8-16,8 0-6 0,6 1 3 15,2 5-1-15,7-1 1 16,3 2-3-16,3 1-1 16,3-3-1-16,6-2 0 15,5-1 0-15,4 0 4 0,2 0 3 16,6-2 3-16,3 1-4 15,0-1-4-15,0 2-1 16,-1 0 0-16,-2 2 1 16,3-2 3-16,-3-1 1 15,3 3 2-15,2-2-2 0,2 1 0 16,3 1 1-16,4 1-1 16,-2 4-2-16,6 2-3 15,-6 0-1-15,0 4 0 16,-3 0 0-16,-1 1 0 15,-3-2 1-15,-3 2 1 0,1-3 1 16,1-1 2-16,1-3 0 16,0 2-2-16,3-4-1 15,-1 0-2-15,0 2 1 16,-2-3-1-16,0 0 1 16,-2 0-1-16,-3-1 2 15,0 2 2-15,0-2 1 16,-3 1-1-16,3 1 0 0,2-3-2 15,-1 1 0-15,8 2 2 16,-2 0 1-16,-1 0 4 16,-1 3-2-16,1-3-5 0,-3 0 0 15,-3 1-1 1,-3-1 0-16,-1 1-1 0,-1 1 0 16,-1-1 0-16,-2 0-1 15,-3 1-1-15,2-1-3 16,-6 2 0-16,-1-3 2 15,-6 1 2-15,0 2 0 0,-1-2 1 16,-3-1 0-16,-1 1 1 16,1 1 0-16,-1-3-1 15,-3-2 0-15,-2 2 1 16,-2 0-2-16,-4-3 2 16,-2-2-1-16,-3 1 0 0,-1 0 0 15,-5-1 0 1,3-1 0-16,-2 0-2 0,1 2-3 15,-2-2-7-15,-5 0-8 16,-1-15-33-16,-1-19-95 16</inkml:trace>
  <inkml:trace contextRef="#ctx0" brushRef="#br0" timeOffset="4188.15">12291 10624 415 0,'9'-34'50'0,"9"-10"-6"16,11-12-14-16,13-6 0 0,11-6-1 16,13-9-14-16,6-1-8 15,5-6 2-15,6 0-4 16,-4 0-1-16,-3 2-2 15,-7 6-2-15,-8 7 0 16,-8 12 0-16,-14 9-6 16,-7 10-1-16,-10 10-6 0,-11 10-7 15,-11 6-21-15,-7 6-44 16,-24 6-118-16</inkml:trace>
  <inkml:trace contextRef="#ctx0" brushRef="#br0" timeOffset="4550.53">12169 10916 467 0,'0'0'55'0,"1"-4"-30"16,18-19-6-16,8-9-3 15,14-17 29-15,13-12-26 16,12-14-8-16,6-9-6 0,11-4-4 16,3 3 0-16,-1-1-2 15,4 8 1-15,-5 5-7 16,-6 6-3-16,-7 9-4 15,-9 6 6-15,-12 7 0 16,-11 10 0-16,-10 6-6 16,-11 8-10-16,-7 1-24 0,-9 2-24 15,-2 2-54-15</inkml:trace>
  <inkml:trace contextRef="#ctx0" brushRef="#br0" timeOffset="5017.89">12769 9231 535 0,'0'0'39'16,"17"-2"-16"-16,14-13-23 16,11-5 18-16,9-6 4 15,16 1-15-15,3-4-7 16,-2 7 0-16,-1 2-3 0,-5 8-5 15,-7 6-3-15,-6 6-2 16,-9 7 3-16,0 16 1 16,-12 13 0-16,-2 18 2 15,-11 15 6-15,-5 14 2 16,-8 12 0-16,-7 16 3 0,-12 5 0 16,-8 5 3-1,-2-5 0-15,-4-6-5 0,7-11-2 16,7-15-11-16,14-16-36 15,3-24-47-15,15-21-38 16,11-21-132-16</inkml:trace>
  <inkml:trace contextRef="#ctx0" brushRef="#br0" timeOffset="5730.62">14500 8108 601 0,'-2'0'19'15,"2"0"-9"-15,0 18-6 16,0 14-10-16,11 14 5 0,-1 19 1 15,1 12 0-15,-4 8-11 16,-1 3-9-16,-3 3 2 16,-3-6 7-16,0-8-3 15,0-12 1-15,0-14 9 16,0-12 4-16,-2-9 1 16,1-12 4-16,-1-7 0 0,-2-7-1 15,1-4 7-15,-4-18 4 16,-3-14-8-16,0-11-15 15,-2-17-15-15,2-12-1 16,3-14 14-16,2-1 9 0,3-8 2 16,2-1-3-16,0 2-3 15,0 4 2-15,0 6 1 16,5 5 4-16,0 11 1 16,1 6 2-16,2 8 1 15,-1 4 0-15,3 12-2 16,3 10-3-16,3 10 3 0,7 13 1 15,4 5-2-15,9 15-4 16,2 17-1-16,4 14 2 16,-3 7 1-16,0 6-4 15,-1 7-2 1,2-3 0-16,-4-3-3 0,1-5 4 16,-1-7 2-16,-2-5 2 15,-5-11 1-15,-6-6 10 16,-3-6 7-16,-8-7-2 15,-3-4-6-15,-1-6 0 16,-6 0-3-16,-2-1-2 16,0 0-2-16,-10 0-1 15,-15 2 4-15,-9 1-7 0,-11 0-4 16,-9 4 0-16,-10-1 0 16,-4-1-1-16,0-2-12 15,0-4-11-15,4-1-15 16,-1 0-34-16,12 0-19 0,13-10-98 15</inkml:trace>
  <inkml:trace contextRef="#ctx0" brushRef="#br0" timeOffset="6235.96">16037 7367 667 0,'5'0'21'16,"-5"0"9"-16,0 0-31 15,0 0-2-15,-16 0-11 16,-10 0-18-16,-9 1-13 15,-6 10 12-15,-2 3 16 16,3 6 15-16,11-1 4 0,12 6 3 16,13 0-3-16,4 7-3 15,7 6 3-15,11 6 5 16,3 10 12-16,1 7 1 16,-2 6-3-16,-6 5-4 0,-7 5-5 15,-7 4-1-15,0 5 0 16,-16 5-4-16,-7 1-2 15,-3 0 0-15,-1-3 0 16,7-9 0-16,3-5-1 16,10-9 5-16,7-8 4 0,5-7 0 15,15-6-2-15,3-6-1 16,9-5 2-16,1-6 2 16,3-8-5-16,9-6-4 15,4-12-14-15,10-4-30 16,5-21-51-16,1-16-106 0</inkml:trace>
  <inkml:trace contextRef="#ctx0" brushRef="#br0" timeOffset="6767.12">16960 7878 548 0,'-32'-14'4'0,"-5"0"1"0,-4 6-4 15,-2 4-2-15,0 4 1 16,3 0 0-16,6 5 4 16,11 4 13-16,11 3 0 15,8 2-13-15,4 6-5 16,19 2 4-16,10 6 3 15,9 2 1-15,4 0-3 0,0 2-2 16,-4-1-1-16,-9-1-3 16,-13 2-12-16,-12 2-12 15,-6 3-8-15,-18 1 8 16,-3-4 9-16,-4-7 2 0,4-4 14 16,4-12 4-16,7-6 12 15,5-7 2-15,4-5 0 16,3-9-8-16,0-9-12 15,8-7-5-15,11-4 7 16,8-3 1-16,10-6 1 0,1 1 0 16,1-1 1-16,0-2 2 15,-7 1 6-15,-4 0-1 16,-7 2-2-16,-10 0-3 16,-11 2-4-16,-2 3-6 15,-23 7 1-15,-15 3 0 16,-9 8 5-16,-9 8 0 0,-5 10 1 15,1 3-3-15,1-2-36 16,8 2-77-16,17 0-123 16</inkml:trace>
  <inkml:trace contextRef="#ctx0" brushRef="#br0" timeOffset="7185">17427 7299 497 0,'2'0'29'16,"-2"0"-10"-16,3 0-18 16,-1 0-1-16,3 0 2 15,2 2-1-15,1 10-2 16,4 6 1-16,-2 7 5 0,7 9 1 15,-3 7-3-15,-1 9-3 16,-1 10 0-16,0 10 0 0,-7 10 1 16,-3 6 0-16,-2 5 0 15,0 1 3-15,-6 5 4 16,1-3 0-16,1-3-3 16,4-4 2-16,1-1 0 15,13-5 2 1,3-5 0-16,1-6-2 15,1-4-3-15,-5-7-3 0,-4-2-1 16,-10-4-3-16,-10 1-14 16,-24-3-13-16,-17 5-12 15,-15-6-29-15,-16-7-36 0,-6-10-114 16</inkml:trace>
  <inkml:trace contextRef="#ctx0" brushRef="#br0" timeOffset="10098.7">11682 10725 295 0,'10'-17'33'16,"-3"2"10"-16,-6-3 1 0,1 0 11 16,-2-2-15-16,0 1-13 15,-2-6-9-15,-6 0-7 16,-4-3-7-16,-3-2-3 15,-2-1-3-15,-4-1-2 16,-4 2-8-16,-2-2 1 0,-6 2 0 16,-4-1 3-16,-5 0 5 15,-2 5 2-15,-7 2 1 16,-3-1 2-16,-7 4 2 16,-2 2-1-16,-5 1-2 15,-5 2-1-15,-3 1 0 0,-1 3-1 16,-1 1 1-16,3 2-2 15,4 4 4-15,-3 2-2 16,0 3 5-16,4 0-3 16,-4 1-2-16,-1 6 1 15,1 6-1-15,-3 1 2 0,1 0-3 16,3 6 0-16,2 0 2 16,2 1 1-16,4 1 1 15,8-1 0-15,3 2 1 16,2 2-1-16,5 2 0 15,1-1-3-15,2 6 1 0,1 3 0 16,1 1 0-16,3 3 2 16,0 0-3-16,3 4 3 15,6-3-1-15,1 3-2 16,3 3 1-16,4-3-1 16,0 7 0-16,2 0 0 15,6-2 1-15,-1 4-1 0,1 0 0 16,1-2 0-1,3 3 0-15,-1-1 0 0,3 1 0 16,3 3 1-16,0-1-1 16,5 0 0-16,0 1 0 15,2-1 3-15,11-1 0 0,4-1-1 16,7-3-1-16,5-1-1 16,1-3 0-16,6-7 0 15,5 0 1-15,6-7-1 16,5 2 1-16,3-5 0 15,8-4 1-15,4-2-1 0,3-2-2 16,5-3 1-16,1-2-1 16,2 0 2-16,7-3-1 15,0-3 1-15,1-3 4 16,6 1 1-16,-7-6-3 16,1-1-1-16,3-1 3 0,-8 0 2 15,2 0-1-15,-1-1-3 16,-1-7 0-16,1-1-2 15,-5 1 2-15,4-4-1 16,-4 3 0-16,-2-7-2 16,-6 6 0-16,-2-2 0 15,-5 0-1-15,-6-3 2 0,-3 2 1 16,-4-1 3-16,2-2 2 16,-8-2-2-16,-1 2-1 15,-1-7 1-15,0-2 0 16,-6-5-2-16,1-4-1 0,-5-4-1 15,-1-2-3-15,-6-3 0 16,-2 0 0-16,-5-2 0 16,-2 1 0-16,-3-3-1 15,-3 1 3-15,-3-4 0 16,-3 0 0-16,-1-4 2 0,-2-1-1 16,0 1 0-16,-9-1 0 15,-4-2 1-15,-2 4-2 16,-6-3 0-16,-2 1 0 15,-4-1-1-15,-7 1-2 16,-7 2-2-16,-3 3-3 16,-2 2-1-16,-8 3 4 0,-2 5 0 15,-1 2 0-15,-2 0-1 16,-4 4 0-16,-4 1-8 16,-3-10-29-16,-1-7-75 15,-5-7-176-15</inkml:trace>
  <inkml:trace contextRef="#ctx0" brushRef="#br0" timeOffset="11200.25">8813 10793 104 0,'13'-27'-18'16,"-6"-2"-20"-16,0 4 14 0,-4 0 40 15,-3 5 32-15,0-4 9 16,-2 3-9-16,-6-4 32 16,-4 2-20-16,2-5-12 15,-2-3-11-15,-1-1-11 16,-3-4-18-16,3 2-7 0,-6 0-3 16,0 6-2-16,-6-1 1 15,-7 8 4-15,-4 1 0 16,-10 6-1-16,-8 2 1 15,-4 4 1-15,-3 3 1 16,0 1 4-16,5 2 0 0,-2 2 10 16,9 0 2-16,2 0-8 15,4 6-7-15,-1 5-3 16,0 3 0-16,3 5 1 16,-3 6 2-16,1 6 1 15,0 8 3-15,3 4-1 0,3 8-2 16,5 9 1-1,5 4-3-15,5 11-1 0,4 1-2 16,5 6-4-16,6 0-6 16,2 3-1-16,3 3 1 15,2 0 4-15,11 1 1 16,12 2 2-16,8-2 0 0,10-1-1 16,8-8-16-16,5-3-22 15,3-10-20-15,4-7 11 16,6-5 0-16,4-10 39 15,6-1 26-15,8-11 32 16,3-1 1-16,5-7-18 0,4-5-2 16,-2-7 3-16,-3-6-7 15,-4-7-7-15,-2 0 5 16,-7-13 2-16,-3-6 4 16,-5-11 0-16,-3-8 1 15,-10-9-8-15,-6-5-11 16,-13-7-6-16,-10-6-2 0,-12-8-1 15,-12-6-4-15,-3-4-2 16,-11-5-1-16,-13-3 3 16,-5 3 4-16,-5 3 1 15,-9 3-1-15,-15 2-1 0,-15-1-8 16,-21 1-34-16,-20-7-64 16,-20-4-83-16</inkml:trace>
  <inkml:trace contextRef="#ctx0" brushRef="#br0" timeOffset="18867.79">8998 5306 287 0,'-9'-21'97'15,"0"-4"-60"-15,1-9 2 0,8 2-13 16,0-6-7 0,15 2-5-16,7-8 0 0,7 0-3 15,10-1-5-15,7 0-5 16,3-1-1-16,5 3 0 15,3 2-1-15,6 0 1 16,4 2-4-16,6 4 0 0,5 0 3 16,5 2 0-16,7 1 0 15,0 6 1-15,-2 3-1 16,-11 5 1-16,-8 7-13 16,-14 5-19-16,-11 4-28 15,-12 2 0-15,-12-2-14 0,-8-5-27 16,-5-9-70-1</inkml:trace>
  <inkml:trace contextRef="#ctx0" brushRef="#br0" timeOffset="19195.87">10093 3995 508 0,'-8'1'33'0,"3"-1"-10"0,5 0-19 16,2 0-5-16,16 0-2 15,9 4 2-15,11 2 4 16,12 5 0-16,5 1-1 16,6 9-2-16,-1 4-1 0,-10 11-11 15,-10 10-6-15,-19 11 0 16,-15 13 4-16,-13 10 8 15,-26 12 6-15,-15 4 1 16,-14 0-1-16,1-1 1 16,-3-6 3-16,4-11 0 0,7-10-3 15,11-12-2 1,8-16-43-16,7-16-80 0,8-14-128 16</inkml:trace>
  <inkml:trace contextRef="#ctx0" brushRef="#br0" timeOffset="19998.72">11492 3877 528 0,'-4'11'15'0,"-6"-3"-16"16,-5 13-4-16,3 0 2 15,3 3 2-15,-1 4 1 16,7 0-1-16,3 4 0 0,13-3-1 16,8 1 2-16,9-2 1 15,6 3-1-15,4 0 1 16,-2-3-1-16,-2-1 0 16,-6 3 0-16,-6 2 0 15,-14 2 0 1,-10 5-2-16,-5 3-8 15,-22 0-1-15,-7-2-23 16,-7-1-15-16,1-9 27 16,-1-7 22-16,9-7 5 15,1-12 25-15,4-4 17 0,5-6-23 16,5-13-26-16,0-6-10 16,3-5 6-16,7-10 5 15,7-6 2-15,4-7 2 0,21-10 0 16,9-5-3-16,10-3 0 15,9-1 0-15,-4 7-2 16,-3 4 0-16,-10 11-2 16,-11 8 3-16,-9 8 4 15,-12 3 11-15,-4 2-6 0,-8 4-6 16,-11 2-4-16,-6 7-5 16,-9 2-4-16,0 9 4 15,-10 5-1-15,5 12-8 16,0 13-16-16,2 6-32 15,11 1-38-15,6-1-69 0</inkml:trace>
  <inkml:trace contextRef="#ctx0" brushRef="#br0" timeOffset="20270.87">12706 3808 194 0,'45'12'355'15,"-30"5"-316"-15,-15 2-39 16,-5 6-2-16,-7 11 4 0,-8 7 4 16,-9 9-6-16,-5 3-5 15,-4 0-4-15,-6-2 3 16,2 1 4-16,-4-8 2 15,2-2-1-15,2-6-9 0,2-9-28 16,6-11-47-16,7-13-66 16</inkml:trace>
  <inkml:trace contextRef="#ctx0" brushRef="#br0" timeOffset="20536.3">12367 3843 511 0,'19'34'63'0,"6"-3"-58"16,9 6 5-16,13 5 5 15,5 8-9-15,0-3-6 16,-3-4-2-16,-4 2-11 15,-3-4-4-15,-8 2-12 0,-5-3-12 16,-4-4-61-16,-3-11-13 16,-2-11-104-16</inkml:trace>
  <inkml:trace contextRef="#ctx0" brushRef="#br0" timeOffset="20989.32">13414 3763 442 0,'3'0'150'0,"-3"0"-97"15,0 7-40-15,0 10-18 16,-15 9-4-16,-4 14 5 15,-6 6 4-15,-4 9-1 0,-5 4 0 16,7-8-10-16,7-4 0 16,9-12 4-16,6-6-2 15,5-8 1-15,14-8 2 16,11-8 9-16,11-5 10 16,5-1 3-16,5-10-2 0,0-5-3 15,-1 0 4-15,-6 2-3 16,-5 3-8-16,-8 9-5 15,-6 2-1-15,-8 13-5 16,-7 13 3-16,-5 14 0 16,0 10 3-16,-10 7 0 0,-7 5 1 15,-2-1 0-15,2 1 0 16,2-5 0-16,3-3 0 16,11 1-13-16,-1-3-23 15,0-4-24-15,7-8-111 16,7-12-1-16</inkml:trace>
  <inkml:trace contextRef="#ctx0" brushRef="#br0" timeOffset="23660.42">8651 6302 412 0,'-10'-6'62'15,"0"1"-28"-15,5 5-10 0,3 0-17 16,2 2-9-16,0 11-4 16,0 6 4-16,2 8 1 15,5 3 2-15,8 4-1 16,2 0 0-16,7-2 0 16,11-2-1-16,11-2 1 0,10-3 1 15,13-2 5-15,14-8 7 16,6-6 1-1,9-4-3-15,8-5-3 0,2 0 6 16,4-11 2-16,0-6 2 16,8-5-3-16,3 1-1 15,0-7-4-15,7 0-2 0,-3 0-2 16,-2-2-3-16,-1 0-1 16,-7 3-2-16,-11 0 2 15,-8 2 3-15,-11 4 2 16,-15 1-2-16,-11 4-2 15,-11 2-3-15,-12-3-1 0,-5 5-14 16,-4-4-30-16,-5-7-29 16,-1 0-33-16,-8-5-70 15</inkml:trace>
  <inkml:trace contextRef="#ctx0" brushRef="#br0" timeOffset="23956.14">10982 5900 436 0,'-9'7'86'16,"2"-7"-39"-16,5 0-30 15,2 0-14-15,10 0-4 16,16 2-1-16,8-2 4 16,16 0 4-16,11 0-4 0,7 2-2 15,2 3 0-15,1 8-1 16,-6 8-11-16,-14 10 0 15,-9 11 2-15,-15 16 5 16,-22 9 2-16,-8 13 3 16,-28 8 0-16,-13 2 0 0,-9 1 2 15,-3 1-5-15,-1-13-30 16,4-8-92-16,9-21-185 16</inkml:trace>
  <inkml:trace contextRef="#ctx0" brushRef="#br0" timeOffset="25338.8">13448 5486 214 0,'-6'-19'217'0,"0"2"-139"16,1 3-30-16,3 7-9 15,1 2-12-15,1 3-5 16,-4 2-16-16,1 23-7 0,-4 18-6 16,-1 15 4-16,1 17 3 15,-2 11 4-15,2 9-1 16,3-3-1-16,-1-2-2 16,-1-8 1-16,-1-5-2 15,0-11-2-15,-1-10 0 16,2-9-1-16,-1-13 2 0,1-9 2 15,3-7-1-15,-3-11-8 16,-3-5-4-16,-1-5 2 16,-5-16-5-16,-1-10-20 15,-2-8-4-15,2-9 16 0,1-9 17 16,6-6 9-16,4-4 8 16,5-5 4-16,0-3-7 15,0 4 3-15,9-2 4 16,-2 6 1-16,3 2-3 15,-2 5-5-15,-1 7-2 16,-2 1-2-16,3 10-1 0,1 0-1 16,0 9 0-16,1 3-2 15,3 6-1-15,-1 6-5 16,2 4-2-16,0 8 4 16,4 6-1-16,1 2-4 15,5 14 6-15,4 6 4 0,1 6 1 16,2 6-1-16,3 6 1 15,0 4-1-15,-5 1-2 16,-1 5-2-16,-1-2 2 16,-5 2 0-16,-1-2 2 15,-3-2 0-15,-2-5 1 0,1 1 0 16,-2-7-1-16,2-1 0 16,0-4 0-16,-2-1 0 15,2-6 0-15,-5-3 0 16,0-6 0-16,0-3 1 15,-5-4 0-15,0-4 0 0,-4-3 1 16,3 0 4-16,-2 0 3 16,-1 0 1-16,1-5-1 15,-3-4-3-15,3 2-2 16,-2-5 0-16,-2-1-2 16,0 0 4-16,0-1-6 0,-2 0 1 15,-9 0-2-15,-5-2 1 16,-10 3 0-16,-6 0-2 15,-9 5-1-15,-8 4 1 16,-6 2 1-16,-4 2 1 16,3 0 0-16,4 2 0 0,9 2 1 15,13-1-2-15,6-1 1 16,14 0-6-16,10-2-41 16,1-2-60-16,19-12-104 15</inkml:trace>
  <inkml:trace contextRef="#ctx0" brushRef="#br0" timeOffset="26171.73">14719 4914 429 0,'12'-12'62'16,"-9"-5"-24"-16,2 7-8 15,-2 1-3-15,-1 3 4 16,-2 3-12-16,-3 1-10 0,-24 2-8 15,-14 0-13-15,-13 5-11 16,-9 5-12-16,-5 2 21 16,4 0 10-16,12 1 5 15,17-4 1-15,13-4-2 16,7-2 0-16,8 0 0 0,4-1 12 16,3-2 10-16,0 0-2 15,0 3-6-15,0 4-8 0,0 3-6 16,0 5 1-16,5 3 0 15,-2 5 0-15,1 6-2 16,0 1 2-16,0 4-1 16,-3 3-1-16,-1 4-1 15,0 6-4-15,0 4 4 16,0 1-1-16,-1 3 2 16,-1 4 1-16,-8 1 0 15,2 1 0-15,-5 1 1 0,2 1-1 16,-1 1 1-16,-1 1-1 15,4-3 0-15,-1-1 0 16,3 1 2-16,-3-5-2 0,5-1 0 16,-1-4 0-16,3-4 1 15,0-5 3-15,3-8 2 16,-2-5 2-16,2-3-1 16,0-5 0-16,5-3-2 15,2-5-3-15,2 1-1 0,2-3-1 16,0-3 0-16,2-2 1 15,4-3 1-15,0-2 0 16,0-2-2-16,3 0-1 16,1-13-8-16,1-3-19 15,1-7-32-15,-1-9-59 0,-3-8-178 16</inkml:trace>
  <inkml:trace contextRef="#ctx0" brushRef="#br0" timeOffset="26938.91">15116 5265 281 0,'-9'0'111'0,"1"0"-64"16,3-2-16-16,1 0-13 15,3 1-3-15,-1 1-3 0,2 0 1 16,0 0-2-16,0 0-1 16,0 0-1-16,0 0-1 15,0 0 1-15,0 0-3 16,0 0-2-16,5 0 1 15,6 0-1-15,7 0 2 16,6 0 1-16,6-4 4 0,6-4-1 16,3-2-4-16,5-2-2 15,0-1-2-15,3 2-1 16,-4-2 1-16,-4 0-1 16,-3 4 1-16,1 0-1 15,-8 4 1-15,-7 1-3 0,-2 1 1 16,-4 1 0-1,-3 2-2-15,-4 0 1 0,-1 9-3 16,-1 8 0-16,-2 5 2 16,-2 6 1-16,-3 8 2 15,0 4-1-15,-7 7 0 16,-6 5 1-16,-2 2-1 0,-4 7 0 16,-1-1 0-16,1 2 0 15,-1-1 0-15,-1-2 1 16,1 0-2-16,-2-7 0 15,0-6-1-15,1-1 0 16,0-4 1-16,-1-5-1 0,3-4-8 16,-3-4-13-16,0-6-21 15,3-8-26-15,0-13-67 16,-1-2-183-16</inkml:trace>
  <inkml:trace contextRef="#ctx0" brushRef="#br0" timeOffset="27161.39">15214 5723 439 0,'-3'-6'62'16,"3"2"-14"-16,0 0-21 16,0 4-6-16,12 0-6 15,12 4-10-15,10 6 2 16,11 1 5-16,8 0-8 15,5-2-4-15,1-2-15 0,6-3-27 16,-3-4-22-16,3-6-28 16,2-13-16-16,0-8-74 0</inkml:trace>
  <inkml:trace contextRef="#ctx0" brushRef="#br0" timeOffset="27649.08">15937 4718 426 0,'0'0'147'0,"0"-9"-108"16,12-3-23-16,5 0-17 15,7 4-2-15,3 0 3 16,0 5-1-16,0 3-1 16,4 3 1-16,-4 10-1 0,3 3 1 15,-1 7 0-15,2 4 1 16,-3 9-1-16,-3 5 0 16,-5 9 0-16,-4 5 1 15,-3 7 1-15,-6 8 0 16,-2 5 1-16,-4 4 0 0,1 3-1 15,3 2-1-15,2 4 1 16,1 2-1 0,3-5 1-16,2 1-1 0,1-4 0 15,-1-6 2-15,-3-6-2 16,-3-2 1-16,0-4 5 16,-7-3 0-16,0-4 1 0,-15-1-1 15,-11-3 2-15,-8 0-1 16,-16 1 1-16,-15-4-1 15,-17 0-4-15,-21-3-4 0,-16-7-38 16,-10-8-72-16,-7-16-164 16</inkml:trace>
  <inkml:trace contextRef="#ctx0" brushRef="#br0" timeOffset="30338.73">17660 5497 288 0,'0'0'273'16,"11"-11"-239"-16,16-10-7 16,14-2-21-16,17-2 4 15,15-4 7-15,13-1-12 16,4 0-3-16,5 1-2 0,0 4 0 15,-3 0 1-15,-4 2-1 16,-3 5 0-16,-5-1 1 16,-1 4-1-16,-9 2 0 15,-5 5-1-15,-6-1-23 16,-14 6-30-16,-14-1-39 0,-19-2-76 16</inkml:trace>
  <inkml:trace contextRef="#ctx0" brushRef="#br0" timeOffset="30564.36">17892 5575 506 0,'0'18'46'15,"12"-11"-28"-15,15-2 6 0,15 1 9 16,11-2 5-16,12-4-19 15,11 0-10 1,2-5-7-16,5-8-2 16,0-2-4-16,-1-2-17 15,-1-3-13-15,0-1-12 16,-8-6-22-16,-3-5-48 16,-9-5-84-16</inkml:trace>
  <inkml:trace contextRef="#ctx0" brushRef="#br0" timeOffset="30949.14">18705 4443 509 0,'0'9'52'16,"11"-2"-34"-16,18 3-19 16,15 3-1-16,16 5 3 15,11 9 5-15,14 3-5 0,3 4-1 16,0 4 0-16,2 2 1 16,-2 3-2-16,-11 0-5 15,-11 7-2-15,-10 0 1 16,-17 5 3-16,-20 6 3 15,-19 5 0-15,-22 9 2 16,-32 5 2-16,-25 7 4 0,-18 7 1 16,-16 3-1-16,-6 0-3 15,2-5-3-15,14-1-4 32,11-7-40-32,22-18-84 15,23-16-182-15</inkml:trace>
  <inkml:trace contextRef="#ctx0" brushRef="#br0" timeOffset="31863.64">23403 4832 135 0,'12'-20'49'0,"1"-3"13"16,-1-2 1-16,5 4-13 0,-3-2-6 16,6-2-9-16,-1-1-9 15,-1 2-1-15,3-3-3 16,-9-4-5-16,-5-1-9 16,-7-2-7-16,-23-1-8 15,-21 2-17-15,-18 5-18 0,-13 7 18 16,-14 6 24-16,7 10 19 15,7 5 13-15,13 0-9 16,12 9-8-16,16 5-11 16,10 2-4-16,12 2-1 15,9 2 0-15,3 1 1 0,7 0 3 16,16 6 8-16,9 0 6 16,9 2-1-16,13 4-2 15,6 1-6-15,3 2-3 16,-1 4-1-16,3-2-2 15,-11 5-1-15,-11-1-2 16,-11-2 1-16,-10 3-3 0,-13-4-1 16,-9 1 0-16,-14-2 4 15,-13-5 1-15,-9 3 1 16,-6-5-1-16,-4-2 0 16,-5 0-2-16,2-4-3 15,0-4-19-15,0-6-24 0,6-7-41 16,4-8-45-16,6-8-176 15</inkml:trace>
  <inkml:trace contextRef="#ctx0" brushRef="#br0" timeOffset="32214.27">23369 4224 548 0,'2'5'25'0,"4"-3"5"16,1 8-29-16,8 12-5 15,-3 10 1-15,3 16 3 16,-2 18 0-16,-5 12 0 15,-2 12 0-15,-2 6 0 16,-2 4 1 0,3-2-2-16,-2-3 1 15,4-12-1-15,3-4-1 0,-3-9-10 16,3-12-1-16,1-8-13 16,5-8-20-16,5-16-55 15,1-14-121-15</inkml:trace>
  <inkml:trace contextRef="#ctx0" brushRef="#br0" timeOffset="32719.84">24385 4131 429 0,'-11'-14'39'16,"4"3"-12"-16,0 1-10 16,0 6-1-16,0 2-8 15,-6 2-7-15,-1 3-3 16,-5 11 0-16,-2 4 1 16,-4 11 2-16,-3 4 3 15,-1 9 1-15,2 6 3 0,-2 11 4 16,2 11-2-16,3 6 4 15,5 8 2-15,4 7-2 16,8-3 0-16,7-1 2 16,2-10-5-16,16-8-1 0,5-8-5 15,6-11-2-15,5-7-2 16,1-9-1-16,4-6-5 16,0-9-12-16,0-8-27 15,-3-11-53-15,-1-3-105 0</inkml:trace>
  <inkml:trace contextRef="#ctx0" brushRef="#br0" timeOffset="34792.78">24521 4195 368 0,'5'0'73'16,"0"-4"-47"-16,-2-3-13 0,1 2-1 16,-1-2 8-16,-3 3-4 15,0-1-5-15,0-1-2 16,-18 5-8-16,-5-1-2 15,-13 0-1-15,-5 2 2 16,-10 12-1-16,1 6 3 0,-4 7-1 16,5 4 1-16,5 4 4 15,3 2 0-15,9 2-3 16,6 4-2-16,6-4 0 16,8 1-1-16,9 0 0 15,6-3 1-15,26-1 14 0,17 2 15 16,19-1 6-16,17-1-15 15,12 0-15-15,4 0-5 16,3 0-2-16,-10 0-5 16,-8 2-4-16,-15-2-1 15,-12 3 2-15,-15 0 2 16,-10-1 2-16,-13 0 1 0,-13-3 1 16,-5 2 0-16,-15-1 2 15,-18-3 2-15,-14 0 3 16,-9 0 3-16,-12-5 0 15,-9-3 1-15,0-6-4 16,0-3-3-16,8-6-10 0,16-4-33 16,19-4-25-16,21-4-33 15,18-12-52-15</inkml:trace>
  <inkml:trace contextRef="#ctx0" brushRef="#br0" timeOffset="35254.34">25150 4502 528 0,'9'-13'73'0,"25"-5"-53"16,9 3-21-16,9 0 0 15,4 6 1-15,0 6 11 16,-8 3-5-16,-13 2-6 16,-8 3 0-16,-10 6-2 15,-10 1-3-15,-7 6-8 0,0 0 0 16,-7 0 8-16,2 3 3 0,5 0 2 15,9 3 0-15,25 2 2 16,18 1 6-16,14 3 4 16,7 3-7-16,5 2-4 15,-1 5 0-15,-18 2 4 16,-13 1 3-16,-24 7 8 0,-22 2 0 16,-21 1-1-16,-38 3-10 15,-26-1-2-15,-22-3-13 16,-17-5-30-16,-6-7-19 15,1-15-13-15,7-11-67 0</inkml:trace>
  <inkml:trace contextRef="#ctx0" brushRef="#br0" timeOffset="35738.82">22709 4168 540 0,'-7'0'23'16,"-5"0"-17"-16,-6 7-2 15,-4 13 5-15,-4 14-3 16,-9 18 0-16,-4 17-6 15,-6 17 1-15,1 15 2 16,5 14 3-16,12 8-2 0,13 1 3 16,14 3 1-1,26 0 0-15,28-6 4 0,31-10-2 16,30-11-1-16,25-13-3 16,27-16-3-16,23-14-4 15,16-14-17-15,14-14-17 0,8-17-30 16,2-12-64-16,1-17-207 15</inkml:trace>
  <inkml:trace contextRef="#ctx0" brushRef="#br0" timeOffset="36100.24">26892 4261 559 0,'48'14'6'16,"8"6"25"-16,-1 16-21 0,6 19-5 15,-1 18 6-15,-8 21-8 16,-13 17-1-16,-14 14-2 15,-16 13 1-15,-7 6 1 16,-28 6 0-16,-16-3 0 0,-19-5-3 16,-14-10-5-16,-13-9-2 15,-13-15 3-15,-9-8 3 16,-10-12-4-16,-13-11-5 16,-5-8-50-16,-7-14-70 15,-3-17-117-15</inkml:trace>
  <inkml:trace contextRef="#ctx0" brushRef="#br0" timeOffset="38895.08">20096 4441 365 0,'-14'-10'98'16,"7"-5"-52"-16,6-5-11 15,1 3-12-15,8-6-13 16,12-1-6-16,8-4-2 15,6 1 3-15,8 0-1 16,11 1 2-16,8 6 0 16,5 2 1-16,5 11 2 15,5 3-2-15,1 4-5 0,-1 12-1 16,-4 10-2-16,-8 10 1 16,-8 8-1-16,-12 8 0 15,-7 9-3-15,-14 7-2 0,-10 7-5 16,-13 6 0-16,-2 4-5 15,-18-1 3-15,-10 2 0 16,-4-3 6-16,-4-8 2 16,0-2 3-16,0-8 2 15,6-8 0-15,7-11 5 16,7-6 9-16,13-10 2 16,5-6 6-16,21-3 2 0,17-6 2 15,14-1-3-15,12-4-12 16,12-6-8-16,6 0-4 15,6-4-29-15,4-11-30 16,-6-10-37-16,-5-10-87 16</inkml:trace>
  <inkml:trace contextRef="#ctx0" brushRef="#br0" timeOffset="39366.65">21772 4316 544 0,'-36'-5'30'16,"11"-2"-15"-16,3 3-6 0,14 4 4 16,8 9 0-16,7 14-10 15,16 8 0-15,4 12 1 16,6 7-2-16,6 5 0 0,-2 2-1 15,-5 2-5-15,-4-2-15 16,-17-4-17-16,-11-1-7 16,-11-2-6-16,-23-7-28 15,-11-4 2-15,-6-11 8 16,4-4 57-16,3-13 56 16,10-8 65-16,12-3-6 0,10-3-47 15,10-17-19-15,2-7-11 16,16-11-22-16,14-9-7 15,12-14-2-15,16-3 0 16,10-6-2-16,9-5-1 16,2 2-1-16,-1 3 0 0,-5 2 4 15,-15 10-1-15,-14 6 4 16,-19 4 2-16,-16 9-2 16,-18 7 0-16,-30 8-7 15,-30 10-16-15,-24 9-9 16,-25 5-16-16,-14 0-60 0,-2 7-130 15</inkml:trace>
  <inkml:trace contextRef="#ctx0" brushRef="#br0" timeOffset="40655.71">24681 4117 481 0,'9'-6'84'16,"-5"-9"-39"-16,-1 0-20 15,-3 1-9-15,0-3 0 16,-5-1-9-16,-13 3-7 16,-9-2-6-16,-9 5-1 0,-7 3 4 15,-9 7 1-15,-4 2 3 16,-1 10 2-16,-3 9 0 16,2 4 4-16,-3 5 1 15,5 5 3-15,7 2-1 16,6 1 2-16,11 5 0 15,10-2-3-15,17 2-1 0,7 4-2 16,25-3 2-16,19 3 5 16,17 0-4-16,16-2-3 15,13 0-4-15,8-6 0 16,5 2 0-16,-1-1-3 16,-6 0 2-16,-6-1 1 0,-8 4-2 15,-7 1-1 1,-14 1 2-16,-9 2-1 0,-8 2 0 15,-12-3-1-15,-12 2 0 16,-14 1 0-16,-8-1 0 16,-15-2 0-16,-26 5 2 0,-18 1 8 15,-24 0 3-15,-19 1 3 16,-17 5 1-16,-13 1 2 16,-9 1-1-16,-2 2-4 15,-1 2-6-15,4-2-3 16,7 0-2-16,13-3-1 0,12-4 0 15,15-5-3-15,17-7-8 16,17-5-21-16,16-9-30 16,20-11-41-16,16-16-79 0,12-9-226 15</inkml:trace>
  <inkml:trace contextRef="#ctx0" brushRef="#br0" timeOffset="41605.28">25018 4254 289 0,'-7'0'206'16,"2"0"-166"-16,5-4-16 15,-3-1-6-15,3-1 4 0,0-1-1 0,0-1-5 16,0-3-1-16,3-3-3 16,11-8-6-16,10 1-5 15,11-8 0-15,9 4-1 0,8-2-1 16,5 2 2-16,8 6 0 15,0 2 2-15,2 5 8 16,-3 3 6-16,-5 4-1 16,-1 5-3-16,-5 0-4 15,-2 5-3-15,-7 8-3 16,0 6-2-16,-5 8 0 16,-3 5-1-16,-4 6-1 0,-10 4 1 15,-8 5 0-15,-10-1 0 16,-5 4 0-16,-19-3 0 15,-13 1-2-15,-12-3-2 16,-10-1 1-16,-8-1 2 0,-2-6 1 16,-9 1 0-16,3-4 0 15,0-6 1-15,8-2-1 16,12-5 2-16,9-5 2 16,18-3 0-16,7-5-2 15,15-3-2-15,2-1-1 0,22-1 3 16,16-3 3-1,12 0-1-15,20 3 0 0,10-6-4 16,14 0 1-16,7-1-2 16,3 4 1-16,-2 0 0 15,1 11 0-15,-1 7 1 16,-7 7-2-16,-5 7 0 0,-7 6 1 16,-10 5 0-16,-10 6 0 15,-14 3-2-15,-14 1 2 16,-16 8-2-16,-19 1 0 15,-15 4 3-15,-31 2 8 0,-23 5 0 16,-28 4 0-16,-24 0 3 16,-22 3 0-16,-24-2-3 15,-18 3 2-15,-12 1-3 16,-14 2-1-16,-1-2-3 16,9-1-5-1,6-7-7-15,16-21-52 16,24-36-140-16</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4:18:29.464"/>
    </inkml:context>
    <inkml:brush xml:id="br0">
      <inkml:brushProperty name="width" value="0.05292" units="cm"/>
      <inkml:brushProperty name="height" value="0.05292" units="cm"/>
      <inkml:brushProperty name="color" value="#FF0000"/>
    </inkml:brush>
  </inkml:definitions>
  <inkml:trace contextRef="#ctx0" brushRef="#br0">3350 8963 309 0,'9'-2'120'0,"-2"1"-102"15,-2-3-8-15,0 4 15 16,0 0-4-16,0 0-15 16,2 9-5-16,-2 1 2 15,3 7 3-15,1-2-3 16,1 3-2-16,5-4 1 0,1 1-1 15,8-6-1-15,8-5 3 16,11-4 3-16,9-3 5 16,12-12 4-16,14-9 5 15,9-8-2-15,3-4-7 16,8-4-3-16,-3-3 2 0,-3-4 2 16,-2 3-4-16,-10-1-6 15,-8 4-3-15,-4 4 1 16,-8 3-2-16,-11 4-20 15,-5 3-9-15,-10 7-6 16,-9 0 3-16,-7 6-17 0,-13 2-88 16</inkml:trace>
  <inkml:trace contextRef="#ctx0" brushRef="#br0" timeOffset="10834.18">2680 9751 236 0,'0'2'115'0,"0"0"-78"15,0 1-2-15,0-1-8 16,-3 3-11-16,-2 1 4 0,0-1 9 16,-3 2 1-16,2 0-6 15,3-2 4-15,1-1-6 16,-1 0-3-16,3-4-4 16,0 0-1-16,0 2-4 15,0 1-5-15,0 4-4 16,0 2-1-16,0 2 0 0,0 3 1 15,3 2 0-15,-1 1-2 16,3-2 2-16,-1 1-2 16,2 0 1-16,1-1 0 15,0-1-1-15,5 1 1 16,-1-5-3-16,7-1-1 0,7-2 1 16,7-5 1-16,6-2 2 15,12-2 0-15,6-8 2 16,7-10-1-16,5-4-1 15,5-2 1-15,3-8 5 16,1-2 11-16,2-1 0 0,-4 0-5 16,-6 1 0-16,-6 4-5 15,-11 7-5-15,-10 6 0 16,-15 6 0-16,-10 5-3 16,-10 3-6-16,-3 5-17 15,-4 0-15-15,-6 3-43 0,-4 5-61 16,-9-5-120-16</inkml:trace>
  <inkml:trace contextRef="#ctx0" brushRef="#br0" timeOffset="23093.97">16034 9546 48 0,'3'5'-14'15</inkml:trace>
  <inkml:trace contextRef="#ctx0" brushRef="#br0" timeOffset="51042.45">2236 10726 196 0,'-5'-6'74'16,"0"-6"-70"-16,0 1-7 0,1-2 3 15,2 1 0-15,1 1-1 16,-1 0-5-16,2 4 3 16,-2 0 4-16,2 0 11 15,-2 3 6-15,2 1 7 0,-1 3-10 16,1-2-4-16,0 2 2 16,0 0-5-16,0 4-6 15,3 9-5-15,6 7 3 16,6 9 1-16,0 5 4 15,9 7-2-15,5 0 2 16,5 0 3-16,7-5-4 0,9-7-3 16,10-7-2-16,8-13 5 15,9-9 4-15,9-14-4 16,11-18 14-16,4-6 10 16,5-9-2-16,2 1-10 15,-6 0-1-15,-9 6-1 0,-10 6 8 16,-15 5 3-16,-10 4 2 15,-17 9-6-15,-9 2-8 16,-10 6 0-16,-8 1-4 16,-5 6-3-16,-5-1-1 15,-2 2 0-15,-2 0-1 16,0 0 1-16,0 0-3 0,0 0-2 16,0 0 0-16,0 0-2 15,0 2-1-15,0 3-4 16,0 2 0-16,-4 2-5 15,4-2 0-15,0 1-3 16,0-2-7-16,0 0 2 0,4 0-3 16,4-2-1-16,4 0-11 15,7-3 1-15,4-1-11 16,6 0-34-16,-4-5-108 16</inkml:trace>
  <inkml:trace contextRef="#ctx0" brushRef="#br0" timeOffset="81874.28">1896 16412 150 0,'-3'0'320'0,"0"0"-255"15,3-10-15-15,0 2-26 16,8 1-10-16,9 0-3 16,14-1-1-16,13-1-5 0,15 2-3 15,18 0-2-15,12 2 0 16,12-1-1-16,9 2 0 16,0 3 0-16,0-4 0 15,-2 3-1-15,-2-2 1 16,-6-1 1-16,-3 1 2 15,-2 3-3-15,3-1-1 0,-6 0-26 16,-9-5-75-16,-10-6-92 16</inkml:trace>
  <inkml:trace contextRef="#ctx0" brushRef="#br0" timeOffset="82337.5">1790 17724 521 0,'7'0'30'0,"13"0"-33"15,15-4-5-15,25-6 23 16,24-2-9-16,27 2-2 16,21 5-4-16,11 5-2 0,6 0-2 15,6 0-12-15,-11 9-13 16,-8 2 1-16,-11 0 10 16,-8-2 9-16,-7-2 3 15,-6-2 9-15,4 1-4 16,-4-6-33-16,-7 0-90 15</inkml:trace>
  <inkml:trace contextRef="#ctx0" brushRef="#br0" timeOffset="97773.71">3849 5166 516 0,'13'4'-3'0,"2"-3"6"15,6 4 15-15,13 0 0 0,9 3-9 16,11-1-8-16,12 3 0 16,11 1 1-16,13 4-1 15,11 6-1-15,8-1 0 16,12 1 0-16,10 0 0 0,6-1-2 15,8-1-1-15,13-3 3 16,9-1-2-16,13-7 2 16,8-2 2-16,17-6-1 15,5 0 1-15,13-13-1 16,8-6 0-16,8-2 0 0,7-7-1 16,3 2 2-16,6-1-1 15,-1 0-2-15,-3 2 2 16,-1 6-4-16,-9 1 6 15,-5 2-2-15,-7 4 0 16,-12-1 0-16,-12 4 3 0,-13-1-1 16,-12 2-3-1,-26-2 1-15,-18 1 0 0,-21-2-1 16,-21-3 2-16,-21-4 3 16,-14-7 7-16,-13-5 0 15,-14-9-2-15,-8-11-2 0,-7-8-5 16,-10-4-2-16,-7-8-7 15,-5-1 4-15,-19-4 2 16,-7 4-4-16,-8-5 8 16,-8 5 17-16,-6 0-3 15,-12 0-8-15,-4 1-7 16,-6 2-1-16,-11 6-1 0,-7 1-1 16,-9 8 2-16,-12 3-2 15,-15 7 2-15,-8 4 0 16,-13 5 0-16,-14 7-3 15,-13 4 3-15,-14 3-2 16,-5 4 0-16,-14 6 6 16,-7 1-7-16,-12 1 1 0,-7 5 2 15,-7 3-4-15,-4 0 2 16,-5 0 1-16,-4 0-1 16,-2 6-1-16,0 1 2 15,-1-2-1-15,3 4 1 0,-2-2-1 16,2 4-1-16,5-4 2 15,-1 4-3-15,8-3 2 16,1 4 0-16,7 0-2 16,2 0 2-16,10 2 1 15,3 0-2-15,6 3 0 16,5 1 2-16,3-2 0 0,8 8-3 16,8 1 2-16,6 4 0 15,10 3 0-15,9 2 0 16,10 3 0-16,13 6 0 15,9 4 0-15,8 3 0 0,11 8 0 16,5 4-2 0,9 10 2-16,8 6-2 0,8 4 2 15,16 2-3-15,9 2 0 16,22-2-2-16,17-4-8 16,16-4-1-16,8-3-10 15,31-1 3-15,18 0 9 0,18-2 1 16,20-1 7-16,19-5 1 15,22-3 1-15,16-10-3 16,23-6 3-16,18-9-4 16,22-8-11-16,20-8-43 15,11-11-58-15,6-9-198 0</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4:20:22.779"/>
    </inkml:context>
    <inkml:brush xml:id="br0">
      <inkml:brushProperty name="width" value="0.05292" units="cm"/>
      <inkml:brushProperty name="height" value="0.05292" units="cm"/>
      <inkml:brushProperty name="color" value="#FF0000"/>
    </inkml:brush>
  </inkml:definitions>
  <inkml:trace contextRef="#ctx0" brushRef="#br0">1564 2923 611 0,'-7'20'122'16,"7"-15"-109"-16,8-2-19 15,27 5 0-15,19 1 11 16,24 0-2-16,29-1-1 0,30-2 0 15,31-4 0-15,26 0-1 16,30-2-5-16,25 0 3 16,24 0-4-16,19-6-1 15,18-1 4-15,20 2 4 16,17 1 1-16,21 1 3 0,8 3 8 16,6-2 6-1,8 5-6-15,1 8-4 0,-9 2 0 16,-12 1-2-16,-10 2 3 15,-12 2 1-15,-16 0 1 16,-21-2-5-16,-22-4 1 0,-28-1 0 16,-37-2-12-16,-38-6 5 15,-38-1-2-15,-37-2 1 16,-28 0-13-16,-31-2-24 16,-23-9-20-16,-29-7-37 15,-31-15-183-15</inkml:trace>
  <inkml:trace contextRef="#ctx0" brushRef="#br0" timeOffset="34931.28">2501 4619 645 0,'-29'-56'32'0,"-3"-10"-119"15,1 3 65-15,7 22 75 0,14 17-29 16,1 12-28-16,2 9 1 15,6 5-8-15,1 24-58 16,0 13-15-16,0 24 82 16,0 17 1-16,0 22 0 15,0 16 2-15,5 7-3 16,4 8-1-16,-2 6 2 0,-1 6 2 16,4 7 0-16,-1 5 0 15,0 10 0-15,4 15 0 16,4 14 0-16,1 15-2 15,8 10 2-15,-5 11-2 0,-3 0 0 16,-6-1-1-16,-12 0-2 16,-9-5 4-16,-19-5 0 15,-19 2 1-15,-14-4-2 16,-11-3-3-16,-8-7-22 16,-15-5 17-16,-14-12 3 15,-6-15-3-15,-9-17 4 0,0-20 6 16,10-30 1-16,16-26 1 15,20-27 21-15,20-25 21 16,21-19 19-16,10-13-31 16,7-8-27-16,1-13-4 15,0-6-4-15,4-6 4 16,1-9 14-16,9-8-6 0,5-12-1 16,27-15-7-16,26-14-6 15,23-16-12-15,26-8-5 16,24-2 2-16,11 15 8 15,-3 25 8-15,0 21 3 16,-10 26 2-16,5 26-3 0,-2 19-3 16,6 28 1-16,11 15-15 15,-5 23-6-15,-9 18-4 16,-21 17 1-16,-26 16-6 16,-27 14 14-16,-35 13 18 15,-21 13-14-15,-17 10 11 0,-27 15 7 16,-11 14-1-16,-8 15 0 15,-9 15-9-15,-3 10-58 16,-8 7-94-16,5-6 15 16</inkml:trace>
  <inkml:trace contextRef="#ctx0" brushRef="#br0" timeOffset="35243.71">2205 13706 99 0,'-29'189'124'15,"9"-16"-82"-15,8-16-48 16,2-14 31-16,9-8 52 15,1-6-36-15,6-10-29 0,13-6 1 16,11-11 6-16,10-9-7 16,12-7-7-16,14-10 5 15,14-11 4-15,10-12 4 16,15-8 20-16,10-4-15 16,13-9-6-16,6-1 7 0,10-4-21 15,9-6-2-15,8-2 1 16,5-1-3-16,0-4 4 15,5-2-2-15,1-6 2 16,4 0-1-16,-11-1 4 16,-7 1 2-16,-3-1 8 15,-6 4-19-15,-9 2-11 0,-4 6 7 16,5 6-21-16,2 6-43 16,-8-1-55-16,-24-8-259 15</inkml:trace>
  <inkml:trace contextRef="#ctx0" brushRef="#br0" timeOffset="41985.98">18262 15962 208 0,'5'-25'465'0,"-5"-8"-427"15,-5-12-26-15,-4 2 6 16,-4-5-4-16,-3 5 0 16,-4 5-10-16,-2-2-13 15,-12 0 4-15,-10 1 0 16,-12-2-3-16,-12 0-5 0,-15 0-7 15,-5 3-2-15,-7 3 15 16,1 1 2-16,3 2 6 16,-3 3 2-16,-4-1 2 15,-2-1 3-15,-10 3-4 16,-1-2-2-16,-11 1-1 0,0 4 0 16,-2 2 5-16,-3 0-2 15,0 4-4-15,-6 4 2 16,-3 4-2-16,-4 2 0 15,-1 3-2-15,0 5 3 16,0 1-2-16,2 0-1 0,0 0 1 16,0 5 0-16,2 4 0 15,0 4-1-15,-3 5 2 16,-1-1 3-16,2 10-5 16,-1 0 2-16,0 7-1 15,0 3-3-15,2 6 5 0,7 0-2 16,3 3-3-16,6 3 3 15,4 2 2-15,4 3-1 16,7 1 2-16,0 2-7 16,11 6 8-16,7 1-6 15,8 0 0-15,8 7 0 0,10 1-2 16,9 3-3-16,8 6 2 16,5-1 2-16,10 2 1 15,11 4-5-15,12 4 2 16,8 2-8-16,19 3-10 15,23 3-11-15,17-3-3 0,16-4 1 16,18-5 14-16,6-10 10 16,11-6 9-16,3-8 4 15,5-3 0-15,6-3 0 16,9-4 1-16,12 2 0 16,16-6 2-16,11-2-1 15,13-8 0-15,6-2-1 0,9-6 0 16,-1-1 0-16,-2-1 4 15,-4-1-1-15,-1 3 6 16,4-3 6-16,7 0-8 16,7-1-7-16,12-4 1 15,5-6-1-15,1-5-4 0,-6-6-7 16,-11-5-6-16,-16-4 6 16,-15-14 6-16,-14-4 5 15,-10-7 1-15,-13-9 1 16,-10-5 1-16,-7-4 5 15,-15-8 4-15,-13-5 0 0,-22 1 9 16,-15 0 17-16,-13-5 15 16,-16 0-9-16,-11-4-13 15,-5-8-15-15,-9-5-4 16,-7-6-14-16,0-8 7 16,-18-8-21-16,-16-4 11 15,-11-2-14-15,-16-5-2 0,-15-2 5 16,-9 4 12-16,-18-2 3 15,-6 2 2-15,-13 1 1 16,-7 4-3-16,-5 5 2 16,-5 4 5-16,-7 7 1 0,-12 11-5 15,-11 10-4-15,-18 18-15 16,-19 26-20-16,-21 18-80 16,-19 8-112-16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2-12T04:05:20.915"/>
    </inkml:context>
    <inkml:brush xml:id="br0">
      <inkml:brushProperty name="width" value="0.05292" units="cm"/>
      <inkml:brushProperty name="height" value="0.05292" units="cm"/>
      <inkml:brushProperty name="color" value="#FF0000"/>
    </inkml:brush>
  </inkml:definitions>
  <inkml:trace contextRef="#ctx0" brushRef="#br0">30049 12655 427 0,'0'0'73'0,"0"0"-23"0,0 0-19 0,0 0-11 0,0 0-3 0,0 2-6 16,0 7-8-16,0 5-3 16,0 9-1-16,-2 7 2 15,-1 6-4-15,3 7 3 16,0 0 2-16,0 0-2 15,5-2 0-15,9-3-1 0,6-5-5 16,3-8-4-16,5-2 4 16,5-7-3-16,5-7-5 15,8-5 0-15,8-4-2 16,6 0-3-16,2-5 6 0,8-8-3 16,4 2 19-16,1 0-2 15,3-3 1-15,4 2 6 16,8-2 6-16,5-4 6 15,0 0-6-15,0-3-8 16,5-1-5-16,2 2-5 0,-7 2 4 16,3 5-1-16,2 0 2 15,-2 4 0-15,-1 2 1 16,-2-2-2-16,-1 2 2 16,-6 0-1-16,-2-4-3 15,-6 2 2-15,-4-3-1 0,-9 1 2 16,-6-4 3-1,-13 3 0-15,-8 0 18 16,-13 1 0-16,-10 0-6 0,-8 1 0 16,-9 0-1-16,-3 2-11 15,-11-3-2-15,-8 2-5 16,-4-2 0-16,-4 2 1 0,-4 0 2 16,-4 4-5-16,-8 0-12 15,-6 1-26-15,-7 1-77 16,-6-3-173-16</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2-12T04:06:54.520"/>
    </inkml:context>
    <inkml:brush xml:id="br0">
      <inkml:brushProperty name="width" value="0.05292" units="cm"/>
      <inkml:brushProperty name="height" value="0.05292" units="cm"/>
      <inkml:brushProperty name="color" value="#FF0000"/>
    </inkml:brush>
  </inkml:definitions>
  <inkml:trace contextRef="#ctx0" brushRef="#br0">628 10003 502 0,'20'5'18'15,"0"-3"29"-15,-1-2-1 0,8 0-8 16,4 0-28-16,-3 3-6 15,3 1 1-15,-1 2-1 16,10-3-1-16,3 0 2 0,7 3 0 16,4-4-1-16,5 0 0 15,8-1-2-15,3-1 1 16,7 2-3-16,6 0 4 16,2 1 1-16,7-1-1 15,1 0-2-15,9 0-1 16,-2-2 1-16,6 0 0 0,2 0 5 15,7 0-1-15,-3 0 1 16,2 0-3-16,-2 0-1 16,0 0-1-16,-9 2-2 15,-4 4 0-15,-4 2 0 16,-7 2 0-16,-8 1 1 0,-9 0-3 16,-7 3 1-16,-8-1-11 15,-8 1-10-15,-4 2-14 16,-7-5-31-16,-8-7-60 15,-10-4-244-15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09T04:22:11.916"/>
    </inkml:context>
    <inkml:brush xml:id="br0">
      <inkml:brushProperty name="width" value="0.05292" units="cm"/>
      <inkml:brushProperty name="height" value="0.05292" units="cm"/>
      <inkml:brushProperty name="color" value="#FF0000"/>
    </inkml:brush>
  </inkml:definitions>
  <inkml:trace contextRef="#ctx0" brushRef="#br0">2041 13798 403 0,'30'0'9'16,"18"0"13"-16,13 0 39 15,12 0-19-15,12 0-18 16,8 0-6-16,4 4 1 15,0 1-6-15,1-3 3 0,7 4 0 16,-3-3-6-16,3 1-5 16,2-1-1-16,1 1 3 31,-4-1-9-31,-6 1 4 0,-4 0-2 16,-13-1 1-16,-15-1-1 15,-15 1 0-15,-17-1-2 16,-17 0-18-16,-15-2-27 15,-5 0-31-15,-30-7-49 16,-8-6-121-16</inkml:trace>
  <inkml:trace contextRef="#ctx0" brushRef="#br0" timeOffset="272.33">2290 13834 578 0,'68'0'4'0,"14"-2"6"15,18-7 22-15,10 1-10 16,5 2-20-16,-1-1-3 0,-7 0-28 0,-9-2-40 16,-8-4-55-16,-14-5-130 15</inkml:trace>
  <inkml:trace contextRef="#ctx0" brushRef="#br0" timeOffset="2867.31">12946 5123 158 0,'-10'0'333'0,"-3"-11"-317"15,-1-5 5-15,-4-4-18 0,-11-2-1 16,-11-3-1-16,-8-2-2 16,-9-4 1-16,-11-5 0 15,-8-1 1-15,-5-2-1 16,-8 0 0-16,-5-1 0 15,-9-1 0-15,-4 4-1 0,-8 1-1 16,-4 0 0-16,-10 3 1 16,-2 0 1-16,-8 3 0 15,-4 1 0-15,-8 4 0 16,-6 2 0-16,-6 2 0 16,-7 3 0-16,-8 2 0 0,-2 5 0 15,-6 2 0-15,-3 2-2 16,-1 7 4-16,0-2-2 15,2 8 0-15,1 8 0 16,2 2 1-16,2 6 1 16,3 4-2-16,2 3 0 15,3 4 1-15,4 1-1 16,5 4 1-16,13 1 0 0,15 0 6 16,14 4 3-16,22-2 6 15,16 8-7-15,15-1-7 16,16 0-2-16,8 2-1 15,6 0 0-15,9 0 0 16,5 0 0-16,3 0 1 16,7 1-1-16,2 2 0 0,3-2 0 15,4 2 0-15,5 2-2 16,-3 2-2-16,1 4 0 16,2 0-3-16,-3 1 4 15,-2 3 3-15,3-3 0 0,4 2 1 16,1-3 1-16,0 1-2 15,14-1-1-15,9 0-1 0,14 1 1 16,9-1 2-16,10-2-1 16,10-2 2-16,7 0-1 15,10-2 1-15,5-2-1 16,4-1-1-16,5-2 0 16,0-4-1-16,11 3 1 15,3-3 1-15,12-3 0 0,11 3 0 16,6-5 1-16,10-2 0 15,5-5-1-15,5-4 0 16,0-5 0-16,0-7 1 16,-2-5 4-16,3-6 8 15,-1-5 4-15,4-2-1 16,2-4-1-16,4-8-1 0,5-6-2 16,1-5-5-16,2-7-5 15,-3-6-1-15,3-6-1 16,-1-4 1-16,-5-8 0 15,-5-2 1-15,-2-3 10 0,-4-5 3 16,-7-4-1-16,-6-3-5 16,-4-8-5-16,-10-3-3 15,-5-5-1-15,-15-6-1 16,-11-5-1-16,-16-6 2 16,-16-8 2-16,-20-4 6 0,-18-5-1 15,-24-6-7-15,-16-2-7 16,-36-3-12-16,-36-1-30 15,-33 3-44-15,-28 0-77 16</inkml:trace>
  <inkml:trace contextRef="#ctx0" brushRef="#br0" timeOffset="4664.79">7089 11269 355 0,'0'2'71'16,"0"-2"-29"-16,0 0-8 0,0 0-8 16,0 0-9-16,0 0-7 15,0 0-2-15,0-7 0 16,-6-4 1-16,-4-1-4 16,-1-1-4-16,-5-3-2 15,-1 3 0-15,-4-1 0 0,-4 0 1 16,-4 1 0-16,1 1 0 15,-5-3 0-15,-1 3 1 16,0-2 0-16,-1 2 0 16,0-3 5-16,1-1-1 0,-2 0-1 15,-3 0 0-15,-2 0-3 16,-3-4-1-16,-5 2 0 16,-4 0-1-16,-1 1 1 15,-6 2 0-15,1 0 1 16,-2-2-1-16,0 5 0 0,-4-1 0 15,1 2 0 1,-2 3 0-16,-1 1-1 16,-3 1 2-16,-2 5-2 0,2-1 2 15,-6 2 0-15,1 0 0 16,-2 5-1-16,3 5 0 16,3-2 3-16,4 1 1 0,2 1 1 15,6 5-2-15,2 2-1 16,5 4-2-16,1 1 0 15,0 5 0-15,0 3 0 16,0 3-1-16,4 1 1 16,-4 5 1-16,3 0-1 0,3 4 0 15,5 2 0-15,10 1-1 16,3 4 0-16,8 2 0 16,7 5 1-16,5 2-1 15,7 3 1-15,-2-1 0 16,4 3-2-16,10-3 0 0,5 1-1 15,6-3-2-15,9-1 0 16,13-2 1-16,11-3 0 16,9-1 2-16,10-5-10 15,6-5 2-15,7-6 1 16,-2-4-1-16,8-5 9 16,-1-7 1-16,-1-5 6 15,3-5 7-15,0-7 4 0,2-3-1 16,-1-7-5-16,0-9-2 15,0-7-5-15,-4-4-2 16,-7-7-1-16,-1-4-1 16,-12-4 1-16,-1-6 1 0,-3-4 5 15,-7-7 3-15,-5-4-1 16,-2-4-3-16,-1-4-2 16,-9-3-3-16,-4-2 0 15,-6-1 0-15,-11-2-1 16,-6-1 1-16,-10 0 0 0,-7-1-1 15,-13 1-1-15,-15-2-2 16,-16 2-3-16,-14 5-12 16,-24 7-18-16,-18 11-31 15,-19 11-73-15,-6 8-262 16</inkml:trace>
  <inkml:trace contextRef="#ctx0" brushRef="#br0" timeOffset="7504.75">7021 12534 281 0,'0'-11'79'0,"0"2"-33"16,-4-1 1-16,-1-3-1 15,-3-1-19-15,1-6-8 16,0 2-6-16,-2-5-4 16,-2-2-1-16,-1 6 4 0,-3-5-3 15,-1 3-4-15,-4 3 0 16,-1-1 2-16,-4 2 1 16,0 1 0-16,-4 0-2 15,2 0 4-15,0 2 0 0,0-4-1 16,-2 2-4-16,3-1 0 15,-1-3-3-15,0 0-2 16,-6 0 0-16,3-1 0 16,-4 2-1-16,2 0 1 15,-2 1 0-15,0 3-1 16,0-2 2-16,2 2 0 0,0 3 1 16,1-5 1-16,-1 5-1 15,0-3 1-15,-2 3-1 16,0-2-1-16,-2 5 1 15,-3-2-2-15,0-2 0 16,0 6 0-16,0-1 2 16,-1 0-2-16,-1 3 2 15,3 0-1-15,-3-1-1 16,-1 5 1-16,0-4-1 16,-4 5 0-16,-2 0 0 0,1 0 1 15,-3 0-1-15,0 0 0 16,-1 5 0-16,0 2-1 15,2 1 1-15,1 2 0 16,1-2 0-16,2 3 3 16,0 2-1-16,-1-3-2 15,0 6 1-15,2 2-2 16,-5 1 1-16,1 6 0 0,-3 0 0 16,1 4 1-16,4-2-1 15,-3-1 0-15,1 5 0 16,2-5 0-16,4 4 1 15,0-2-2-15,1 2 1 0,3 2 0 16,2 2-1-16,6 4 0 16,1-1 1-16,4 4-1 15,1 2 0-15,7-1 1 16,-2 3 0-16,3 0-1 0,4 3 0 16,1 0 1-16,-4 2-1 15,8 4 1-15,2 1 0 16,3 4-1-16,2 2 0 15,0 3 0-15,6 0 1 16,6 0 0-16,6 0 0 16,2 1 0-16,5-3-2 15,5 1 0-15,4-1 1 0,10-2-1 16,8-1 1-16,8 0 4 16,4-2 0-16,8-2-1 15,4-1-2-15,0-4 0 16,3 0 0-16,2 1-2 0,2 1 2 15,5 0-2-15,7 2 1 16,2 3 2-16,7-4-1 16,4-3-1-16,-4-3-3 15,2-7 0-15,-6-7 1 16,1-8 2-16,-6-8 2 0,-5-4 4 16,-2-4 1-1,-4-7 1-15,-5-2 0 0,-5 0-1 16,-4-11 0-16,-6-5-1 15,-1-7 0-15,-9-8-3 16,-4-6-2-16,-5-9 1 16,-5-10 2-16,-8-8 13 0,-5-14 7 15,-3-6-5-15,-7-9-8 16,0-3-5-16,-5-6-1 16,-3 2-3-16,-2-4-1 15,-7 0 0-15,2 1 1 0,-2-6-2 16,-7-2 1-16,-6 0-2 15,-1 0-2-15,-1 8-2 16,-2 3 1-16,-5 9-2 16,-3 5 4-16,-2 10 1 15,-7 2-1-15,0 10 0 0,-4 6 1 16,1 7 0-16,-4 5 2 16,4 7-1-16,-1 7-1 15,3 3 0-15,1 2-8 0,0 6-17 16,-5 5-15-16,0 0-15 15,0 4-34-15,-2-3-47 16,4 1-110-16</inkml:trace>
  <inkml:trace contextRef="#ctx0" brushRef="#br0" timeOffset="9155.36">5178 14016 347 0,'4'5'45'15,"-4"-5"-11"-15,0 2-23 32,0-2 5-32,0 2 9 0,0-2-8 0,0 4-6 15,0 1-5-15,0 0-2 16,0 1-1-16,0 1 1 0,0 2 1 16,-2-1-4-16,-2 2 2 15,1 0 0-15,-1-1 2 31,-1 2 1-31,2 1 3 0,-3 3-1 0,2 1 1 0,-1 1-2 16,0 5-3-16,-1 5-1 16,3 3 0-16,1 6 2 15,-1 3-1-15,3 2 0 16,0-2 1-16,0 4-3 16,0-3-1-16,5-1-2 0,0-4 1 15,2-1-1-15,2 2-2 16,2-2-1-16,1-1 2 15,5 3 0-15,2 1 1 16,3 3 0-16,2-3 1 16,3 2 0-16,0-3-1 0,7 0 1 15,-2-4 0-15,2 0 0 16,7 2 0-16,-2-2 0 16,7 2 0-16,1 2 0 31,8-1 0-31,6 5 0 15,0-3 1-15,7-1-1 0,4 1 0 0,-2-7-1 0,5 1 2 16,-1-3 1-16,-1-5-1 16,-1 1 2-16,2-3 2 15,1-1 1-15,3-3-3 16,5 0 9-16,2-7 1 16,9-1-1-16,2-3-6 0,2-6-4 15,2 0-2-15,-4-2 0 16,-1-9 1-16,-7-1-1 15,-2-5 7-15,-4-4 1 16,-1-4 9-16,2-7 0 16,4-4 1-16,1-6-4 0,6-5-5 15,4-4-7 1,0-3-1-16,1-5-3 0,-4 2 0 16,-5-4 1-16,-2 3 1 15,-5-3 0-15,-10 4 0 16,0-4 0-16,-2 1 1 0,-7-3-1 15,-1 1 0-15,-3-4 0 16,-1 0 0-16,-4-4-2 31,1 3 2-31,-2-5-1 0,-2 4 0 0,-2 2 0 32,-5 0 0-32,-2 2 0 0,-6 7 1 15,-3 4-3-15,-8 8-4 16,-6 7 0-16,-2 9 3 15,-7 10 3-15,-3 3 0 16,1 6-1-16,-1-3-5 0,2-3-14 16,-3-4-31-16,-3-9-52 15,-4-6-110-15</inkml:trace>
  <inkml:trace contextRef="#ctx0" brushRef="#br0" timeOffset="9722.62">8960 13643 551 0,'4'-7'67'0,"10"-14"-6"0,4-8-36 16,7-7-13-16,7-8 2 15,2-1-5-15,4-4-7 0,-2 6-2 16,0 0-1-16,-5 1-4 16,3 4 1-16,-5 6-1 15,-2 1 0-15,-3 5 2 16,-2 4 2-16,-2 8 0 15,-6 3 1-15,-4 4-1 0,0 5 3 16,-1 2 1-16,1 2-3 16,0 10 0-16,2 8 0 15,3 5 1-15,1 7-1 16,0 4 1-16,0 4-1 16,2 0 0-16,0 4 1 0,3 4-1 15,3 3 1-15,1 7-1 16,9 7 0-16,0 4 2 15,2 8 0-15,5 5 0 16,3 2-2-16,0 2 0 16,-2-5 0-16,-4-2 0 15,-4-10 0-15,-6-6-2 0,-2-9 0 16,-9-14 0-16,2-7-3 16,-9-10-4-16,-1-11-6 15,-5-6-18-15,-2-8-32 16,-2-21-41-16,0-15-92 15</inkml:trace>
  <inkml:trace contextRef="#ctx0" brushRef="#br0" timeOffset="15325.34">3018 6718 139 0,'-27'4'67'0,"0"-2"0"16,6 3-9-16,6-1-20 16,3 2-17-16,4-5-13 15,1 1 0-15,7 0 7 0,-2-2 0 16,2 0-8-16,2 0-4 16,11 0-3-16,6 0 9 15,14 0 9-15,14 0-2 16,14-4-2-16,10-5-2 15,12-4-2-15,12 1-2 16,4-2 2-16,9 1-2 0,3-1-2 16,4 3-2-16,4 3 1 15,-7 2-2-15,3 4-1 16,-5 2 0-16,-1 0 3 16,-4 0 6-16,-3 0 1 15,-5 0-1-15,-7 0-3 0,-11 0 0 16,-12 0-1-16,-18 0 2 15,-9 0-3-15,-12 0-1 16,-11 0-2-16,-8 0-1 16,-5 1-1-16,-2-1-1 15,-2 0 0-15,0 1-1 0,0 1-15 16,-15 2-20-16,-19-4-35 16,-25-14-65-16</inkml:trace>
  <inkml:trace contextRef="#ctx0" brushRef="#br0" timeOffset="18407.64">19152 4580 783 0,'0'-53'0'0,"2"37"-1"16,2 14 1-16,-4 0 7 0,3 2-7 15,6 4-7-15,13 19 0 16,-1 18 2-16,3 25 6 16,0 25-3-16,-2 19 3 15,-7 15-8-15,-15 10-1 16,-2 1-2-16,-16-6 3 0,-4-6-5 15,0-14 6-15,1-12 6 16,3-14-18 0,8-21-47-16,6-31-76 15,4-32-236-15</inkml:trace>
  <inkml:trace contextRef="#ctx0" brushRef="#br0" timeOffset="18798.8">19973 4168 616 0,'41'-36'123'15,"27"-8"-98"-15,24-1-14 16,23 4-11-16,13 14 0 15,-1 14 1-15,-14 13-1 16,-21 1-3-16,-28 23-5 16,-23 9-7-16,-17 8-2 0,-22 11-2 15,-9 12-2-15,-33 13 1 16,-21 10 2-16,-20 11 6 16,-15 8 8-16,-6 4 5 15,2-1 11-15,14-3 25 16,14-9 0-16,26-12-14 0,19-11-16 15,21-15-4-15,12-9-3 16,30-12 6-16,23-15 4 16,21-11-4-16,21-12-7 15,20-12-37-15,8-28-74 16,12-20-139-16</inkml:trace>
  <inkml:trace contextRef="#ctx0" brushRef="#br0" timeOffset="19001.98">22699 4318 730 0,'23'0'29'15,"-11"3"21"-15,-8 21-42 16,-6 13-9-16,-25 15 5 16,-16 14 2-16,-18 7-1 15,-23 6-3-15,-15-2-10 0,-6-8-29 16,-4-7-20-16,4-8-14 15,8-15-26-15,9-16-27 16,14-19-69-16</inkml:trace>
  <inkml:trace contextRef="#ctx0" brushRef="#br0" timeOffset="19174.06">22072 4364 592 0,'70'36'35'0,"5"12"1"16,13 18 0-16,17 17-8 0,1 13-11 16,-3 2-13-16,-3 2-4 15,-5-7-17-15,-5-15-50 16,-8-23-92-16,-3-26-329 16</inkml:trace>
  <inkml:trace contextRef="#ctx0" brushRef="#br0" timeOffset="19553.23">24555 3924 772 0,'-29'43'6'0,"-8"-4"0"15,-11 11-5-15,-8 11-8 16,0 8 3-16,7 2-14 0,15-9-17 16,17-6-5-16,17-8 2 15,25-8 1-15,27-10 11 16,20-12 16-16,15-4 7 16,11-5 2-16,1-2 5 0,-2 4 26 15,-15 3-11-15,-12 11 3 16,-16 11 8-16,-14 6-4 15,-23 9-1-15,-11 6-5 16,-6-2-5-16,-8-2-8 16,-1-4-2-16,-1-9-4 15,7-7-24-15,3-14-44 0,20-17-102 16,22-9-59-16</inkml:trace>
  <inkml:trace contextRef="#ctx0" brushRef="#br0" timeOffset="19726.5">26308 4525 476 0,'56'0'316'0,"17"-2"-269"16,12-19-43-16,8 3-11 15,2-2-11-15,-12-1-49 16,-17-8-46-16,-22-8-55 0,-23-9-301 15</inkml:trace>
  <inkml:trace contextRef="#ctx0" brushRef="#br0" timeOffset="19872.68">26152 4571 784 0,'5'27'48'16,"37"-12"-32"-16,19-3-12 0,21-5-11 0,23-4-20 15,12-9-74-15,8-36-126 16</inkml:trace>
  <inkml:trace contextRef="#ctx0" brushRef="#br0" timeOffset="20187.7">28519 3651 620 0,'0'16'183'0,"-4"4"-133"16,-18 9-50-16,-12 10 1 15,-7 11-1-15,-13 9 0 0,-2 11-1 16,8-8-22-16,12 3-27 16,18-8-17-16,18-3-8 15,12-10 16-15,29-4 10 16,5-5 22-16,6 5 6 15,0 2 21-15,-7 14 10 0,-7 10 23 16,-11 8 21-16,-6 10 3 16,-3 0-11-16,0-1-21 15,4-12-19-15,4-10-8 16,14-22-27-16,13-25-51 16,15-17-69-16,10-33-283 0</inkml:trace>
  <inkml:trace contextRef="#ctx0" brushRef="#br0" timeOffset="20498.09">29304 4082 688 0,'-35'32'33'0,"23"17"-28"0,8 19-5 15,4 25 0-15,19 12 5 16,20 9 3-16,3-2-6 15,2-8-7-15,-6-15-26 0,-15-17 5 16,-14-21 17-16,-9-19 5 16,-13-15 2-16,-8-17 20 15,1-10 29-15,8-24 19 16,12-22-3-16,24-20-20 16,30-18-33-16,26-19-9 0,27-17-13 15,13-8-19 1,11-6-22-16,1-4-37 0,-12-4-29 15,-16 1-8-15,-21 0-27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12T04:01:16.199"/>
    </inkml:context>
    <inkml:brush xml:id="br0">
      <inkml:brushProperty name="width" value="0.05292" units="cm"/>
      <inkml:brushProperty name="height" value="0.05292" units="cm"/>
      <inkml:brushProperty name="color" value="#FF0000"/>
    </inkml:brush>
  </inkml:definitions>
  <inkml:trace contextRef="#ctx0" brushRef="#br0">27553 6817 68 0,'-8'0'295'0,"-3"-7"-254"0,3-2-4 16,1 2-12-16,-3 2 2 15,3-1-4-15,-3 1-10 16,0 1-4-16,1 1-1 15,1 3-3-15,1 0-4 16,1-3 0-16,-1 3-3 0,-2 4 1 16,-4 5-2-16,2 4-4 15,-4 1 1-15,-2 2 4 16,5 0 1-16,-3 0 1 16,6 0 0-16,2-2-2 0,4 1 1 31,3-5-6-31,0 3 3 15,0-4 3-15,0-2 3 0,0-3 2 16,2-1-1-16,-1 1-2 16,1-4-1-16,-2 2 2 15,0-2-5-15,0 0-2 16,0 0 4-16,0-6-1 16,0-1-4-16,0-2-3 15,-2 0-5-15,1-2-3 0,-4 1 1 16,5-1 0-16,0 0 6 15,0 0-5-15,0-3-8 16,8 2 5-16,3-2 5 16,1 0-11-16,4-1-28 15,1-1-39-15,4 0-102 0</inkml:trace>
  <inkml:trace contextRef="#ctx0" brushRef="#br0" timeOffset="970.05">28106 6309 416 0,'5'-11'178'15,"0"4"-116"-15,-3 1-34 0,0 6-24 16,1 10-3-16,-1 20-3 16,-2 15 1-16,0 15 2 15,-7 19 1-15,-7 19 0 16,-6 16 0-16,-2 14-1 0,-1 11 0 16,0 9 1-16,1 13 0 15,4 12 0-15,2 7-1 16,3 9 1-16,6 11 3 15,2 7 8-15,1 5-2 16,3 0 4-16,-1 5-2 16,2-7 0-16,2-6 5 0,-2-4-7 15,0-3-1-15,5-12-4 16,2-7 2 0,1-4 4-16,1-12-10 0,-1-10-1 15,1-15-1-15,1-16 0 16,-2-16-6-16,4-19-20 0,2-22-27 15,1-23-25-15,7-26-46 16,5-19-83-16</inkml:trace>
  <inkml:trace contextRef="#ctx0" brushRef="#br0" timeOffset="1813.88">28061 5977 576 0,'21'-11'36'0,"22"-6"3"15,23 0-33-15,23 0 0 16,17 1 3-16,23-1-5 15,7 1-3-15,13 2 0 0,8 5-1 16,0 0 0-16,4 2-1 16,-7 3 1-16,-11 6-1 15,-4-2 1-15,-15 7 1 16,-15 6-2-16,-16 8 2 16,-11 6-2-16,-16 9 2 15,-14 8 2-15,-14 10 1 16,-11 12 2-16,-12 11 0 0,-8 13-1 15,-7 9-2-15,-7 9-1 16,-8 13 0-16,-5 6 0 16,-1 16 0-16,-3 5 0 15,-1 11-1-15,-2 9 0 0,3 8 1 16,2 6 3-16,0 2 0 16,2 6-3-16,2 5 6 15,2 1-6-15,0 1 3 16,3 0 10-16,1 3-2 15,-3-6-4-15,4 1-1 16,1-1 0-16,0-1 0 0,3-7 0 16,4-2-4-16,3-5 0 15,0-5 2-15,0-9-1 16,3-6 0-16,3-2-3 16,-1-9 4-16,1-1-4 15,-3-8 0-15,-1-6 0 0,2-4 0 16,-1-9-2-16,1-5 2 15,3-8-2-15,-1-2-1 16,1-6 4-16,0-7-3 16,1-9 0-16,0-9 0 15,1-8 0-15,-2-10 0 0,2-12 0 16,-3-8 0-16,-1-11 0 16,-3-9-15-16,-2-14-25 15,-9-8-42-15,-14-24-43 16,-6-22-120-16</inkml:trace>
  <inkml:trace contextRef="#ctx0" brushRef="#br0" timeOffset="2376.25">27879 10178 359 0,'-2'21'169'0,"-1"9"-153"16,1 9-12-16,0 17-3 16,-3 16 9-16,-2 11-1 15,3 12-7-15,0 7-1 0,1 8 0 16,-1 4-1-16,4 4 1 15,0 1-2-15,0 2 1 16,0 1 1-16,7-5-1 16,10-2 6-16,10-8 9 0,12-12 4 15,17-8 0-15,17-16 7 16,17-11 6-16,20-17-2 16,23-7 2-16,19-12-4 15,21-11-7-15,17-7-9 16,18-5-3-16,12-1-3 0,2 0-4 15,4-5-3-15,-3-4 1 16,-6-2-9-16,-16-1-17 16,-12-8-25-16,-22-10-34 15,-17-15-56-15,-26-18-207 16</inkml:trace>
  <inkml:trace contextRef="#ctx0" brushRef="#br0" timeOffset="3872.03">24765 5863 439 0,'15'-14'37'15,"-6"-1"-21"-15,-2-1 4 0,-5 5-2 16,-2-1 5-16,-18 6-5 16,-12 5-18-16,-12 1-6 15,-10 0-6-15,-7 11 3 16,0 6 7-16,3 1 1 16,9 2 3-16,13 1 1 15,11-1 0-15,13 0-3 0,10-3 1 16,10 1-1-16,16-2 9 31,13-1 14-31,12 0 14 0,8 0-8 16,8-1-8-16,-2 2-11 15,-6 6-6-15,-9-2-3 16,-16 4-1-16,-12 5-1 16,-18 5 1-16,-6 3-5 15,-27 6 4-15,-12 5 1 16,-15 2 0-16,-10 2 0 15,-7 0-1-15,2-4-7 0,6-4-14 16,8-4-10-16,12-7-16 16,15-8-34-16,15-10-52 15,15-13-98-15</inkml:trace>
  <inkml:trace contextRef="#ctx0" brushRef="#br0" timeOffset="4628">25230 5983 309 0,'-22'0'31'0,"3"0"-5"15,3-2 37-15,0-6-22 0,11-2-11 16,0-3-18-16,2-1-3 15,1-2-4-15,2-2-3 16,5-2 6-16,7 3 11 16,12-3 1-16,4 2-3 15,8 4 3-15,7 0 2 16,4 7-2-16,-1 3-14 0,0 4-5 16,-9 0-1-16,-5 12 0 15,-12 6-1-15,-11 5-1 16,-9 6-2-16,-2 1 0 15,-14 4 2-15,-7 2 1 0,3-1 0 16,0-2 1-16,6-1 1 16,9-4-2-16,5-3 0 15,10-2-3-15,14-1 4 16,10 1 10-16,3 2 2 16,6 0 0-16,-3 2-5 15,-6 3-5-15,-10 0-2 0,-15 8 0 16,-9-4 0-16,-26 4-2 15,-17-5-3-15,-12-1-7 16,-10-3-15-16,-6-5-4 16,3-12-13-16,11 0-30 15,12-10-42-15,18-2-90 16</inkml:trace>
  <inkml:trace contextRef="#ctx0" brushRef="#br0" timeOffset="5346.56">25839 5993 178 0,'-50'0'185'0,"4"0"-144"16,6 0-1-16,8-2-6 15,3 2-2-15,13-2-3 16,3 1 2-16,7 1-1 0,6-2-2 16,6 0-4-16,22 1-4 15,13-1-13-15,14 2 1 16,19 0 6-16,17 0-4 15,8 0-3-15,9 7-3 0,9 1 5 16,2 0 4-16,8 1 2 16,-3-1 0-16,0 5-6 15,-2-1-3-15,-11 1-1 16,-8-1-2-16,-8 0 0 16,-15-4-1-16,-12-1-2 0,-14 0 2 15,-9-3 0-15,-9-4 4 16,-7 0-2-1,-2 0-1-15,-6 0-2 0,2 0 0 16,3-4-2-16,-3-1 1 16,0 1-1-16,2-1 1 15,-1 0-1-15,1 2 1 16,-4-3 0-16,4 0-1 0,-3 1 0 16,4 0-5-16,-3-4-6 15,-2 2-3-15,1 1 3 16,1 0-2-16,-2-2 3 0,3 3 6 15,1 0 3-15,1-1 2 16,-1 2-1-16,-3 3 1 16,2-3-9-16,-4 0-8 15,-3 3-2-15,0-3-2 16,2 2 3-16,-6 1 7 16,0 1 4-16,0-2 4 0,-3 2 0 15,1 0-6-15,-7 0-9 16,0 0-18-16,-4 0-29 15,-2 0-41-15,-10-2-37 16,2-5-100-16</inkml:trace>
  <inkml:trace contextRef="#ctx0" brushRef="#br0" timeOffset="5737.09">27569 5475 513 0,'-4'-5'55'0,"2"2"-19"16,2 3-23-16,0 0-8 16,14 0 3-16,8 7-3 0,5 5 3 15,7 6 2-15,7 7 1 16,3 0-7-16,-2 6-3 15,2 1 1-15,2 1-1 16,2-1 2-16,-2-1 4 0,4-4 4 16,-2 0 2-1,1-5 1-15,-6 0 0 0,-1-4-2 16,-8-2-6-16,-5 2-4 16,-9 1-1-16,-6 3-1 15,-13 3-1-15,-6 5 0 16,-25 7 2-16,-30 3 1 0,-28 8 1 15,-29 6-2-15,-32 6-1 16,-25 7-10-16,-22 2-36 16,-4-3-51-16,0-10-128 15</inkml:trace>
  <inkml:trace contextRef="#ctx0" brushRef="#br0" timeOffset="10872.92">27704 10355 450 0,'30'-8'59'15,"13"-6"-1"-15,20-1-10 16,23 3-13-16,25 3 8 16,19 2-12-16,20 2-11 15,21 3-4-15,7 0 0 0,10 2-2 16,3 0-3-16,2 2-1 16,-2 3 2-16,-7 4 1 15,-6 0 1-15,-7 3-2 16,-9-1-1-16,-22 2-6 0,-12-2-2 15,-21-3-2-15,-19 1-1 16,-18-1-2-16,-16-3-24 16,-18-3-22-16,-14-1-20 15,-16 1-19-15,-6-2-43 0,-15-2-141 16</inkml:trace>
  <inkml:trace contextRef="#ctx0" brushRef="#br0" timeOffset="11419.82">27684 10982 458 0,'-2'-4'75'0,"2"-8"-7"16,16 1-24 0,16 0-20-16,19-1-17 0,15-1 14 15,18 2-2-15,18 5-7 16,14 0-7-16,16 4-3 16,10 2 2-16,11 0-1 0,9 2 1 15,2 7 0-15,7 4-3 16,6-1 4-16,-6 4 9 15,1 0 1-15,-4 4 1 16,-6-4-4-16,-11 0 0 0,-15 0-5 16,-15-2-1-16,-16-1-5 15,-17-4-1-15,-18-2-12 16,-16-4-26-16,-10 1-17 16,-12-3-7-16,-11-1-15 15,-6 0-37-15,-10-1-80 16</inkml:trace>
  <inkml:trace contextRef="#ctx0" brushRef="#br0" timeOffset="12452.63">25974 10301 489 0,'0'-2'68'0,"0"2"-23"16,0 6-27-16,-2 15-21 15,-2 13 1-15,3 16 1 16,-3 8 0-16,-3 12 2 0,4-1 0 16,-2 3-1-16,-2-5-1 15,6-9 0-15,-3-10-5 16,1-14 6-16,1-9 0 0,2-11 1 15,0-7 0-15,0-7 4 16,0-11 4-16,0-12 5 16,0-9-18-16,0-9-20 15,0-12-8-15,0-11 12 16,2-1 13-16,3-4 7 0,5-6 0 16,0 4 9-16,6 4 6 15,4 7 1-15,3 6-3 16,3 12-5-16,-4 6-3 15,2 14-2-15,-2 6 3 16,0 14 2-16,0 6-8 16,4 21 0-16,1 13-1 15,5 8-2-15,2 9-3 0,0 6-6 16,-5 3-4-16,-2 0-3 16,-5-4 13-16,-5-6 0 15,-2-2-3-15,-3-7 10 16,-2-13 4-16,-2-6 15 0,-2-7-1 15,-1-9-4-15,-2-5-6 16,-1-3 3-16,-2-2 9 16,0-4 1-16,-10-9 0 15,-7-7-16-15,-4-4-7 16,-8-1 0-16,-8 0-3 0,-5 3 0 16,-6 7 0-16,-6 1 1 15,-2 3-4-15,-9 1-15 16,1 4-17-16,-1 0-25 15,9-6-35-15,8-2-59 16</inkml:trace>
  <inkml:trace contextRef="#ctx0" brushRef="#br0" timeOffset="12876.21">26879 9979 614 0,'0'0'36'0,"-16"0"-20"16,-11 0-17-16,-13-1-13 15,-7 1-7-15,-8 0-6 16,0 7-4-16,6 2 16 0,9 3 2 15,15 1 2-15,11 5 6 16,9 3 5-16,5 4 3 16,0 9 10-16,0 4 6 15,3 8 5-15,3 8-5 16,-6 4-8-16,0 7-5 16,-12 4 0-16,-7 4 2 0,-1 3-6 15,-1 3 2-15,3-2-3 16,7 0 0-16,8-8 3 15,3-3 12-15,16-9 5 16,9-7-1-16,5-5-7 16,4-10-10-16,2-8-7 0,2-7-44 15,2-13-56-15,-3-7-99 16</inkml:trace>
  <inkml:trace contextRef="#ctx0" brushRef="#br0" timeOffset="13423.23">27114 10599 449 0,'-21'1'39'0,"3"3"-32"16,4-1-7-16,1 5 11 0,6 1 19 16,7 7-5-16,1 1-10 15,18 5 4-15,5 4-4 16,11 1 0-16,1 3-3 16,1-1-4-16,-3-1-4 15,-5-3-4-15,-7 2 0 0,-13-4-11 16,-9 1-25-16,-4-5-15 15,-16-2 14-15,-2-5 8 16,-4-3 17-16,3-6 12 16,4-1 30-16,7-2 12 15,5 0 7-15,7-12 2 16,0-2-7-16,2-4-18 0,7-7-6 16,5-6 0-16,2-3-5 15,-1-4-10-15,1-2-6 16,-1-4-6-16,-5 0-3 15,-3 4-7-15,-5 0 5 16,-2 7 7-16,0 2 1 0,-11 6 3 16,-5 4-1-16,-2 9 2 15,-2-3-1-15,-3 6 0 16,2 1-4-16,-1-2-33 16,2-2-46-16,9-4-63 0,11-9-176 15</inkml:trace>
  <inkml:trace contextRef="#ctx0" brushRef="#br0" timeOffset="13766.92">27326 9851 594 0,'0'0'71'0,"3"0"-35"15,14 0-28-15,1 12-2 0,5 8-1 16,4 10-4-16,4 10 0 16,-3 6-1-16,3 10 0 15,1 6-1-15,4 2 0 16,0 6 0-16,2 3 0 16,-2 3 1-16,-2 3-5 15,-2 3 3-15,-6 0-1 0,-9-1 2 16,-7-3 0-16,-10-7 1 15,-4-5 0-15,-19-9 1 16,-13-5 0-16,-11-6 1 16,-11-9-2-16,-10-2-7 15,-9-12-18-15,-7-9-29 16,4-10-35-16,4-4-78 0</inkml:trace>
  <inkml:trace contextRef="#ctx0" brushRef="#br0" timeOffset="16545.96">28619 10435 303 0,'2'-15'150'16,"13"0"-81"-16,5-5-19 15,9 3-19-15,8 4-2 16,0 1-10-16,3 5-6 16,-3 4-8-16,-5 3-2 0,-1 0-2 15,-6 5-2-15,-6 12-1 16,-4 3-1-16,-3 10-4 15,-7 1 0-15,-3 8 3 16,-2 1 2-16,0-1-7 16,-6-5-2-16,1-5-6 15,1-9 9-15,-1-7 5 0,5-5 3 16,-2-5 2-16,2-3 3 16,0-6 16-16,5-7 2 15,8-7-19-15,6-6-4 16,8-3 1-16,7-2-2 0,7-3 0 15,1-1 1-15,7-1-3 16,-3-2 3-16,-2 3 0 16,-3 1 0-16,-5 0-1 15,-9 5 0-15,-7 4 0 16,-6 4 0-16,-7 5 1 0,-6 7-2 16,-1 5-1-16,-13 4-2 15,-11 13-1-15,-7 14 4 16,-4 8 4-16,-1 12-2 15,2 6 0-15,2 3 0 16,8 2 0-16,14 2-1 16,7-7 1-16,6 2 3 0,19-2 9 15,22-6 9-15,12-1 2 16,14 1-10-16,18-4-11 16,9-8-15-16,5-13-76 15,6-17-127-15</inkml:trace>
  <inkml:trace contextRef="#ctx0" brushRef="#br0" timeOffset="18840.71">27480 6253 413 0,'0'0'1'15,"4"-7"-26"-15,11 4-90 16,-1 1-70-16</inkml:trace>
  <inkml:trace contextRef="#ctx0" brushRef="#br0" timeOffset="22476.69">30259 5968 251 0,'-4'7'56'15,"0"-1"-33"-15,4-4-11 0,-3 1 9 16,3 2 3-16,0 0-5 16,0 3-1-16,0-5-3 15,0 5-3-15,0-2 0 16,3 2-8-16,1 1-4 16,4-1 0-16,-3 1-1 15,5 1-6-15,-1-2-2 0,2 2 3 16,-2-4 2-16,3 1 3 15,-2 0 3-15,-1-1 2 16,-3 0 13-16,0-1-6 16,0-2-2-16,-4-1-6 15,-2 1-2-15,3-3-1 0,-3 2-1 16,0-2-4-16,0 0-13 0,0 0-4 16,0 0 11-16,0-5-16 15,4-4-18-15,-1-2-8 16,2-1 0-16,2 0 16 15,3 1 15-15,2-4 2 0,3 1-4 16,1 2-63-16</inkml:trace>
  <inkml:trace contextRef="#ctx0" brushRef="#br0" timeOffset="23839.83">30528 5971 220 0,'0'-1'69'0,"0"-1"-23"16,0-1-15-16,0 1-6 15,0 2-6-15,-2-2-2 16,-2 0 2-16,3 0 3 0,-1 2 2 16,0 0-3-16,2 0-4 15,0 0-3-15,0 0-6 16,0 0-2-16,2 0 0 16,8 4 9-16,9 3 6 15,8-2-1-15,7-1-2 16,5 2-3-16,7-1-5 0,3 0-4 15,4 0-4-15,2 1 0 16,3 3-1-16,3-2 0 16,2 2 1-16,0 0 0 15,-2-2 0-15,-2 3-1 0,-6 0 3 0,1-2 0 0,-6 2-1 16,-6 0 1-16,-3-1-1 31,-6 0-1-31,-6 1 0 16,-4 2-1-16,-1-2 0 15,-3 2-1-15,-2 1-1 0,-1 1 1 0,-3 0 0 0,-3 3 0 16,1 0-1-16,-2 3 1 16,-2 1 0-16,0 6 0 31,0-2 1-31,-2 5-1 16,-4 1 0-16,1 1 1 0,2 4-1 0,-4-6 0 0,0 5 1 15,0 0-1-15,0 1 0 16,0-2 0-16,0 4 1 31,0 2 0-31,0 4 1 16,-4 0 0-16,1 3-1 0,1 3 1 0,-3 1-1 15,0 3 0-15,0-1-1 16,0 5 0-16,-4 0 1 0,-1-2 0 16,3 3-1-16,-1 0 3 31,-4 1 0-31,5 1-2 15,-1 1 0-15,1 4 0 0,-3 2 1 0,1 0-1 0,1 2 0 16,1-1-1-16,-5-1 0 16,0-3 1-16,1 3 0 15,2 0 0-15,-1 0 1 16,-2-4-1-16,4 5 1 0,1 1-1 16,0 0 0-16,-1 0 1 31,1-1 2-31,2-5 1 15,-1 3 0-15,3-2-5 16,-1-4 0-16,3 0 0 0,-6-1 0 0,6 1 0 16,-1-2 0-16,0-2 0 0,0 0 0 15,1-4 0-15,1-2 0 16,-2 2 0-16,2-3 0 16,-2-4 0-16,2-1 0 31,0 1 0-31,0-1 0 0,0-4 0 0,0 1 0 0,0 0 0 15,-1-1 0-15,1-4 0 16,1-2 0-16,-1 0 0 16,0-3 0-16,0-2 0 15,0-3-2-15,0-1 2 16,2-2-1-16,0 1 1 16,-1-2 0-16,1 0 1 0,0-3-1 15,0-1 0-15,-1-1 0 16,6 0 0-16,-6-4 0 15,3 1-1-15,-1-4 1 16,1-1 0-16,-1-1 0 0,1-4 0 16,-1 1 0-16,1-3 1 15,-4-1-1-15,2 0 2 16,-2-1-1-16,0-1 0 16,0 0 0-16,0 0 0 15,0 0 0-15,0 0-1 16,0-1-1-16,0-5 1 0,-6-4-1 15,-1-1-2-15,-5-5-1 16,-5 2-2-16,0-2 3 16,-5 2 1-16,0-3 1 15,-5 3 1-15,3 0 0 16,-1 1 0-16,-1 1-1 0,-2 0 1 31,-5 2 0-31,-1-2-2 16,0 3 2-16,-9 0-1 15,0 0 1-15,-1 4-1 16,-4-1 2-16,-1 3-1 0,-4-1 1 16,-1 3-2-16,-5 1 2 15,-1 0 0-15,-2 0 0 16,-3-2-1-16,-1 7 0 16,1 0 1-16,0 3-1 15,5-3 0-15,2 4 0 16,4-4 0-16,5-3-1 15,5-2-10-15,3 0-16 0,6-21-28 16,12-17-63-16,6-19-203 16</inkml:trace>
  <inkml:trace contextRef="#ctx0" brushRef="#br0" timeOffset="24561.48">28006 6781 402 0,'0'4'60'15,"-1"-4"-40"-15,-1 0-7 16,2 0 1-16,0 4 12 16,18-3-2-16,16 3-11 15,20-2 7-15,23-2 1 0,28 1-7 16,22-1-9-16,22 0-8 15,11 0 4-15,18-1-1 16,12-1 1-16,6 2 3 16,7 0 8-16,-2 2 8 15,-5 3-2-15,-11 4-7 0,-22 2-3 16,-22-1-4-16,-24 1-6 16,-29-4-22-16,-25 2-30 15,-27-6-34-15,-21-3-51 16,-15 0-113-16</inkml:trace>
  <inkml:trace contextRef="#ctx0" brushRef="#br0" timeOffset="24955.89">27721 7659 558 0,'54'4'53'15,"29"-3"-32"-15,31-1 1 16,32 0 3-16,29-3-10 16,17-1-11-16,13 1-7 15,2-1 2-15,10 0 1 16,7 4 1-16,-3-1 9 0,-6 2-6 16,-6-1-4-16,-16 0 3 15,-21 2-2-15,-21 4-3 16,-27-3-23-16,-31-1-26 0,-26-2-41 15,-27-5-67-15,-26-13-203 16</inkml:trace>
  <inkml:trace contextRef="#ctx0" brushRef="#br0" timeOffset="25330.8">27899 8549 597 0,'109'7'50'16,"26"-7"-17"-16,36 0-5 15,25 2-5-15,18-4-16 16,6 0-6-16,10 1 0 0,-3 2-10 16,-5-1-5-16,-3 0-5 15,-10 2-10 1,-9 5-19-16,-15-3-30 0,-10-2-57 15,-21-2-99-15</inkml:trace>
  <inkml:trace contextRef="#ctx0" brushRef="#br0" timeOffset="25783.85">28043 9296 604 0,'73'0'53'0,"33"-15"-22"15,38-3-6-15,37-1 3 16,26 4-10-16,21 2-14 16,7 3-5-16,2 3-2 15,0 2-8-15,-5 4-13 0,-9 1-17 16,-8 1-36-16,-11-1-45 16,-9-8-104-16</inkml:trace>
  <inkml:trace contextRef="#ctx0" brushRef="#br0" timeOffset="36934.76">7911 10729 104 0,'-35'5'49'15,"-1"-2"71"1,4 1-60-16,-3-2-24 0,6-2-7 16,6 3-12-16,5-3 11 15,6 1 9-15,2-1-4 16,5 0-10-1,3 0-6-15,0 0-2 0,2 0-7 16,0 0-4-16,0 0-2 16,13 2 0-16,12 1 2 15,13-1 5-15,15-1 6 16,16-1 0-16,10 0-4 16,11 0-1-16,1 0-3 15,3 3 1-15,-4 1 2 0,-6 2-1 16,-2 2 2-16,-9 0-1 15,-2 1-3-15,-3 0-4 16,-2-3-1-16,0 2-2 0,-8 0 0 16,0-3-1-16,-7-2-1 15,-9 2-2-15,-9-1 0 16,-8 1 3-16,-7-1-1 16,-7 1 2-16,-3-2-1 15,-3 1 1-15,-2 0 0 16,-1-1 0-16,2 1 1 0,-3-2-1 15,-1-1 0-15,0 2 1 16,0-2-1-16,0-1-1 16,0 2-1-16,0-2-8 15,0 0-7-15,0 2-2 16,0-2 3-16,0 0 6 16,0 0-2-16,0 0-5 0,0 0-16 15,0 0-13-15,0 0-29 16,-8 0-46-16,-7-9-185 15</inkml:trace>
  <inkml:trace contextRef="#ctx0" brushRef="#br0" timeOffset="39116.58">7740 5211 465 0,'-27'-38'27'16,"-1"-4"4"-16,1 3-3 15,2 1-1-15,-4 7-10 16,-5 0-8-16,-1 6-3 15,-9 6-4-15,-2 6-2 16,-12 10 0-16,-5 5 0 0,-5 16-1 16,-6 10-1-16,3 13 2 15,-5 11 0-15,4 10 9 16,9 9 2-16,4 11-5 16,8 9-5-16,12 11-2 15,15 7 1-15,14 5-1 16,10 9 0-16,20 0-2 0,12 4-4 15,15-2-3-15,8-6 2 16,8-8-1-16,5-15 2 16,8-14 5-16,3-16 2 15,4-18 0-15,-4-14 1 0,0-16 3 16,-5-15 5-16,-6-4 10 16,-4-23 7-16,1-13 9 15,-6-12-5-15,1-9-7 16,-3-13-10-16,-4-9-9 15,-2-6-3-15,-2-9 0 16,-5-3 0-16,-3-4 0 16,-4-3-1-16,-7-2-1 15,-2-5 2-15,-9 0-1 0,-4-3 1 16,-12 1 2-16,-1 0 2 16,-15 4 3-16,-16 2-1 15,-10 9 0-15,-17 6-3 0,-14 14-1 16,-16 6-4-16,-20 23-2 15,-29 23-5-15,-35 26-20 16,-35 26-32-16,-47 16-74 16,-33-4-273-16</inkml:trace>
  <inkml:trace contextRef="#ctx0" brushRef="#br0" timeOffset="43175.8">5913 6740 343 0,'10'13'56'15,"-10"-12"-48"-15,0-1 1 16,0 2 9-16,0-2 10 0,0 0-11 16,0 0 23-16,-5 0 7 15,-2-9-14-15,0-3-11 16,-4-2-3-16,0-4-1 15,-5 3-9-15,2-8-6 16,-5 4-1-16,0-1-2 16,-4 0 0-16,-1-2 0 0,-3 0 0 15,-2 4 1-15,-1-1 1 16,-1 1 4-16,2 1 6 16,-5 5 0-16,4-2-1 15,-3 3-4-15,-1 2-4 16,-1 3-2-16,1 0-1 15,-4 4-1-15,-1 2 1 0,-3 0-2 16,-1 5 1-16,0 6 0 16,-4 2 1-16,-1 1-1 15,-4 3 1-15,0 3-1 16,-6 2 0-16,-3 5 1 0,-2 3 0 16,-5 2 0-16,-3 6 0 15,2 2-1-15,2 1 1 16,6 2 1-16,9 2-2 15,8-2-1-15,10 1 0 16,6 2 0-16,7 4 1 0,7 2-1 16,5 2 1-16,6-1 1 15,3 1-1-15,13-1 1 16,11 3-4-16,10-5 4 16,9 1-3-16,13 1-4 15,12 3-6-15,8-6 0 16,11-2-2-16,9 0 2 15,2-7 3-15,8-5 1 0,-1-9 1 16,-5-9 5-16,-7-7 1 16,-6-11 2-16,-9 0 2 15,-5-22 22-15,-9-6 19 0,-1-10-5 16,-7-5-10-16,-5-5-10 16,-4-2-6-16,-9-2-7 15,-9-5 3-15,-7 0-10 16,-14-5 4-16,-8-10 0 15,-3-6-3-15,-21-4-1 16,-10-8 1-16,-10 1 2 0,-9 0-2 16,-11 3 0-16,-14 5 0 15,-7 9-3-15,-13 9-5 16,-19 16-10-16,-17 21-8 16,-29 22-19-16,-26 8-54 15,-25 22-102-15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12T03:42:23.132"/>
    </inkml:context>
    <inkml:brush xml:id="br0">
      <inkml:brushProperty name="width" value="0.05292" units="cm"/>
      <inkml:brushProperty name="height" value="0.05292" units="cm"/>
      <inkml:brushProperty name="color" value="#FF0000"/>
    </inkml:brush>
  </inkml:definitions>
  <inkml:trace contextRef="#ctx0" brushRef="#br0">4634 12632 364 0,'6'11'57'0,"8"-4"-26"0,8-2 4 0,5 6-5 16,8-4 0-16,6 0-9 16,7 2-7-16,3-4-2 0,8 4-2 15,16-3 1-15,5 1-5 16,10-2-3-16,11 1-2 15,8-3 1-15,10 0-4 16,6 3 4-16,6-1-2 16,11 2 0-16,2 0 0 0,3-1 0 15,7-3 0-15,8 1 1 16,3-2-1-16,12-2 2 16,0 0 5-16,6 2 2 15,2-6 1-15,0 2-3 16,-6-1 0-16,-8 1 0 0,-6 2-1 15,-12 0-4 1,-7 0 2-16,-14 0 0 0,-8 0 0 16,-9 0-1-16,-11 0 0 15,-5 0-2-15,-15 2-1 16,-9-2 0-16,-11 1-2 0,-13 3-13 16,-9-4-22-16,-11-7-43 15,-8-13-106-15</inkml:trace>
  <inkml:trace contextRef="#ctx0" brushRef="#br0" timeOffset="-99250.19">4591 4648 391 0,'-12'18'41'0,"-5"-2"-25"15,3 5 5-15,5 6 10 16,2 0-9-16,0 3-13 0,3-1-6 15,4-8 3-15,4-3-4 16,16-13-2-16,16-6 0 0,13-33 11 16,29-21 33-16,20-24-13 15,21-23-21-15,21-14-9 16,17-7-1-16,13-2-20 16,8 4-46-16,2 4-71 15,8 4-168-15</inkml:trace>
  <inkml:trace contextRef="#ctx0" brushRef="#br0" timeOffset="-98250.19">22290 4734 332 0,'17'18'16'15,"10"-15"55"-15,17-3 5 16,15-14 4-16,26-11-10 16,27-12-10-16,30-13-23 15,30-8-18-15,28-6-12 0,23-2-8 16,16-2-10-16,12-3-21 16,4-7-38-16,-4-14-54 15,-12-16-213-15</inkml:trace>
  <inkml:trace contextRef="#ctx0" brushRef="#br0" timeOffset="-67620.19">16423 3184 457 0,'-7'-7'38'0,"1"-1"-11"16,3 6-16-16,3 4-13 0,0 18 0 15,0 14-1-15,-2 20 0 16,4 17 5-16,5 22 4 15,3 21 6-15,5 18 9 16,6 19-2-16,8 11-10 16,3 17-5-16,3 6-4 15,4 6-6-15,-1 1-6 0,-2-2 2 16,-1-1-1-16,0-7-2 16,-2-8-10-16,-3-14-41 15,6-21-63-15,5-25-199 16</inkml:trace>
  <inkml:trace contextRef="#ctx0" brushRef="#br0" timeOffset="-67200.2">19290 2928 565 0,'12'-3'25'0,"-9"-6"4"16,-3 9-30-16,0 25-6 15,0 19 2-15,0 26 5 16,-9 26 2-16,-7 27-1 16,-4 29 0-16,-5 25-1 15,0 21 2-15,-2 19 3 16,-4 17 3-16,1 11-4 16,-1-1-2-16,-1 6-2 0,3-6 2 15,0-9-2-15,4-8 0 16,3-9 1-16,5-17-1 15,6-11-11-15,5-18-29 0,6-22-54 16,0-31-147-16</inkml:trace>
  <inkml:trace contextRef="#ctx0" brushRef="#br0" timeOffset="-59130.2">21916 4482 84 0,'7'-2'77'0,"0"-5"-68"0,-2 3-1 15,5-2 16-15,-1 0-4 16,1-1-5-16,2 2-5 16,-2-1-4-16,2-1-4 15,1 0-2-15,3-2 0 16,1 0-7-16,-2-2-54 16,0 1-125-16</inkml:trace>
  <inkml:trace contextRef="#ctx0" brushRef="#br0" timeOffset="-58760.2">22417 4296 399 0,'3'8'105'0,"-1"-5"-89"15,-2-3-8-15,0 0 7 0,0 0 5 16,0 0 3-16,0 0-3 16,0 0-7-16,0 4-5 15,0 4-4-15,0 7-3 16,0 5 7-16,0 7 16 16,0 6-5-16,0 3-5 0,0 3-7 15,0-5-4 1,7-4-2-16,13-4 2 0,19-8 4 15,31-17 7-15,45-10 19 16,51-32 5-16,55-21-16 16,42-22-18-16,37-12-8 15,18-6-28-15,4 4-25 0,-15 4 5 16,-20 7-21-16,-23 4-23 16,-25 3-51-16,-26-2-184 15</inkml:trace>
  <inkml:trace contextRef="#ctx0" brushRef="#br0" timeOffset="40176.35">8653 3996 140 0,'7'-17'-8'16,"0"0"9"-16,-1 0 10 15,-2 3 16-15,-1 0 46 0,-3 2-19 16,0-5 3-16,0 4-6 16,-5 2-8-16,0 5-6 15,0-2-9-15,2 3-12 16,1 5-15-16,0 1-4 15,2 15-7-15,-2 2 8 0,2 4 3 16,0 1-1-16,0 2 1 16,0-3 0-16,7-7 0 15,5-2 1-15,7-7 4 0,10-6 6 16,13-4 16-16,9-14 12 16,12-8-4-16,15-7-10 15,0-4-15-15,5-2-4 16,-2 0-4-16,-2 1-1 15,-9 1-2-15,-7 3 1 0,-5 2 3 16,-10 1 14-16,-6 5 7 16,-9 1 1-16,-3 5-7 15,-10 4-9-15,-3 6-6 16,-7 3-3-16,-4 3 0 16,-5 4 0-16,1 0 1 15,-2 0-2-15,0 0-3 0,0 0-16 16,0 1-24-16,2 9-21 15,3 0-26-15,8 1-45 16,4-2-109-16</inkml:trace>
  <inkml:trace contextRef="#ctx0" brushRef="#br0" timeOffset="41326.35">11712 3558 154 0,'-7'2'9'0,"4"2"20"16,-2-2 3-16,3-2-1 15,-1 1-7-15,3-1 3 0,0 0 2 16,0 0-5-16,-2 0-4 16,2 0-1-16,0 0-5 15,0 0 4-15,0 0 0 16,0 2-2-16,-2 0-1 0,2 0-4 16,0-1 0-16,0 6-1 15,0 3-4-15,2 0-2 16,5 6 4-16,0 2-2 15,5 5-2-15,3 0-2 0,2 2 0 16,2 0 2-16,6 0 1 16,2-5 1-16,5-4 2 15,4-3 5-15,5-6 3 16,8-6-1-16,7-1 0 16,3-3-3-16,7-11 4 15,4 2-5-15,6-10 2 16,1-3 1-16,-4-4 1 0,1-3 2 15,-8-2 6-15,-4-2-2 16,-10-3 0-16,-6 2-8 16,-8 0-3-16,-6-1-2 15,-3 2 1-15,-6 2-4 0,-3 4 0 16,-6 5-3-16,-1 7 0 16,-6 4-1-16,-1 7-1 15,-3 1 0-15,-3 6-1 16,0 0-1-16,0 0-9 15,0 4-13-15,4 10-13 16,-1 4-7-16,8 5-7 0,3 4-30 16,5-7-65-16,2-6-172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12T03:41:59.002"/>
    </inkml:context>
    <inkml:brush xml:id="br0">
      <inkml:brushProperty name="width" value="0.05292" units="cm"/>
      <inkml:brushProperty name="height" value="0.05292" units="cm"/>
      <inkml:brushProperty name="color" value="#FF0000"/>
    </inkml:brush>
  </inkml:definitions>
  <inkml:trace contextRef="#ctx0" brushRef="#br0">8253 11262 441 0,'-6'3'55'0,"3"-3"-7"15,-5 0-22-15,1 0-8 16,-4 0-3-16,1-5-8 15,-5 0 0-15,1-1-2 16,3 3-4-16,0 0-2 0,6-1 1 16,2 4 0-16,3-4-1 15,3 4 0-15,13 0 0 0,7 0 5 16,8 0 10-16,10 0 5 16,6 0-2-16,5 0-8 0,5 0-1 15,4 4 0-15,-2-2-2 16,4 1-3-16,-2 1-2 15,-3 1-1-15,-6-1 0 16,-7 3 0-16,-7 0-1 16,-10 0-1-16,-4 0 1 0,-8 0 1 15,-7 0-2-15,-4-3-1 16,-1 2 0-16,-3-5 0 16,1 1 1-16,-2 0-2 15,0-2 0-15,0 0-5 16,0 0-3-16,3 0 1 15,2 0 6-15,2 0-6 0,3 0 7 16,7 0 4-16,5 0 2 16,4 0-2-16,3 0 1 15,3-4-1-15,-1 1 0 16,-1-1 0-16,-3-1 0 0,-3-2-2 16,-1-1-13-16,-5-4-20 15,-2-6-34-15,-7-9-88 16</inkml:trace>
  <inkml:trace contextRef="#ctx0" brushRef="#br0" timeOffset="1163.13">11228 11478 385 0,'-4'3'6'0,"4"-1"37"0,0-2-4 16,8 0-12-16,11 0 6 15,8 0-2-15,10-7-1 16,14 0-11-16,8-3-12 15,13-2-2 1,6 0-2-16,2-1-1 0,8 5-2 16,2 1 2-16,3-1 12 15,4 5-6-15,-2 1 10 16,1 0-2-16,-1 2-9 16,-13 0-3-16,-6 0-3 15,-15 0 0-15,-15 0-1 0,-15 0-3 16,-9 0-13-16,-14 0-10 15,-8 0-7-15,-5-7-18 16,-17-7-41-16,-10-6-144 16</inkml:trace>
  <inkml:trace contextRef="#ctx0" brushRef="#br0" timeOffset="4756.04">14044 11378 290 0,'-2'0'84'16,"2"0"-13"-16,0 0-12 16,10 0-17-16,9 0-7 15,8-3-10-15,8-1-7 16,10 0-2-16,6 1-4 16,8 1-6-16,7 0-1 15,6-1-4-15,7 1 0 0,4 0 2 16,5 4-1-16,4-2 3 15,3 0 4-15,2 0 0 16,-2 4 0-16,-4 1-2 16,-4 2-3-16,-9 2-2 0,-10-2-1 31,-10 0-2-31,-11 0-4 16,-6-3-12-16,-9 0-15 0,-5-3-15 15,-3-1-24-15,-7 0-50 16,-4-13-136-16</inkml:trace>
  <inkml:trace contextRef="#ctx0" brushRef="#br0" timeOffset="18770.94">17247 11380 198 0,'0'0'63'16,"0"0"-18"-16,10 0-16 15,5 0 6-15,9 0 0 0,5-2 3 16,8 0-3-16,8-1-11 16,9-1-12-16,5 0-4 31,6 1-2-31,-1 1-6 0,4 2-2 15,-1 0-2-15,0 0 0 16,1 0 2-16,-2 2 0 16,-3 3 1-16,0 3 1 15,-2-2 0-15,-5 4 0 16,-10-2 0-16,-6 0 0 16,-8-1-1-16,-5-2-14 0,-11 0-15 15,-7-1-10-15,-3-1-11 16,-4 1-19-16,-2-2-32 15,0 0-77-15</inkml:trace>
  <inkml:trace contextRef="#ctx0" brushRef="#br0" timeOffset="26362.12">20464 11435 61 0,'-1'0'18'16,"-1"0"-49"-16</inkml:trace>
  <inkml:trace contextRef="#ctx0" brushRef="#br0" timeOffset="26799.53">20467 11378 6 0,'0'-2'79'0,"0"1"-34"15,0 1-8-15,0-2-26 0,0 0 13 16,0-2 28-16,0 1-36 15,0-2-12-15,0-1-4 16,-3 2-1-16,3-1 3 16,0 0 15-16,0-3 18 15,7 2 1-15,3-4-13 16,5 2-6-16,4-1-6 0,8-2-2 16,4 0-3-16,8 0-3 15,8 1 2-15,9 1-1 16,5 0 2-16,9 2 5 0,5 0 5 15,8 0 1-15,5 3-2 16,5 2-9-16,-1 0-5 16,-1 4-1-16,-1-2-1 15,-6 2-5-15,-3 7-3 16,-8 0 1-16,-4 0 3 16,-8 1 2-16,-3-1 1 0,-5 4 1 15,-4-4-1-15,-3 2 2 16,-6-1-4-16,-4-1-9 15,-2 2-23-15,-5-6-41 16,-4-3-104-16</inkml:trace>
  <inkml:trace contextRef="#ctx0" brushRef="#br0" timeOffset="30547.64">8147 9935 407 0,'0'4'58'0,"0"6"-26"0,0 10-32 15,0 12-2-15,0 13 10 16,-6 14-1-16,1 10-4 15,-2 10 0-15,-2 8-1 16,-1 4 0-16,0 6 0 16,5 3 2-16,-1 2 5 0,5 4 14 15,-1 1-1-15,2 1-6 16,3 1-6-16,4 0-5 16,0-5-4-16,2-5 1 15,-5-6-1-15,2-16-1 16,-1-13-4-16,0-16-13 15,2-14-20-15,6-21-31 0,3-13-70 16,6-15-91-16</inkml:trace>
  <inkml:trace contextRef="#ctx0" brushRef="#br0" timeOffset="32771.67">8225 10067 338 0,'-15'-39'30'0,"-2"0"1"0,5 3-15 16,-3 0 8-16,3 1 5 15,-1 4-5-15,2 1-7 16,3 1-7-16,0 2-8 16,3 2-5-16,3 4-7 15,0 3-12-15,2 6-9 0,2 1 3 16,9 5 10-16,7 5 15 16,7 1 4-16,12 0 18 15,18 0 15-15,13 0 5 16,21 0-12-16,21 0-6 15,18 0-3-15,15-4-4 0,19-3 1 16,8-2-3-16,15 2 3 16,15 0-3-16,7-2 0 15,15 2-1-15,8-1-3 16,7 2-1-16,5-1-6 16,4 1 1-16,4 1-2 15,-1-1 0-15,3 1 0 16,2-1 2-16,2 5 1 0,1-1 0 15,-3 2 3-15,2 2-1 16,-1-2 2-16,-4 5-5 16,0 4 2-16,-3 0-2 0,0 2 0 15,1 2-2-15,-3-3 1 16,-3 2-1-16,-4 1-2 16,-4 1 3-16,-4-1 0 15,-6-1 0-15,-4 3-2 16,-3 0 1-16,-7 0-2 0,-6-1 1 15,-7 0 0-15,-10 1-1 16,-9-3 3-16,-11-1-1 16,-11-2 1-16,-9 0 2 15,-14 0-1-15,-8-6 1 16,-13 1-3-16,-9-1 2 16,-12-1-2-16,-13-2 0 15,-13 0-1-15,-8 0 0 0,-14 0-1 16,-5 0 2-16,-9-2 0 15,-5 1-1-15,-3-1 2 16,-4 2 0-16,-8-2-1 16,1 2 1-16,-3 0-1 0,-3 0 0 15,0 7-1-15,2 8-1 16,0 1 1-16,-1 8 3 16,3 3-1-16,-2 5 0 15,0 2-1-15,-1 4 0 16,3 3 0-16,-2 1 1 0,0 5 1 15,4 3 0-15,-2 2 1 16,-1 3 0-16,7 5 2 16,-4 5-2-16,1 0 2 15,1 5-2-15,-1 2 0 0,0-3-1 16,-2 1-2 0,1-6 0-16,-4-2 0 15,0-6 0-15,2-5 0 0,-2-2 1 16,1-6-1-16,-3-6-1 15,0-2 1-15,2-2 1 16,-1-1-1-16,-1-4 0 0,-1-5 0 16,2-1 0-16,-5-4 1 15,1-4-1-15,1-3-1 16,-3-4 2-16,2-2-1 16,-2-1 0-16,0-3 0 0,0 1-1 15,0 0 1-15,0-2 0 16,0 4-1-16,0-1-1 15,-2 2 0-15,-4 5 0 16,-6-2-3-16,-4-1 4 16,-2 2 0-16,1 1 0 15,-3-4-1-15,-4 4 2 16,3-3-1 0,-1 1 1-16,-3 1 0 0,5 2-1 15,-1-2 1-15,1 0 0 0,0 0-1 16,2 4 1-16,-2-1-1 15,3-2 0-15,-1 5 1 16,2 1 0-16,-2-2 0 16,-1 2 0-16,7 1 0 15,-2-2 0 1,4 0 0-16,2-1 0 16,1 1-2-16,3 0 1 0,0 1 0 15,2 3 1-15,2-4 0 16,0 7 0-16,0-4 0 15,0 1 1-15,0 2-1 0,0 1 0 16,0-1 0-16,0 3 1 16,2 1-1-16,1 0-1 15,0 1 2-15,-1-5-1 0,1 2 0 16,-1-2 0-16,0 0 0 16,-2-4-1-16,1-1 2 15,1 1-1-15,-2-7-2 16,0 1-3-16,0-3-2 15,0 2-3-15,-7-3-3 0,-4 0 1 16,-5 0 3-16,-9-3 1 16,-4-1 4-16,-7-3 0 15,-5 0 4-15,-6 0 0 16,-2 0 0-16,-6 0 0 16,-2-2 0-16,-6-3 1 15,-5-2-1-15,-1-1 0 0,-6-4-1 16,-8 2 2-16,-1-3-2 15,-5 3 0-15,-3-1 0 16,-3 0 2-16,-6 1-1 16,-1 0 0-16,-6 2 1 15,-2-1-2-15,-3-4 1 0,-8 2 0 16,-1-1-4-16,-5-4-4 16,-4 2 2-16,0 2 4 15,-7 0 0-15,2 0 4 16,-2-1-1-16,1 5 5 0,-6-5 2 15,0 3-3-15,-4-3-1 16,-2 1-5-16,-2-1 2 16,-2-1 0-16,0 2-1 15,1-1 1-15,3 2 4 16,-4-1 2-16,3 3 2 16,-7-2-3-16,2 3 0 15,-2-2-6-15,-1 2 2 16,-2-3-2-16,0 0 1 0,4 2-1 15,-2 0-1-15,-1 0 1 16,8 2-1-16,-2 2 3 16,4 1 0-16,-4 1 1 0,2 1-1 15,2 0 0-15,2 2-1 16,2 0-1-16,4 0 0 16,4 0 1-16,3 0 0 15,3 0-1-15,0 0-2 16,1-1 3-16,3 1-1 15,3 0 2-15,2 1 0 0,6 1-1 16,3 0 0-16,3-1-1 16,4 1 1-16,7-2-1 15,4 0 1 1,2 0-1-16,5 0 3 0,5-3-2 16,4-4-1-16,4 0 1 15,3 1-1-15,3-1 1 16,3 0 2-16,3-1-1 15,0 3-1-15,0 2-1 0,6-1 1 16,-1 3 2-16,5-1 0 16,-1 2 0-16,5 0 0 15,1 0 0-15,1 2-2 16,1 1-1-16,4 2 0 0,6 0 0 16,0 1-1-16,8-1-4 15,2-1-2-15,4-1-9 16,0-1-10-16,0-2-29 15,3-2-45-15,4-16-86 16</inkml:trace>
  <inkml:trace contextRef="#ctx0" brushRef="#br0" timeOffset="35575.75">5511 9020 281 0,'32'0'40'15,"4"2"-17"-15,11-2-4 16,6 0-3-16,10 0-6 15,7-5-6-15,7-2 4 16,10-1 3-16,4-1 3 16,8 0-1-16,7 0-5 0,8 1-2 15,3-2-2-15,4 5-1 16,3 0-1-16,3 3-1 16,0 2 2-16,5 2 7 0,-1 5 3 15,3 6 2-15,2-1 1 16,3 1-2-16,3-3-6 15,4-1 1-15,6-3-4 16,0-1 1-16,3-2 2 16,-1-3 6-16,3 2 2 0,-2 0-1 15,3 0 2-15,1-1-1 16,1 1-6-16,3 0-6 16,6-2-3-16,-2 0-1 0,4 0-1 15,1-4 0-15,-1-1-5 16,-6 0-3-16,-3 1-2 15,-8 3 4-15,-7 1 4 16,-7 0 3-16,-7 1 0 16,-4 12 4-16,-9-1 4 15,-4 2 0-15,-11 1-5 0,-9-3-3 16,-12 1 0-16,-8-6 0 16,-10-1 0-16,-10-5 1 15,-8-1 0-15,-6-9 0 16,-6-9 4-16,-6-6-1 0,-3-9 1 15,-8-8-2-15,-2-3-2 16,-7-10 1-16,-3-7 1 16,-5-6 0-16,-2-8-2 15,0-7 0-15,0-8 0 16,3-1-2-16,2-4 1 0,4 1 2 16,-1 0 5-16,4 3 4 15,0 1 3-15,3 6 0 16,-3 3-2-16,0 6-4 15,1 5-2-15,-4 8 0 16,-2 8-2-16,-3 8 1 0,-3 7-2 16,-1 3-1-16,-10 4-3 15,-14 4-2 1,-15 2-2-16,-17 3 0 0,-24 6-1 16,-21 0 2-16,-17 6 3 15,-21 5 2-15,-12 0-2 16,-8 4 2-16,-12 0-3 0,-8 2 1 15,-11 0-6-15,-7 2-3 16,-3 4 1-16,-7 1 2 16,-2 2 1-16,3 1 1 15,2 3 3-15,-2-2 2 16,3 5 0-16,1-2-3 16,2 2-1-16,3-2 1 15,2 2 2-15,5-1-1 0,3 1 2 16,7-2-1-16,-3 0 3 15,5 1-7-15,3-1 5 16,5 0-1-16,3-2 0 0,3 3 0 16,8-3 0-16,7-1 1 15,3 0 0-15,10-4-1 16,7 2 0-16,11-2 0 16,6 0 0-16,15-1 1 15,11-1 1-15,9 0 6 0,14-1 4 16,9 1-1-16,5-2-4 15,8-1-4-15,2 2 0 16,5-2 0-16,2 0 1 16,3 1 0-16,4-3-2 15,1 2 2-15,6 0-2 0,-2-2 0 16,6 1-1-16,0-1 0 16,3 2-1-16,0-2 1 0,0 2-1 15,3 0-1-15,-2-2 2 16,3 1 0-16,0 2 0 15,-3-3 2-15,3 1-2 16,-1 1 0-16,1 0 0 16,0 0 0-16,1-1 0 15,2-1 0-15,2 2 0 16,1-2 1-16,1 0-2 0,0 0 1 16,0 0 1-16,0 2-1 15,-2 1 0-15,-3 4 0 16,1 4 0-16,-3 2 1 15,-2 10-1-15,3 4 0 16,-1 5-1-16,4 5 0 0,0 10 1 16,1 0 0-16,2 6 0 15,0 7 0-15,-3-2 0 16,3 3 0-16,0 2 0 16,-2 1 0-16,2 4 0 15,-1-1 0-15,1 3 0 0,6 0 0 16,1 0 0-16,7-3 0 15,4-2 0-15,4-3-8 16,4-3-5-16,9 0-14 16,6-9-20-16,9-11-51 15,4-12-48-15,5-17-183 0</inkml:trace>
  <inkml:trace contextRef="#ctx0" brushRef="#br0" timeOffset="42966.04">4810 9293 222 0,'0'-14'174'15,"11"-4"-104"-15,10-3-35 16,5 2-8-16,6-3 3 16,-2 2-7-16,4 2-6 15,-5 2-7-15,-4 5-3 16,-4 1-3-16,-4 4-3 0,-6 2-1 16,0 3-1-16,-3 1-2 15,-1 0-7-15,1 3-2 16,-2 12 0-16,-1 3 5 0,-3 2 1 15,-2 11 2-15,0 1 2 16,-9 4 2-16,-4 0 2 16,-1-2 0-16,1-1 0 15,2-4 0-15,3-4 3 16,1-2-3-16,0-3-1 0,4-2 0 16,3-3-1-16,-2-2 0 15,2 1-1-15,0-3 2 16,0 0-2-16,4-4 2 15,-1 2-1-15,3-4 1 16,-2 2 0-16,-2-3-5 0,1-1-6 16,-1-1-9-16,-1 0-8 15,3-2-22-15,-1 0-27 16,3-9-38-16,-4-8-150 16</inkml:trace>
  <inkml:trace contextRef="#ctx0" brushRef="#br0" timeOffset="43255.71">5304 9907 470 0,'7'3'119'16,"-7"-3"-54"-16,0 0-36 16,0 0-17-16,0 0 3 15,0 0-12-15,-11-2-9 0,-6-3-23 16,-5-4-53-16,-3-11-115 15</inkml:trace>
  <inkml:trace contextRef="#ctx0" brushRef="#br0" timeOffset="44624.35">21095 9072 404 0,'0'-30'10'0,"12"-6"26"15,7-5-5-15,6 0-5 16,2-1 4-16,7 0-10 15,0 2-8-15,4 3-3 16,1 3-5-16,5 6-2 16,-5 4-1-16,2 8-1 0,-6 8 0 15,-9 6-2-15,-3 2-6 16,-9 10-8-16,-7 12-1 16,-6 8 4-16,-1 7 7 15,-3 8 4-15,-9 7 2 16,-2 5 1-16,0 4 0 0,1 6-1 15,5-2 0 1,1 1-1-16,4-4 1 0,3-6 0 16,0-3 3-16,10-7 9 15,2-7 4-15,5-1 0 16,0-7-4-16,3-3-9 0,4-5-2 16,0-7-12-16,6-8-48 15,-2-8-102-15</inkml:trace>
  <inkml:trace contextRef="#ctx0" brushRef="#br0" timeOffset="44827.39">21715 10024 2 0,'3'29'850'0,"4"-26"-829"16,3-3-27-16,2-16-48 15,3-21-15-15,-5-26-134 16</inkml:trace>
  <inkml:trace contextRef="#ctx0" brushRef="#br0" timeOffset="141641.28">20878 13312 179 0,'0'0'97'0,"0"0"-53"15,0 0-14-15,0 0 7 16,0 0-11-16,0 0-5 0,5 0-8 16,7 0-1-16,10 0-6 15,9 3 14-15,16 6 10 16,16 1-4-16,12 2-5 15,18 0-6-15,7 1-4 16,16 0-3-16,2 3-5 16,8-1 1-16,1 3 6 0,1 1 8 15,-8 3 1 1,-8 0-11-16,-9-3-6 0,-13 2-2 16,-12-1-5-16,-17-4-15 15,-13-2-20-15,-19-5-35 16,-18-9-66-16,-11-2-212 0</inkml:trace>
  <inkml:trace contextRef="#ctx0" brushRef="#br0" timeOffset="142547.88">4598 13369 408 0,'5'7'91'16,"1"-7"-72"-16,7 0-23 0,5 0-3 16,6 0 14-16,11-5-2 15,11-5-3-15,9-1-1 16,7-3 0-16,8 0 1 0,8 4-2 15,2-2 1-15,5 1 1 16,5 5 9-16,1 1 1 16,6 1 1-16,-2 2-4 15,0 2 0-15,-5 2-4 16,-5-2-3-16,-10 2-1 0,-8 2 3 16,-11 5-4-16,-5-4 0 15,-8 2 0-15,-3-2 0 16,-8-2-11-16,-3 0-11 15,-6-1-9-15,-3-1-8 16,-10 2-25-16,-8-3-14 0,-4 0-57 16</inkml:trace>
  <inkml:trace contextRef="#ctx0" brushRef="#br0" timeOffset="145437.41">3542 13916 464 0,'0'9'28'0,"-7"0"-12"0,-4 5-8 15,1 8 9-15,-1 8-6 16,-4 13-2-16,1 12 1 16,-2 13-4-16,0 10-5 15,-1 14-1-15,2 5 1 0,-2 9-1 16,0 3 0-1,-2-2-1-15,4-2 1 0,0-2 0 16,4-8 0-16,2-4 0 16,4-7 1-16,3-11-1 15,2-7 0-15,7-13 0 0,13-5-3 16,7-8-2-16,10-6-7 16,7-6 5-16,7-3 2 15,9-3 3-15,8-3 3 16,10-5 1-16,4-1-1 15,14 0 4-15,2-7 0 16,9 1 1-16,7-2-2 0,6-5-2 16,8 1-1-16,9-1-1 15,7-3 1-15,7-5 0 16,7-2 1-16,10-1 0 16,2 0-1-16,6 4 0 15,7 2-1-15,4 1 0 16,5 2 0-16,4 0 0 0,8 4 0 15,7-2-3-15,2 0-1 16,5 2 0-16,2 0-1 16,4 7 2-16,3 3 1 15,1 5 3-15,1 1-1 0,0 5 1 16,3-2 5-16,3-2-4 16,4-1 0-16,7-2-1 15,3-3-4-15,6 0-8 16,6-3 2-16,1 1 2 15,0 1 4-15,3 1 5 0,5 1 8 16,1 2 4-16,2-5-4 16,9-1-2-16,0-3-7 15,3-1-1-15,3-1-2 16,1-1-2-16,1 1-2 16,-2 0 3-16,-1-1 3 15,0 3 0-15,-2-1 1 16,-3-1 5-16,-2 0 1 0,0 0-1 15,0 3-1-15,-4-3-1 16,3 4 0-16,-1 0-4 16,-3 0 1-16,-4 1 0 0,-1 1 2 15,-5 0 5-15,-3 0 1 16,0-1-5-16,-6 1 0 16,-2 2-1-16,-2-1-3 15,-3 2 1-15,1 3 0 16,-4-2-2-16,-4 3 0 15,-3-2-1-15,-1 0-6 0,-12-1 3 16,-6-4 2-16,-11-1 0 16,-12-3 0-16,-12-2 0 15,-14-5 0-15,-11 2 3 16,-16-4 3-16,-12-9 3 16,-12-3-3-16,-11-5-3 0,-11-9 3 15,-10-1-2 1,-9-13-2-16,-8-3 1 0,-8-5-2 15,-5-4 0-15,-4-3 2 16,-5-4 1-16,-7 1 1 16,-4-1 2-16,0-2 2 0,-2-6 4 15,-4-2 7-15,2-6-11 32,-1-7 0-32,1-2-5 15,0-3 1-15,0 0 0 16,-2 0 2-16,4 1 1 0,-1 1 3 15,-3 2 1-15,-1 2-4 16,-3 1 0-16,-2 0-2 16,2 7-3-16,-3 4 1 15,-2 5-1-15,1 9 1 0,-3 5 0 16,1 9-1-16,-4 9 2 16,-2 8 2-16,-3 4 4 15,-4 10-1-15,-4 3-3 16,-3 4-3-16,-1 1-2 15,-1 2-3-15,-5 0-8 0,-13 2-2 16,-9 0 2-16,-13 4 2 0,-9 5 3 16,-14 4 5-16,-11 1 2 15,-11 2 0-15,-12 0 0 16,-7-2 0-16,-11-2 0 0,-5 1-1 16,-13-4-5-16,-4-4 2 15,-6 1 4-15,-6-5 0 16,2-1 0-16,-8 0 0 15,1 0-2-15,-2 0 1 16,-6 0 1-16,-1 0 0 16,-6 0 0-16,-1-3 1 15,-3-2-2-15,-2-1 2 0,2-1-2 16,0-2 1-16,0 0 0 16,7 0 1-16,-5-3 1 15,4 3-4-15,4-2 4 16,1-3-2-16,2 2 3 15,4-1-1-15,5-3-1 0,0 0-1 16,5-2 0-16,2-2 0 16,0 3-1-16,2-5 2 15,2 0-1-15,4 1 3 16,-1-2 1-16,1 0-1 0,-1 0-1 16,-1 0 0-16,-3-2-2 15,0 1 0-15,-1-1-1 16,-4 2 1-16,3-4-1 15,-3 6 1-15,1-1 0 16,0 3 0-16,-1-1 0 16,1 2 2-16,-1 3-2 15,-2-2 1-15,-5 3-1 0,-1 2-1 16,-4 1 1-16,-5 0 0 16,-3 2 1-16,-2 4-2 15,-2 2 1-15,-1 0 0 0,1-1 0 16,-5 4 1-16,1 0-2 15,0 0 1-15,-2-1 1 16,-2 5-2-16,1 2-1 16,-3-3-1-16,-1 3-1 15,-1 2 1-15,-3 1 1 16,1 0-3-16,-3 0 4 0,4 3-1 16,-2 1 1-1,3-1-1-15,1 1 1 16,1-2 1-16,-1 1-1 15,2-2-2-15,1 1 2 0,-2-2-1 16,7 0 1-16,1 0 1 16,1-2 1-16,5 0-1 15,0 2 1-15,1-2 1 16,4-1-1-16,1-3 2 16,2-1-2-16,4-2 0 0,1 2-2 15,2-2 2-15,4-2-2 16,-1 2 2-16,1 0-1 15,4 0-1-15,-1 0 1 16,0 2 0-16,3-1 0 16,-2 3 1-16,2 2-2 0,1-1 2 15,-1 0-1 1,0 1 1-16,-3 1-1 0,1-2 0 16,-1 2-1-16,-2 1 1 15,2-3 0-15,3 0 1 16,0 0 0-16,4-1-1 0,-2-1 2 15,1 1 0-15,1 0 1 16,-3-2-1-16,0 3-1 16,-1 2 0-16,0 0-1 15,-3 0 1-15,3 4-2 0,-3 2 2 16,1 1-2-16,1 2 1 16,-2 4 1-16,4-1-1 15,-2 0 3-15,4 3-3 16,1 0 1-16,6 1-1 15,-1 0-5-15,2 2-13 16,1 4-14-16,-2-1-21 16,2-1-41-16,0-6-106 15</inkml:trace>
  <inkml:trace contextRef="#ctx0" brushRef="#br0" timeOffset="148168.46">1995 15759 493 0,'0'0'33'15,"0"0"4"-15,0 0-20 16,0 3 0-16,-2 10-10 16,-1 8-7-16,-4 15-1 15,-1 10 1-15,-1 17 1 16,-4 8 0-16,-1 6-1 16,-3 3 1-16,2 3-1 0,1 2 0 15,1 0-1-15,4-1 0 16,4 0-3-16,0 3 4 15,5-1-1-15,-2-2 0 16,7-8 1-16,4-2-1 0,8-6-1 16,3-8-1-16,5-5-3 15,6 1 2-15,6-8 2 16,6-2 1-16,8-3-1 16,8-4 0-16,6-2 1 15,4-2 0-15,11-7 1 16,3-3 0-16,4-1 1 0,9-5 0 15,4-5 1-15,9-3 0 16,6-2-1-16,9-6 0 16,4 0-1-16,10-3 1 15,5 3-1-15,7-3 0 16,6 0 0-16,6-3 1 0,6-3-1 16,9-2 0-16,1 1 0 15,2 0 0-15,10 1 0 16,2-2 0-16,5 3 1 15,1 1-1-15,6 1 1 16,4 1 2-16,3 0 5 0,4-2-4 16,4-3 2-16,4-2-2 15,-1 3-2-15,3-4 1 16,3 3-1-16,-1 4 1 16,0-1-1-16,4 4 3 15,0 0 3-15,0 0 1 0,5 0-5 16,1-1-5-16,1-1 2 15,6-2-1-15,2 0-1 16,5 1-7-16,-3 3 2 16,-1 0 6-16,-2 0 0 15,1 1 2-15,-3 9 0 16,3 0 0-16,-2-1 3 16,4 0-3-16,-4 2-2 0,2-1 3 15,-7-4-3-15,-1 4 0 16,-7 2 1-16,-4-2 0 15,-8 0 2-15,-4 4-1 0,-5-3 2 16,-2 2-4-16,-5-1 1 16,-2-2 0-16,-3 2-2 15,-4-3-4-15,-1 0-6 16,-2 0 5-16,-7 0-6 16,-6 1-4-16,-3 3 16 15,-6-1 0-15,-11 6 0 0,-9-2-1 16,-4 0 0-16,-13 0 1 15,-8-3-5-15,-14-3-5 16,-3 1 1-16,-15-4-1 16,-9 0 2-16,-7 0 2 15,-10 1 3-15,-4-5 3 16,-10 1 1-16,-11-4 2 0,-5 0 2 16,-6 0 1-16,-8-7 0 15,-3-6 2-15,-4-1 1 16,-1-4 0-16,1-4-4 15,-3-4-2-15,3-8 0 0,-3-3-1 16,1-11-1-16,1-2-1 16,-3-5-2-16,0-10-3 15,-4-1 1-15,0-5 2 16,2-4 0-16,0 0 2 16,2-4 2-16,2-3 2 15,-1 2-1-15,2-3-1 16,1 0 0-16,-1 3 2 0,-3 2 2 15,-2 3 0-15,-4 5 1 16,-3 5 1-16,-2 6-1 16,0 4 1-16,0 8-1 15,-12-1-3-15,-3 4-2 16,-6 1-2-16,-6 5-1 0,-9 2 1 16,-9 2-1-16,-8 5-1 15,-11 3 1-15,-10 2 1 16,-12 3-1-16,-9 5 0 15,-9 2 0-15,-11 1 0 0,-7 6 0 16,-12 0 1-16,-5 2-1 16,-7 1 1-16,-5 2 0 15,-1-1 1-15,-6-1-1 16,-4 3 0-16,3-3 2 0,-8-2-1 16,-2-1-1-16,-1 0-1 15,-7 0 1-15,-2-2 1 16,-1-1-2-16,4-1 1 15,-3-2 0-15,-1 1 1 16,0-1 2-16,-1 1 0 0,-1 0 0 16,-3 0 0-16,-3 4 0 15,0-1 0-15,-6 1-2 16,-2 3 0-16,-7 0 1 16,-2 3 0-16,-5 1-2 15,-2-1 0-15,0 2 1 16,-2 0-2-16,0 0 1 0,-6 5 0 15,-3 2-6-15,-1 7-1 16,-6 0 3-16,0 4 1 16,-4 2-2-16,3 2 2 15,1-1 1-15,2 1-1 0,6 0 3 16,3-4 0-16,5 2 0 16,4-2 1-16,5-2 3 15,6-4 0-15,4 1 0 16,7 0 1-16,3-8 1 15,8 2-2-15,2-4-4 0,6 0 0 16,1-2 1-16,1-1-1 16,5 0 0-1,-1-1-1-15,5 1 3 0,2-10-2 16,5 2 0-16,5-5 0 16,2 2-5-16,5 0 6 15,4-1 0-15,2-1 1 0,2 3 0 16,2-1 1-16,1 2 0 15,0 0 1-15,2 0-2 16,3 0-1-16,-1 2-1 16,3 0 0-16,-3 2-1 15,1-1 1-15,-3 6-1 0,0-1-2 16,-1 1 0-16,-4 7 0 16,0 1-1-16,-2 7 1 15,0 1-2-15,-1 3-2 16,-1 5-3-16,-3 2-8 15,-3 3-8-15,0 7-14 16,-6-1-21-16,1 1-50 0,-2-4-103 16</inkml:trace>
  <inkml:trace contextRef="#ctx0" brushRef="#br0" timeOffset="-177032.22">6798 10684 223 0,'2'2'39'15,"-2"-2"44"-15,0 0-42 16,0 0-4-16,0-4-1 0,2-4-25 16,-2-5-13-16,0-1-10 15,1-1-13-15,-1 1-1 16,0-2 2-16,0 4 6 15,0-3 6-15,0 5 9 0,-3-3 5 16,-2 4 5-16,-1-4 0 16,-1 3 6-16,1 1 4 15,-1 0 4-15,-1 0 11 16,0 1 0-16,-3-2-5 16,1 0-5-16,-3 1-9 0,-1 0-4 15,-4 0-2-15,0 0-3 16,-5 0-3-16,1 2 1 15,-4 0-1-15,1 0-2 16,-1 1 2-16,1 1 0 16,-1 0-1-16,-1 0 0 15,2 1 0-15,1 2 0 0,2-2 0 16,2 3-1-16,1-1 1 16,0 0 0-16,1 0 0 15,2 1 0-15,1-1 0 16,1 2 0-16,1 0 0 15,1-2 0-15,2 2 0 0,-2 0 1 16,2-1-2-16,3 1 0 16,-5 0 0-16,5 0 0 15,-1-2 0-15,1 2-2 16,-1 0-2-16,1 0 2 16,2 0 1-16,-2 0-1 0,0 0 0 15,-1 0-1-15,-1 0-4 16,-1 0-2-16,0 0-3 15,0 2-4-15,-1-1-4 16,0 1-2-16,-1 1 4 16,-3 1 0-16,1-1-4 15,-1-1-9-15,-1 2-17 0,0 0-14 16,2 1-13-16,-3-3-34 16</inkml:trace>
  <inkml:trace contextRef="#ctx0" brushRef="#br0" timeOffset="-165805.5">6591 10784 311 0,'-3'13'208'16,"-12"-6"-160"-16,12-7-40 15,-3 0-6-15,3 0 3 16,-4-5 2-16,2-5-6 16,-3-4-2-16,4-3-10 0,1-4-20 15,5 2-12-15,-2 0 6 16,7-1-4-16,2 3 14 15,0 5 12-15,1 4 10 16,0-2 6-16,-7 6 10 16,3-2 14-16,-3-1 11 15,1-1-6-15,-3 3-8 0,3-1-6 16,-1 0-1-16,-3 0 5 0,0 2-1 16,-7 3-5-16,-8 1-5 15,-11 0-4-15,-11 9 1 16,-12 5 5-16,-10 4 3 15,-13 4 0-15,-7 0-1 16,-8 10-4-16,-8-3-1 0,-5 8 0 16,-7 5 2-1,-3 3-3-15,1 0-1 0,-3 2-1 16,-1 1-2-16,2-1-1 16,1-2 2-16,3 2 0 15,2 0 2-15,6-1-4 16,8-2-1-16,8-4-1 15,6-6 0-15,13-8-6 0,11-6-10 16,10-11-13-16,13-9-26 16,12-5-33-16,11-19-69 15,7-10-204-15</inkml:trace>
  <inkml:trace contextRef="#ctx0" brushRef="#br0" timeOffset="-165430.59">4462 10696 501 0,'-2'4'37'16,"2"-2"-9"-16,16 3-33 0,13 4 7 15,13 7 20-15,11 6-7 16,11 4-10-16,16 8-2 16,4 9 0-16,8-2-2 15,10 5 0-15,6 1 1 0,6-1-1 16,5 4-1-16,1 0 0 16,3 0 0-16,-3 2 2 15,-7-2 7-15,-5 0 3 16,-13-6-8-16,-11-1-4 15,-14-7 2-15,-14-6-3 0,-17-7-11 16,-17-8-26-16,-13-15-48 16,-9-8-107-16</inkml:trace>
  <inkml:trace contextRef="#ctx0" brushRef="#br0" timeOffset="-164789.3">5248 9942 185 0,'0'-16'237'16,"0"2"-180"-16,-2-1-18 15,-5 5-19-15,-3 1 3 16,-5 4-12-16,-4 5-10 16,-8 1-3-16,-4 19 0 0,-1 5 2 15,-4 9 0-15,6 5 0 16,1 4 0-16,9 3-4 16,6-3-4-16,9-4-2 15,5-3 6-15,13-6 1 0,9-4 9 16,9-7 12-1,3-8 0-15,5-6-4 0,2-5-5 16,1-4-3-16,-1-14 0 16,-4-4-1-16,-3-11-4 15,-3-4 3-15,-7-4-3 16,-4-4 1-16,-5-1 2 0,-6-1 2 16,-1 1 1-16,-6 3-1 15,-2 4-3-15,0 5 2 16,-13 6 4-16,-5 6-7 15,-7 10 3-15,-9 4-6 16,-5 8-2-16,-5 0 0 0,-1 10-9 16,2 7-18-16,0 10-29 15,7-1-39-15,8 0-66 16</inkml:trace>
  <inkml:trace contextRef="#ctx0" brushRef="#br0" timeOffset="-164107.01">5899 9737 594 0,'0'32'14'0,"0"2"-13"16,0 10 1-16,-6 17 0 15,-1 7-1-15,0 9 0 16,-4-1 0-16,-5 6-1 16,5 6 0-16,-2-2 1 15,3-8-1 1,4 1 1-16,3-8 0 15,1-10-1-15,2-10 0 16,0-10-3-16,0-10-11 16,0-14-21-16,0-6-19 15,0-11-18-15,2 0 15 0,0-20 26 16,1-9-19-16,-3-8-22 16,0-10 26-16,0-11 44 15,-2-6 1-15,-9-7-3 16,-5-3 14-16,0 2-19 0,0-2 20 15,-4 5 56-15,4 5 7 16,1 3-30 0,5 2-12-16,3 6 10 0,3 1 5 15,4 2-10-15,0 3-7 16,16 1-13-16,6 5-11 16,9 5-3-16,3 7 0 0,5 7 1 15,4 7 9-15,4 10-5 16,0 5-2-16,1 3 2 15,-1 14 0-15,1 8-3 16,-3 1-3-16,-4 6-3 16,-5 4 1-16,-5 0 0 0,-8-1-1 15,-7 3 0-15,-7-3 2 16,-9 1 1-16,-11-2 0 16,-20 0 1-16,-15 2-1 15,-16-3-5-15,-16-2-14 16,-12-6-35-16,-7-9-59 0,0-13-146 0</inkml:trace>
  <inkml:trace contextRef="#ctx0" brushRef="#br0" timeOffset="-21815.74">11336 13151 255 0,'-21'18'118'16,"8"-4"-104"-16,4-7 18 15,4-1-8-15,2-2 4 16,3-1-3-16,0-2 1 15,3 1-1-15,5 2-4 0,11 0 1 16,7 0 6-16,11-1-8 16,14-2-5-16,12-1-7 15,13 0-5-15,4 0-2 16,5-1 0-16,3-1 0 16,0 1 4-16,-13 1 1 0,-5 1 3 15,-13-1-3-15,-13 2-6 16,-14 1 0-16,-12 1-7 15,-7-4-24-15,-4 0-25 16,-3 0-23-16,-1-7-40 16,9-10-98-16</inkml:trace>
  <inkml:trace contextRef="#ctx0" brushRef="#br0" timeOffset="-20813.09">14128 13150 86 0,'-15'7'339'15,"10"-4"-328"-15,5-3 29 16,0 2-4-16,4-2 3 0,14 0-2 16,11 0 3-16,12-4-5 15,20-1-12-15,12-4-12 16,17 2-5-16,5 0-1 16,10-2-5-16,-2 3 1 15,7 3-1-15,-2 1 1 0,0 2-2 16,-8 0 3-16,-5 0 1 0,-10 4 1 15,-15 3 0-15,-16-2-2 16,-13 1 0-16,-16-3-2 16,-8-1 2-16,-9 0-2 15,-6-2 2-15,-2 0-1 16,0 0-1-16,0 0 0 16,0 0 0-1,-2 0-2-15,-3 0-1 0,-3 0-1 16,0-2 0-16,-1-2 0 15,2 3 1-15,-3-1 1 16,5 2 1-16,0 0 0 16,3-2 0-16,0 2-5 15,2 0-4-15,0 0-1 0,0 0 0 16,0 0-4-16,0 0-1 16,-3 2 0-16,1 3-2 15,0-1-11-15,-4 3-12 16,1-3-19-16,5-4-17 15,0 0 77-15,-21 1-126 0,13-1-77 0</inkml:trace>
  <inkml:trace contextRef="#ctx0" brushRef="#br0" timeOffset="-18192.07">11873 11421 356 0,'2'0'93'15,"-2"-2"-45"-15,0 0-22 16,0 2-14-16,0 0-2 15,0 0-6 1,5 13 0-16,2 16-1 16,2 15-2-16,2 13 5 15,-2 11 0-15,-1 7-1 0,-2 1-5 16,-3-1 2-16,-3-3-2 16,3-5 1-16,-1-2-1 15,-2-3 1-15,3-3-1 16,1-6 2-16,3-5 5 15,-1-6-8-15,6-7 0 16,0-8-27-16,3-7-40 0,-5-13-61 16,-3-7-150-16</inkml:trace>
  <inkml:trace contextRef="#ctx0" brushRef="#br0" timeOffset="-17769.97">11629 11976 514 0,'7'9'1'0,"-2"-1"10"0,7 9-9 16,5 2 1-16,5 8 9 16,0 7-7-16,2 9-3 15,-1 3-3-15,-5 5-4 16,-2 3-7-16,-3-2 2 16,-4-4 2-16,0-3 0 15,3-10 4-15,8-8 4 16,9-11 0-16,12-9 8 0,11-7 4 15,11-12 2-15,5-15-8 16,5-9-6-16,-4-9-5 16,-2-2-23-16,-6-3-13 15,-9-3 14-15,-2 2 22 0,-3-1 2 16,1-7-5-16,1-1-30 16,-2-6-58-16,4-2-183 15</inkml:trace>
  <inkml:trace contextRef="#ctx0" brushRef="#br0" timeOffset="-17186.45">14987 11346 495 0,'-2'-2'23'0,"2"2"17"0,0 2-23 15,0 16-12-15,0 14-5 16,0 13 0-16,0 11 0 16,0 14 0-16,-10 4 1 15,-5 4-1-15,0 0 1 16,-1-1 11-16,1-4 3 0,1 0-3 16,6-7-5-16,0-2-3 15,6-7 0-15,0-7 0 16,2-3-1-16,0-10-5 15,0-6 1-15,2-12-12 16,3-6-20-16,1-13-33 0,-2-10-54 16,-1-20-105-16</inkml:trace>
  <inkml:trace contextRef="#ctx0" brushRef="#br0" timeOffset="-16858.39">14708 11854 548 0,'9'24'-19'16,"3"4"49"-16,5 7-22 15,5 14-3-15,4 8-1 16,11 4-1-16,-2 1 2 0,3-5-2 15,1-5-3-15,8-9-1 16,3-8-1-16,7-12 4 16,6-6 10-16,5-12 15 15,3-5-4-15,2 0-9 16,-5-15-8-16,-3-2-7 16,-4-5-9-16,-7-4-25 15,-7-6-19-15,-6-8-22 0,-9-3-43 16,-5-7-100-16</inkml:trace>
  <inkml:trace contextRef="#ctx0" brushRef="#br0" timeOffset="4728.75">15250 11257 153 0,'0'8'24'16,"0"2"20"-16,0-4 6 16,0 4-23-16,0-2-13 15,0 0-10-15,0-3-3 16,0-2-1-16,0-3-10 16,0-1-65-16,-9-12-128 0</inkml:trace>
  <inkml:trace contextRef="#ctx0" brushRef="#br0" timeOffset="5199.83">15080 11058 249 0,'0'0'49'0,"0"0"-14"15,2 0-8-15,-2 0-7 16,0 3-9-16,0 7-9 15,0 6-1-15,0 9 1 16,-4 6-1-16,-2 6-1 16,-4 9-1-16,1 9 1 0,-2 5-2 15,0 6 4-15,-1-1-2 16,1 9 0-16,0-5 0 16,4 5 0-16,4-2 0 15,3 3 0-15,0-1 3 0,12 1 8 16,2-6-2-16,2 0-5 15,1-8-3-15,-5-5-3 16,-5-9-2-16,-5-5-4 16,-2-10 2-16,0-11-5 0,-9-6-21 15,-1-14-44-15,-5-1-81 16</inkml:trace>
  <inkml:trace contextRef="#ctx0" brushRef="#br0" timeOffset="5684.09">14690 11569 274 0,'0'-5'38'16,"2"5"-20"-16,1-2-8 0,1 2 8 15,-1 0 3-15,3 3-11 16,0 10-3-16,1 8 0 16,-1 8-5-16,4 5-4 15,-3 7-2-15,0 2 2 0,0 5-2 16,0-1-4-16,-1 3-4 15,1 0 0-15,0 2 6 16,0-2 2-16,3-3 2 16,-2-4 1-16,3-10 0 15,5-8 1-15,2-4 16 16,2-10 17-16,4-7 3 16,4-4-5-16,1 0-5 0,5-11-9 15,0-3-9-15,0-6-4 16,-2 2-2-16,-1-5-1 15,-4-2-1-15,0-3-7 16,-2-2-14-16,0-5-36 0,-5-2-40 16,0-2-101-16</inkml:trace>
  <inkml:trace contextRef="#ctx0" brushRef="#br0" timeOffset="73756.35">9400 7532 517 0,'-9'0'53'16,"-1"-10"-51"-16,-2-1-2 15,2-1 14-15,-1-1 4 16,-2 1-14-16,-4-6-2 15,-5-2 1-15,-3-2 2 16,-8-2 1-16,-6 1-3 0,-8-1-3 16,-7-1-6-16,-3 2-4 15,-6 0 1-15,-4 3 5 16,-1 4 4-16,2 4 0 16,0 3 3-16,-1 5 0 0,1 4 0 15,-3 4-2-15,1 10-1 16,-2 9 0-16,2 2 0 15,-3 9-1-15,3 2 3 16,4 1 1-16,-2 6 1 16,4 5 1-16,3 2 3 0,3 9 0 15,7 3-5-15,0 12-2 16,3 2-1-16,9 10-1 16,5 6 1-16,8 3 0 15,10 8 1-15,9 7-2 16,5 2 1-16,3 5-3 15,16 7-1-15,5-1 0 0,8 1-1 16,10 4 4-16,11-2 0 16,8-2 3-16,14-2-3 15,8-4-3-15,7-5-3 16,6-9 2-16,1-11 2 0,2-9-7 16,3-13 2-16,-1-13 9 15,-6-16 0-15,0-17 1 16,-3-14 5-16,-7-11 8 15,-4-12 3-15,-3-16 1 16,-5-7 2-16,-3-6-2 16,-4-5-3-16,-3-6-7 0,-4-5-2 15,-4-10-6-15,-3-4 1 16,-2-9-3-16,-2-7-1 16,1-6-2-16,-4-5 1 15,0 0 1-15,-2-4-2 16,-4 0 2-16,0-1-2 15,-4 1 7-15,-9 1-3 0,-9-3 2 16,-3-5 0-16,-10-3 3 16,-4-4 2-16,-9-2-2 15,-9-3-1-15,-5 0-1 16,-6 5-3-16,-5 7 2 0,-3 5-3 16,-9 9 2-16,-4 5 2 15,-9 4 0-15,-7 6-2 16,-10 5-2-16,-7 2-1 15,-9 7-5-15,-10 7 2 16,-9 11 2-16,-7 7-2 0,-6 14 1 16,-4 15 1-16,4 10 2 15,8 4 0-15,8 19-2 16,13 15-8-16,12 10-33 16,9 8-47-16,12-8-69 15</inkml:trace>
  <inkml:trace contextRef="#ctx0" brushRef="#br0" timeOffset="80406.35">11880 7654 438 0,'2'3'57'0,"-2"-3"-18"15,5 0-27-15,-2-1-10 0,3-10 3 16,2 0 8-16,0-5 2 16,1-6 2-16,-2 0-6 15,1-11-4-15,-3-2-4 16,-5-3-4-16,0-3-7 16,-5-4 6-16,-12 3-1 15,-5-3-1-15,0 4 2 0,-5-2-1 16,0 6 2-16,0 3 0 15,0 5 1-15,1 6 0 16,-1 3 7-16,1 5 2 16,-7 3 0-16,1 4 3 15,-6 3 0-15,-5 1 0 0,-4 4-3 16,-2 0-2-16,-7 11-3 16,0 5-2-16,-5 5-2 15,0 4 1-15,-6 7-2 16,3 2 1-16,-2 2 0 15,-2 3 0-15,2 6-1 16,-2 3 1-16,2 2 1 0,-2 5-2 16,0 4 1-16,-5 3 0 15,3 1 0-15,2 5 1 16,-1-4-1-16,8 2 2 16,6-1-4-16,8 5 3 15,8 2 1-15,17-1 5 0,14 9 1 16,9 6 1-16,21 5-3 15,16-2-3-15,6 0-2 16,14-3 1-16,4-6-6 16,6-5-1-16,10-7 1 15,10-1 2-15,14-6 1 16,8 0 2-16,11-8-1 16,8-4 2-16,2-8-1 0,-2-2-1 15,-4-11 1-15,-6-4-1 16,-7-8 1-16,-10-6 1 15,-4-3 4-15,-3-7 6 0,-1 0 5 16,-3-10-1-16,3-12 0 16,0-8-5-16,-5-10-3 15,-3-11-3-15,-3-10-3 16,-10-11-2-16,-5-11-1 16,-4-6 0-16,-9-7 1 0,-4-9-1 15,-9-3 1-15,-1 0-2 16,-11-1-1-16,-3 1 2 15,-8 2-2-15,-7 3 1 16,-10-3 0-16,-2 1 1 16,-19-4 0-16,-10 2 2 0,-13 2 2 15,-12 1 2-15,-18 4-1 16,-16 6 1-16,-26 8-5 16,-20 10-3-16,-32 11-5 15,-29 17-12-15,-26 18-24 16,-18 12-37-16,4 7-72 0,24-2-253 15</inkml:trace>
  <inkml:trace contextRef="#ctx0" brushRef="#br0" timeOffset="84726.35">24877 8142 568 0,'0'-35'28'0,"-3"-7"10"15,-7 5-23-15,-2 2 9 16,-3 4-13-16,-4 4-11 0,-12 4-1 16,-8 11-6-16,-12 8-4 15,-10 4-9-15,-12 18-3 16,-5 16 8-1,-6 13 12-15,7 11-6 16,5 11 3-16,15 6 5 16,13 4 0-16,17-2 3 15,19-4-3-15,8-9 0 16,16-12 1-16,18-9 7 0,7-17 9 16,15-11 9-16,5-15-2 15,4-6 1-15,1-22-13 16,2-13-9-16,-4-14-4 15,-8-12-16-15,-7-9-5 16,-4-12 3-16,-10-10 7 0,-4-7 8 16,-6-3 6-16,-3 0 3 15,-6 0 2-15,-5 8-1 16,-6 7-2-16,-3 14 2 16,-2 12 4-16,-3 13 0 15,-6 13-2-15,-1 12 1 16,2 11 2-16,2 8 2 15,3 10-5-15,1 10-8 0,0 23-7 16,2 18 4-16,0 17 3 16,0 16 1-16,0 14-5 15,4 11-4-15,13-2-9 0,7 2-12 16,6-1-2-16,8-10 2 16,2-1 2-16,5-12 14 15,-1-2 12-15,5-11 2 16,3-5 14-16,0-10 15 0,7-9 0 15,6-10-7-15,4-8-11 16,0-14-4-16,1-9-1 16,-2-7-2-16,-1-16 1 15,-7-13 3-15,-7-10 3 0,-3-9-6 16,-7-9-3 0,-7-2-1-16,-9-3-2 15,-9 1-7-15,-12 0 3 0,-6 6 3 16,-14 6 3-16,-15 2-1 15,-10 8 3-15,-2 4-1 16,-6 10 0-16,-2 6 5 0,1 6 3 16,7 13-6-16,1 0-4 15,5 6-1-15,10 10 0 16,3 2 1-16,10 1 2 16,5 6 4-16,7 0-1 15,4 4-2-15,10 3-1 0,4 2-1 16,1 1 0-16,5 1-1 15,-2 2 1-15,1-1 0 16,0-3-1-16,-1-2 1 16,-1-5-1-16,5-2-3 15,1-9-18-15,1-12-45 0,-7-8-88 16</inkml:trace>
  <inkml:trace contextRef="#ctx0" brushRef="#br0" timeOffset="85516.35">23371 8158 523 0,'15'-25'36'0,"2"-7"0"15,3-4-22-15,-4 3 12 16,-4-6-7-16,1 0-12 16,-8 3-3-16,-3 0 6 0,-2 4-1 15,0 3-6-15,-7 6-3 16,-4 5-3-16,-3 6 1 15,-7 7-2-15,-3 5-4 16,-5 5-2-16,-3 16 3 16,0 10 1-16,-1 13 3 0,6 8 2 15,7 7-1-15,6 5 2 16,8 0-1-16,6-2 2 16,2-6-2-16,13-8 1 15,5-7 1-15,8-9 6 16,5-7 5-16,4-11 1 15,8-6 2-15,0-8-1 0,2 0-4 16,-2-12-8-16,-2-5-1 16,-8-6-2-16,-4-6-10 15,-9-5-1-15,-7-5 8 16,-3-6 2-16,-7-5 2 16,-1-1 1-16,-4-2 1 0,0 3-1 15,0 0 1-15,0 10 4 16,-4 4-1-16,-1 8-2 15,1 9 0-15,1 6 2 16,-2 6-2-16,-2 7-3 0,1 10-3 16,-5 19-7-16,5 13 3 15,6 11 5-15,0 10 1 16,20 9 1-16,12-1 0 16,15 4-7-16,5-11-41 15,4-14-95-15,10-21-341 16</inkml:trace>
  <inkml:trace contextRef="#ctx0" brushRef="#br0" timeOffset="86256.35">25751 8192 575 0,'20'-46'55'0,"-2"-8"-6"15,-5 1-27-15,-4-4-1 16,-8 0-10-16,-1 3-9 15,-12 3-2-15,-11 9-2 0,-3 10 0 16,-8 11 1-16,-3 16 2 16,-9 10 0-16,0 24-4 15,1 19 0-15,-1 13 1 16,5 12 4-16,6 11-2 16,10-3-2-16,16 4 1 15,9-6 0-15,9-5-1 0,17-10 1 16,15-13-2-16,8-9 3 15,12-12 2-15,8-16 1 16,6-10 2-16,3-2-3 16,-1-19-2-16,-4-9-4 0,-4-12 3 15,-6-10 1-15,-4-15 0 16,-1-9 3-16,-5-13-3 16,1-14 2-16,-3-9-1 15,-4-5-1-15,-1-5 1 16,-5-2-1-16,-5 6 0 0,-6 9-1 15,-5 9 0-15,-6 8 0 16,-7 15 0-16,-7 9 1 16,-3 12 0-16,-2 13 0 15,0 12 1-15,0 7-1 16,-2 13 0-16,-5 9-1 16,-1 27-8-16,-6 19 4 0,1 20 3 15,-2 22 1-15,1 16 1 16,1 14 0-16,6 2 1 15,5 3-1-15,2 3 0 16,5-10 1-16,17-4-1 16,8-12 1-16,8-6-1 0,7-11 1 15,2-11 0-15,1-4-1 16,-3-11 2 0,-1-8-14-16,-7-15-67 0,-1-22-93 15</inkml:trace>
  <inkml:trace contextRef="#ctx0" brushRef="#br0" timeOffset="86896.35">27860 8593 713 0,'37'-76'11'0,"8"-15"-9"16,6-9-9-16,1-5 3 16,-1-8 1-16,0-10-10 15,-5-4-3-15,-4-6 4 16,-3 4 9-16,-3 8 1 16,-2 13-4-16,-10 16 4 0,-4 26 4 15,-10 22 3-15,-6 15 7 16,-4 22 2-16,-19 18-9 15,-18 30-12-15,-9 21 5 16,-7 24 13-16,-1 30-4 16,6 20-2-16,19 10 0 15,19 1 0-15,17-1-2 0,25-12 0 16,14-14-3-16,15-18-9 16,1-17-14-16,2-19-27 15,-3-24-59-15,-7-32-114 16</inkml:trace>
  <inkml:trace contextRef="#ctx0" brushRef="#br0" timeOffset="87116.35">27701 7782 793 0,'80'2'69'0,"23"-2"-39"16,21-6-29-16,13 6-2 15,4 0 1-15,-7 10-12 16,-12-2-28-16,-15-1-27 0,-5-1-26 16,-15-6-54-16,-9-5-132 15</inkml:trace>
  <inkml:trace contextRef="#ctx0" brushRef="#br0" timeOffset="87576.35">29386 7325 621 0,'0'2'59'16,"0"5"-39"-16,-4 11-23 15,-11 20-1-15,-9 17 4 16,-3 18-2-16,-4 22 4 0,8 12-2 16,5 6-2-16,17 4 4 0,8-5-2 15,25-7-8-15</inkml:trace>
  <inkml:trace contextRef="#ctx0" brushRef="#br0" timeOffset="87676.35">29282 8167 685 0,'50'93'-16'0,"17"-16"-12"0,17-22 7 0,4-20 10 0,7-22 23 15,-5-13 41-15,-6-23 9 16,-10-17 18-16,-13-11-37 15,-11-10-23-15,-14-8-12 0</inkml:trace>
  <inkml:trace contextRef="#ctx0" brushRef="#br0" timeOffset="87966.34">30526 9150 706 0,'0'63'-7'0,"-14"-16"24"15,-20 9-6-15,-18 8-11 16,-22 0-1-16,-23-7-7 0,-21-8-31 16,-23-10-33-16,-16-10-24 15,-5-14-64 1</inkml:trace>
  <inkml:trace contextRef="#ctx0" brushRef="#br0" timeOffset="88656.35">29788 7179 282 0,'-14'-21'345'0,"-3"1"-296"16,0 10-13-16,-14 10-27 15,-4 21-8-15,-12 20-3 16,-6 12 4-16,0 22-3 16,-1 11 1-16,3 9 0 15,10 7 1-15,7 4-1 0,12 0 0 16,12-5 1-16,10-3 0 15,10-3 5-15,24-10 3 16,14-8 2-16,18-9 4 16,5-9 2-16,11-11-6 15,4-16-5-15,-8-14-6 16,-2-16-5-16,-9-6-8 0,-10-25 6 16,-7-13 6-16,-5-15 4 15,-5-15 6-15,-6-5 1 16,-4-12 1-16,-5-2 2 15,-9-2-9-15,-6-1-2 16,-8 3-5-16,-4 4 1 0,-22 6 1 16,-12 8-4-16,-11 9-1 15,-12 9-2-15,-7 10-4 16,-1 13 0-16,-1 11-4 16,6 13 5-16,4 8-4 15,9 16-24-15,15 15-42 0,13-2-56 16,17 3-158-16</inkml:trace>
  <inkml:trace contextRef="#ctx0" brushRef="#br0" timeOffset="89276.35">31596 7982 504 0,'-20'-25'52'0,"-1"1"-20"16,-4 1-3-16,-4 11-17 31,-3 7 5-31,2 5-11 0,-1 0-4 16,7 10-2-16,6 11 1 15,11 7-2-15,7 6 0 16,18 12 2-16,17 4 2 0,9 3 4 15,7 6-1-15,4-4 2 16,-5 0 7-16,-10-3-5 16,-14-7-1-16,-18-6 2 15,-9-3 0-15,-33-9-2 0,-17-6-5 16,-15-7-1-16,-14-5-5 16,-3-9-12-16,-4-5-18 15,11-15-33-15,10-10-33 16,20-11-70-16</inkml:trace>
  <inkml:trace contextRef="#ctx0" brushRef="#br0" timeOffset="89666.35">31584 7324 643 0,'33'-20'73'16,"16"4"-36"-16,17 5-26 16,17 9 15-16,7 2-1 15,2 11-6-15,-9 9-11 16,-15 7-7-16,-14 3-2 15,-20 8-3-15,-24 2-13 0,-10 3-4 16,-28 5 6-16,-15 2 4 16,-15 6 5-16,-5 1 3 15,-1 1 3-15,10 2 2 16,9 1 0-16,17-3 12 16,20-4 7-16,11 2-2 15,28-6-7-15,16 4-4 0,12-4-5 16,9-2-24-16,2-10-82 15,2-13-96-15</inkml:trace>
  <inkml:trace contextRef="#ctx0" brushRef="#br0" timeOffset="89886.35">32683 8553 651 0,'0'34'70'0,"7"-2"-52"16,-7 14 3-16,0 6-16 16,-20 5-2-16,-25 0-4 15,-18-7-5-15,-15-4-28 16,-12-8-14-16,-3-3-43 16,3-10-16-16,12-8-34 15,13-12-90-15</inkml:trace>
  <inkml:trace contextRef="#ctx0" brushRef="#br0" timeOffset="90246.35">33159 7960 667 0,'10'-15'34'0,"-10"0"-14"0,-1-1-7 15,-10 5-8-15,-9 6-3 16,0 3-4 0,-1 2-3-16,1 2 2 0,6 16-1 15,11 12-2-15,10 10 3 16,23 14 4-16,6 6 2 15,3 7 1-15,2 5-1 16,-9-7-1-16,-13-4 1 0,-18-11-1 16,-9-11-2-16,-23-6 0 15,-12-12-1-15,-4-7-8 16,-3-7-34-16,7-7-41 16,9-10-32-16,14-17-124 0</inkml:trace>
  <inkml:trace contextRef="#ctx0" brushRef="#br0" timeOffset="90786.35">33339 7846 495 0,'0'-19'206'0,"8"-10"-146"0,18-3-28 16,4-3-31-16,8-3-1 16,6-5 0-16,0 0-2 15,0-1-6-15,2 3 0 16,-7 5 3-16,-5 7 3 0,-9 6 1 16,-6 14 2-16,-5 9 6 15,-9 4-1-15,-3 24-5 16,-2 12-3-16,-4 14 2 15,-10 8 1-15,-2 13-2 16,-3 3 1-16,2 4 0 16,0 3 0-16,3 3-4 0,3-1 0 15,2 1 1-15,2-5 1 16,0-2 1-16,2-10 1 16,-3-6-2-16,-4-8-1 15,1-11-3-15,-5-5-1 16,2-7 1-16,-3-4-7 0,-1-5 4 15,1-4 0-15,0-2 4 16,-2-5 1-16,2-2-3 16,5-5 5-16,1 2 2 15,5-1 1-15,6 2 7 16,6 1 3-16,14 1 4 0,12 5 0 16,4-1-10-16,7 1-5 15,0-2-13-15,-5-1-19 16,-4-3-50-16,-9-11-71 15,-10-4-191-15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12T03:47:04.335"/>
    </inkml:context>
    <inkml:brush xml:id="br0">
      <inkml:brushProperty name="width" value="0.05292" units="cm"/>
      <inkml:brushProperty name="height" value="0.05292" units="cm"/>
      <inkml:brushProperty name="color" value="#FF0000"/>
    </inkml:brush>
  </inkml:definitions>
  <inkml:trace contextRef="#ctx0" brushRef="#br0">9427 4157 348 0,'-19'0'198'0,"2"0"-165"31,-1-11-29-31,0 1 11 0,-2 1 8 16,3 0-12-16,-5 0-11 15,-2 0 1-15,-1 1-1 16,0-2 1-16,2 3-1 16,-2 0-1-16,1 0 1 0,4 0 0 15,-4 3-1-15,0 0 0 16,-1 3-2-16,-4 1 0 15,-1 0 2-15,-3 0 0 0,-4 5 1 16,-1 6 1-16,0 0-1 16,-1 1 0-16,-2 4 0 15,-3 2 0-15,-4 6 0 0,-1 4 0 16,-4 8-1-16,-3 1 0 16,-8 7 1-16,2 3-2 0,5 3 2 15,1 2-1-15,4 1 0 16,12 3 0-16,8 2-2 15,10 5-4-15,8 5-6 16,11 3 0-16,3-1 4 16,9 1 7-16,12-3 0 15,13-3-2-15,13-5-1 16,12-7-6-16,6-7-5 0,14-5-3 16,7-9 10-16,8-5 2 15,6-7 5-15,4-10 2 16,6-4 2-16,0-6 1 15,4 0 1-15,1-13 1 0,-6-10-2 16,-4-5 0-16,-7-4 2 16,-6-8 5-16,-13-2 3 15,-12-5 6-15,-11-4 6 16,-12-5 0-16,-15-8-8 0,-11-5-11 16,-14-10-4-16,-8-4-1 15,-25-7-4-15,-18 1-5 16,-16 0 0-16,-18 8-5 15,-16 7 7-15,-6 9 4 16,-11 13 0-16,-3 9 2 16,-2 11-2-16,5 9-43 0,18 6-66 15,16 0-230-15</inkml:trace>
  <inkml:trace contextRef="#ctx0" brushRef="#br0" timeOffset="750.13">12747 4448 455 0,'14'-25'96'15,"-9"-3"-48"-15,-4-6-23 16,-1-3-6-16,0-3-2 0,0-5 2 15,-11-1-8-15,-8-4-7 16,-15 0-3-16,-5 0 1 16,-9 3-6-16,-9 3-1 15,-10 9 1-15,-7 5 3 0,-1 7 0 16,-11 12-2-16,-6 7-2 16,-6 4 2-16,-5 9 1 15,-1 10 2-15,-3 14 0 16,4 3 0-16,4 11-1 15,2 9 1-15,4 8-1 0,3 5 0 16,5 12 0-16,7 6-3 16,4 8-2-16,13 7 3 15,14 3 1-15,19 2 1 16,24 1 1-16,13 1 1 16,34-6-1-16,19-4-1 15,21-7-8-15,16-14-9 16,13-13-5-16,11-13-1 0,13-15 17 15,7-12 6-15,8-17 2 16,5-7 2-16,2-10 8 16,-4-16 5-16,-6-9 3 15,-14-5 2-15,-14-8 1 0,-23-4-5 16,-16-7 4-16,-18-9 5 16,-16-11-6-16,-14-9-13 15,-14-13-7-15,-12-11-3 16,-7-5-9-16,-26-3 2 15,-20 1-11-15,-24 2-1 0,-19 9-1 16,-32 9-4-16,-35 14-1 16,-36 14-26-16,-35 13-60 15,-29 8-168-15</inkml:trace>
  <inkml:trace contextRef="#ctx0" brushRef="#br0" timeOffset="8349.99">16034 6266 93 0,'20'16'262'16,"9"-3"-235"-16,13-6-13 16,11 1 21-16,22 0 18 0,8-3-22 15,18-1-15-15,14-1-5 16,9-1-4-16,14-2-5 16,13 2-1-16,7-1 0 15,10 3-2-15,14 0 1 16,5 1 1-16,9 0-1 0,5 1 2 15,7 1-2-15,-1 2 4 16,5 0 7-16,-11 3 2 16,-2-1 3-16,-14 0-2 15,-9 1 3-15,-12-1 0 16,-13 1-1-16,-12-3-3 16,-10-4-4-16,-10 3-1 0,-11-5-5 15,-11-1 1 1,-11-2-3-16,-9 0 0 0,-12 0-1 15,-10 2 0-15,-6-6 0 16,-9-6 1-16,-8 4 0 16,-5-3 1-16,-8-3 3 0,-1-1 0 15,-3-3-2-15,-4 0-1 16,-3-5-3-16,-2-2 0 16,-3-8-2-16,-3 1 0 15,0-2 0-15,-9-6 1 16,-3-3 0-16,-6 0 2 0,-1-3-1 15,-8 1 1-15,-4-4 0 16,-3-1-1-16,-10 0 1 16,0 0-1-16,-8-2 1 15,-4-4-1-15,-10 2 1 16,-2-3 0-16,-12-2 0 0,-8 0 0 16,-16 3-1-16,-16 1-2 15,-21 3-7-15,-24 7-2 16,-25 5 0-16,-30 7-1 15,-30 12-4-15,-30 3-9 16,-29 16-9-16,-32 4-7 0,-22 21-17 16,-27 8-34-16,-12 4-83 15</inkml:trace>
  <inkml:trace contextRef="#ctx0" brushRef="#br0" timeOffset="62716.3">25128 5995 163 0,'11'-11'118'15,"0"-3"-45"-15,0-2-6 16,-3 0-1-16,2-2-28 0,-3 2-11 16,-2 0-3-16,0 0 9 15,-3-1-12-15,2 1 2 16,-4-1 4-16,0 0-13 16,-2 1-5-16,-5 2-7 15,-3 0 0-15,-4 3-3 0,-1 3 0 16,-2 4 0-16,-2 4-2 15,-5 0 1-15,1 2 1 16,-3 8 1-16,1 7-1 16,3 0 1-16,-2 3 0 15,6 1-1-15,7 4-1 16,3 4-1-16,8-3-6 0,0 0-2 16,8-2-2-16,11-2-2 15,3-4 3-15,5-8 4 16,-1-4 0-16,1-4 4 15,-2-2 4-15,0-2 0 16,-6-11 1-16,1-2 9 0,-4-2 5 16,-1-3-3-16,-5-1-4 15,-1 1 4-15,-4-1 3 16,-2 0-3-16,-3 1-3 16,0 0 0-16,0 6-5 15,0 0-2-15,0 7-1 0,0 1-1 16,0 5 0-16,0 1-1 15,0 0-4-15,0 7-2 16,4 5-3-16,2 6-3 16,7 5-4-16,2 1-7 15,6 2-1-15,2-1 0 0,8 0 4 16,5-3 7-16,5-2-1 16,5-7 12-16,3-5 3 15,0-5 0-15,1-3 1 16,-1-5 10-16,-5-11 16 15,-6-4 11-15,-8-5 4 0,-6 0-14 16,-8-3-13-16,-7-5-2 16,-4 1-2-16,-5-5-5 15,0 0-4-15,-5 1 1 16,-2 5-3-16,-3 4 0 16,4 8-2-16,-3 8 2 0,-2 8-2 15,-2 3-2-15,-1 0 1 16,-1 14 2-16,2 7-2 15,-2 6-8-15,4 2-6 16,4 5 1-16,6 1-6 0,1 1-2 16,0-4 6-16,5-3 2 15,3-3-1-15,1-4 2 16,3-6 6-16,-2-4 4 16,3-6 4-16,-1-6 2 15,2 0 2-15,1-7 9 16,1-9 2-1,0-4-2-15,-2-5-1 0,-2-3 8 0,-4-8-2 16,3-7 0-16,-3-3-3 16,0-8-6-16,-1 3-4 15,0-5-3-15,1 4-1 0,3 3 2 16,-4 3-3-16,-2 6 1 16,3 2 0-16,-6 7 0 15,-1 6 0-15,-1 3 0 16,0 7-2-16,-1 7 3 15,-7 7-1-15,1 1-3 0,-4 8 0 16,0 10 0-16,-1 8 2 16,0 8 1-16,2 4-1 15,5 8 1-15,5 2-1 16,0 7 1-16,11 1-1 16,6 1-3-16,9-2-4 15,3-5-5-15,1-4 2 16,4-6 0-16,4-12-2 0,1-6 2 15,3-8 9-15,2-7 2 16,0-7 0-16,-3 2 1 16,0-11-1-16,-7-7 4 15,-5-6 5-15,-2 1 1 16,-7-8-4 0,-6 1 0-16,-6-6 2 15,-5 0-4-15,-3-2-1 0,0 3-1 0,-5 6 0 16,-7 6-2-16,4 10 1 15,-7 7-2-15,-1 4 0 16,-2 5 0-16,-1 12 1 16,-1 4 0-16,1 8-5 0,5 4-5 15,6 2-6 1,4 2-5-16,4 1 1 16,0-1 2-16,11-7 3 15,3-3 3-15,4-8-1 0,2-4 7 16,-1-8 5-16,6-7 2 15,1 0 0-15,-4-12 17 16,0-8 8-16,0-3-2 0,-2-8-1 16,-4-8-2-1,-3-8-7-15,-3-4-6 0,-1-6-1 0,1-4-4 16,-3 0-2-16,1 1 0 16,-1 3 0-16,0 5 3 0,-2 0 3 15,-2 11 0-15,-1 4 0 16,0 7-1-16,-2 8-2 15,0 8-1-15,0 7-3 16,-4 7-3-16,-4 0-1 16,0 8 2-16,1 10 0 0,0 11 1 15,0 7 0-15,5 6 0 16,2 8 1-16,0 6 0 16,10 2 1-16,6 5-1 15,2-2-1-15,3-3 1 16,-1-6-12-16,-1-7-24 15,-5-11-12-15,1-9-18 0,-3-9-38 16,1-13-50-16</inkml:trace>
  <inkml:trace contextRef="#ctx0" brushRef="#br0" timeOffset="64132.47">26881 5665 15 0,'0'-2'40'0,"-2"0"-5"16,2 0-15-16,-1 2-10 15,1 0-2-15,-2-2 3 16,2 2 5-16,0 0 7 0,0 0 3 15,0 0-6-15,0 0-3 16,0 4 6-16,0 2 8 16,0 2 1-16,0-1 1 15,0 1-3-15,0-5 3 16,3 1 4-16,3-2 13 0,1-2 10 16,6-2 4-16,-1-9-5 15,4-2-28-15,2-3-19 16,-3-1-10-16,-1 0-2 15,-4 2-9-15,0-1-2 16,-3-2 5-16,-4 2 4 0,1 0 2 16,-4-2 0-16,0 2 0 15,0 1 0-15,0 3 2 16,-4 1-2-16,2 6 0 16,1 3-1-16,-1 2-2 15,2 9-2-15,0 7 1 16,0 6 1-16,7 0-4 0,8 7-2 15,4-4 3-15,6 0 1 16,1-5-2-16,4-4 0 16,-1-6-8-16,3-4-12 15,-5-4-17-15,0-2-20 16,-6-6-27-16,-2-10-35 16</inkml:trace>
  <inkml:trace contextRef="#ctx0" brushRef="#br0" timeOffset="64353.89">27095 5074 354 0,'-5'0'58'16,"5"0"25"-16,0 0-38 15,-2 0-24-15,2 0-18 16,0 0-4-16,0 0-32 0,0 2-49 16,2 0-52-16</inkml:trace>
  <inkml:trace contextRef="#ctx0" brushRef="#br0" timeOffset="66783.95">28607 5403 4 0,'0'0'12'31,"0"0"-11"-31,0 0-18 0</inkml:trace>
  <inkml:trace contextRef="#ctx0" brushRef="#br0" timeOffset="70467.73">28452 5279 56 0,'11'-5'48'15,"-3"2"-3"-15,0-3-10 16,-1 2 19-16,-1-1-7 16,-1-2 3-16,0 0-1 15,1 0-4-15,-1-2-4 0,1 3-3 16,-3-3-7-16,1 4-5 15,-3-3-12-15,-1 2-6 16,0-1 3-16,-1 1 4 16,-8 1-12-16,-2 2-3 15,2 2 0-15,-3 1-1 0,-2 0 1 16,4 0 1-16,0 0-1 16,1 3 0-16,-1 3 0 15,1 1-1-15,3 1 1 16,-4 1 0-16,5-2 0 15,-1 3 0-15,5-2-1 16,1 2 0-16,0 1-1 0,0 3 0 16,7-1 1-16,9 1 1 0,3 2 2 15,7-1 1-15,3 2 1 16,-1-1-1-16,1-2-1 16,-2 3-1-16,-5-3-1 15,-3 2-1-15,-4-2 1 16,-3 0 0-16,-5 3-1 15,1-2-3-15,-6 0 3 0,-2-3 0 16,0 4 1-16,-6-3-1 16,-7-2 1-16,-5-1 0 15,-3-1 2-15,-4 0 0 16,-2-4 4-16,-2 1-3 16,4-2-1-16,-1-1-1 0,6-1-1 15,1-2 1-15,4 0 0 16,1 0-1-16,6-4-7 15,2-7-18-15,1-3-29 16,4 0-43-16,1-6-63 0</inkml:trace>
  <inkml:trace contextRef="#ctx0" brushRef="#br0" timeOffset="70985.17">28554 4929 156 0,'-5'-9'52'0,"0"-2"23"16,0 1-14-16,-2 3-12 16,6 2-3-16,-1 2 0 15,0 1-3-15,2 2-5 16,0 0-9-16,0 7-25 15,0 13-6-15,5 6 2 0,3 12-1 16,-1 3 1-16,2 5 1 16,2 6 0-16,-2 2 0 31,-2 4 2-31,6 3-1 0,1 2 2 0,0 0-2 16,4 1-1-16,-1-1-1 15,0-4 0-15,0-4-5 16,-1-7-3-16,-1-5-3 0,-1-7-2 15,-4-6 0-15,0-8-13 16,-3-8-12-16,0-9-29 16,0-5-33-16,0-5-133 15</inkml:trace>
  <inkml:trace contextRef="#ctx0" brushRef="#br0" timeOffset="71829.43">29084 5481 302 0,'15'-18'87'15,"-3"-2"-6"-15,3-6-17 0,-1-3-20 16,1-6-10-16,-1-3-23 16,-1 1-7-16,-1-6-4 15,-2 0 0-15,2-1 0 16,-4-1 0-16,-1-4 6 0,-3 4 18 16,-4 2 0-16,0 1-4 15,0 7-4-15,-5 8-6 16,-2 6-3-16,0 7-2 15,3 7-2-15,-2 7-4 16,3 0-1-16,-4 10-3 16,1 15 3-16,3 7 1 0,1 10-1 15,0 5 1-15,2 5 1 16,0-1 0-16,7 1-4 16,4-4-9-16,2-4-4 15,1-4-6-15,2-7-3 16,4-3 4-16,-2-6-6 0,-1-6-12 15,5-4-9-15,-3-4-33 16,-6-7-83-16</inkml:trace>
  <inkml:trace contextRef="#ctx0" brushRef="#br0" timeOffset="72141.73">29141 5074 264 0,'0'0'71'16,"4"-1"6"-16,6-1 1 15,5-2-36-15,7 3-4 16,2-1-7-16,-2 0-8 16,2 0-10-16,-1 2-7 15,-2 0-5-15,-4 0-7 16,0 0-28-16,2 0-59 0,3-1-126 16</inkml:trace>
  <inkml:trace contextRef="#ctx0" brushRef="#br0" timeOffset="72840.7">29594 4930 219 0,'-3'0'54'0,"1"-1"5"0,0 1-10 16,-1 0-21-16,-3 0-5 0,-1 0-8 15,0 5-3-15,-2 7 1 16,-2-1-3-16,2 6-2 15,2 3-3-15,0 3-1 16,3 4-3-16,4 0 0 16,0 4 0-16,0-4-1 0,6 2 0 15,6-2 0-15,0-1 1 16,5 1-1-16,1 0 0 16,1-4 0-16,3 0 1 15,-2 1-1-15,3-6-3 16,-3-4-3-16,0-5-2 0,-3-4 6 15,2-5 2-15,-2 0 5 16,-2-3 16-16,2-7 4 16,0-4-2-16,-3 2-2 15,-3-4-7-15,-2 0-9 16,0 0 3-16,-4-4 7 16,1 2 0-16,-4-6 0 0,0 2-1 15,1-6-1-15,-1 4 1 16,0-2-4-16,-2 2-2 15,0 0-1-15,-2 0-2 16,-5-1 0-16,-6 0-1 16,-1 2 4-16,-3 0-1 0,0-2-2 15,-3 2 2-15,4 1-3 16,1 3 1-16,0 3-5 16,0 3-1-16,1 2 1 15,-1 6-3-15,1 4 2 16,-1 1-2-16,-2 1-17 0,0 11-15 15,0 6-15-15,3 4-36 16,8 1-67-16,6-1-157 16</inkml:trace>
  <inkml:trace contextRef="#ctx0" brushRef="#br0" timeOffset="74048.92">30232 5213 318 0,'2'-5'54'16,"0"-4"12"-16,-1 4-1 15,-1 0-19-15,2 1-8 16,-2 4-6-16,2 0-14 16,1 7-15-16,1 9-3 0,-1 7 3 15,1 7 2-15,-3 5-3 16,2 4-1-16,-6-1 0 16,-12 0-6-16,-5-4-28 15,-3 0-29-15,-2-7-42 16,-2-4-89-16</inkml:trace>
  <inkml:trace contextRef="#ctx0" brushRef="#br0" timeOffset="77690.8">31096 4902 6 0,'3'-4'83'0,"-1"0"-43"15,1 2 0-15,-1-1-19 16,0-1 30-16,3 3-24 16,-1-1 0-16,-3-1 8 15,1 1-12-15,3-2 4 16,-4 2-3-16,-1-2-3 0,2 3 6 16,1-3-5-16,-3 1-3 15,2-1-4-15,-2 2 3 16,2 1-5-16,-2-3-4 15,0 0-4-15,0 2 3 16,0 1 3-16,0-3 1 0,-7 2-2 16,-6-1-6-16,-3 0 0 15,-2 3-3-15,-3 0-1 16,1 0 0-16,-4 0 0 16,4 0 0-16,1 6 0 0,2 1 0 0,0 3 0 15,4 0-1-15,1 1 0 16,3 3 0-16,3 1 0 15,2-1 0-15,4 2 0 16,0 0-1-16,7 0 1 16,6-2 1-16,8 0 0 0,3 1 1 15,5-2 0-15,7 1 3 16,2 0 2-16,1-2-2 16,0 6-2-16,-3-2-1 15,-5 2-1-15,-4 1 0 16,-5 2-1-16,-6-2-1 15,-7 4-10-15,-6-1 1 0,-3 2 2 16,-1 1 1-16,-13-4 0 16,-3 1 2-1,-7-2-4-15,-3-5 3 16,-3 2 1-16,-4-7-2 16,2-2-4-16,-2-1 0 15,3-6 3-15,2-1-4 16,4 0-22-16,6-5-21 0,2-9-55 15,5-5-132-15</inkml:trace>
  <inkml:trace contextRef="#ctx0" brushRef="#br0" timeOffset="78075.03">31049 4607 129 0,'0'-5'100'0,"0"0"-41"0,0 1 13 16,0 4-23-16,0 0-8 15,0 2-21-15,3 13-14 16,7 9 9-16,2 6 6 16,0 9 4-16,5 10 3 15,3 6-14-15,-3 4-7 16,2 2-4-16,-4-1-2 0,0 1-1 0,-3-5 2 16,1-4-4-16,-2-5-5 15,-1-6-7-15,2-3-6 16,-4-3 1-16,-1-4-10 15,0-9-10-15,3-2-29 0,-3-10-73 16</inkml:trace>
  <inkml:trace contextRef="#ctx0" brushRef="#br0" timeOffset="79719.98">31523 5198 139 0,'0'0'28'0,"0"0"8"15,0 1-8-15,0-1-8 16,0 0-1-16,0 0 2 15,0 0-1-15,0 0-6 16,0 0-5-16,0 0-7 16,0 0 0-16,0 0-7 0,0-7-88 15</inkml:trace>
  <inkml:trace contextRef="#ctx0" brushRef="#br0" timeOffset="80407.33">31571 4957 259 0,'4'-4'65'15,"-1"-1"-4"-15,3-2-9 16,0 1-9-16,-3 1-11 16,0-1-4-16,-1 3-1 15,-2-2-7-15,0 1-8 16,0-1-3-16,-2 1 0 0,-8 0-6 16,-1 3-3-16,-5-1 0 15,-1 2 0-15,5 0 0 16,-3 2 0-16,7 5-1 15,4 4 0-15,4 2-2 16,0 4 1-16,11-1 7 0,10 2 12 16,6 1 11-16,6-1-9 15,2 0-6-15,3-1-1 16,-2-2-1-16,-1-1-3 16,-5 3-1-16,-4-3-6 15,-7 2-1-15,-5-2 0 16,-8 0-1-16,-6 0-2 0,0-2-3 15,-4 0 0 1,-7-2 1-16,-5-3 1 0,-4 2 3 16,-2-3 0-16,0-3-1 15,-2 0-3-15,2 0-5 16,0-3-10-16,7 0-9 0,2 0-9 16,6-4-16-16,5-7-32 15,2-5-66-15</inkml:trace>
  <inkml:trace contextRef="#ctx0" brushRef="#br0" timeOffset="81002.8">32031 4743 348 0,'18'-20'46'16,"-2"-3"34"-16,-1 3-31 16,-1 0-19-16,-6 1-1 15,-1 3-2-15,-2 0-3 16,-2 4-1-16,-3 1-1 0,2 5-7 15,-2 6-8-15,0 0-8 16,0 7-2-16,0 11 2 16,-2 6 0-16,2 2 1 15,0 8-1-15,0 4 1 16,0 1 0-16,4 5 1 16,3-1-1-16,-2 2 1 0,-2-1-1 15,4-4 0-15,-6-2-1 16,-1-6 0-16,0-3-2 15,0-4 0-15,0-5 1 16,0-2 0-16,0-6 1 16,-1-2-1-16,-3-5-2 15,-2-2-1-15,1-3 0 0,-2 0 1 16,-4 0 2-16,2 0 2 16,-2-1 1-16,3-5 0 15,0 3 0-15,4 0 0 16,1 0 0-16,3 3 1 0,0-2 7 15,0 2 1-15,5-2-2 16,6 1-5-16,1 1-1 16,3-1-2-16,3 1-1 15,0 0-18-15,-2 0-28 16,-1 0-29-16,-1 0-58 0,0 0-187 16</inkml:trace>
  <inkml:trace contextRef="#ctx0" brushRef="#br0" timeOffset="81268.75">32455 5074 351 0,'7'0'146'0,"0"0"-82"16,-2 2-18-16,0 11-34 15,-4 6-11-15,-1 8-1 16,0 2-5-16,-6 3-26 16,-4-2-14-16,3-2-29 0,1-4-73 15</inkml:trace>
  <inkml:trace contextRef="#ctx0" brushRef="#br0" timeOffset="84735.56">32916 4762 116 0,'-7'0'62'0,"1"0"27"16,3-5-25-16,-2 1-15 16,1-2-6-16,-1-4-7 0,0 3-3 15,3 2-5-15,-3-4-5 16,2 0 1-16,1 2 4 16,2-2-4-16,-1 2 0 15,1-4-1-15,0 2-6 16,0 0-3-16,0-1-4 0,0-3-1 15,3 2-3-15,3 0 1 32,1 1-4-32,2-3 0 15,1 5-2-15,3-2-1 16,0 4 0-16,1 0 2 0,-1 2-2 16,2 4 0-16,-5 0 0 15,0 4-2-15,2 7 0 16,-2 7 0-16,-1 1 0 15,-2 5 1-15,1-1 0 16,-3 2-1-16,2-4 0 16,-4 1-4-16,1-1-1 0,2 2 2 15,-6-2 0-15,0 1-2 16,0 0 0-16,0 1-3 16,-6-2 2-16,-1 2 2 15,-3-2-2-15,0 1-4 16,-1-1-1-16,-2-1 2 0,-2-2-2 15,1-2-3-15,-3 2 3 16,1-4 7-16,0 0 3 16,2 0 1-16,-1-3-2 15,1 2 1-15,3-5 2 16,0 3 0-16,3-4 1 16,-2 0-1-16,3-3 1 15,2 0 0-15,3-1 0 0,2-1 0 16,0 0-3-16,0 1 5 15,9 0 12-15,7 1 5 16,6-2 5-16,9 4 0 16,4-3-2-16,8 3-4 0,0-1-1 15,6-1-2-15,-2 0-5 16,-4 2-5-16,-2-2-2 16,-9 2-2-16,-3-4-1 15,-9 2 0-15,-8-2-1 16,-2-2-6-16,-7 1-2 15,-3-1-2-15,0 0-7 0,0 2-8 16,0 1 0-16,-3-2-16 16,-1 2-27-16,-2-2-59 15,1-1-159-15</inkml:trace>
  <inkml:trace contextRef="#ctx0" brushRef="#br0" timeOffset="-67764.79">33378 4102 369 0,'-2'-7'110'16,"-7"-4"-74"-16,-2 4-33 0,-3 0-4 15,-2 4 0-15,-2 0-2 16,-4 3 4-16,-3 4 0 15,0 9 0-15,-2 6 4 16,0 6 3-16,-4 4-6 16,-1 6-1-16,-2 8-1 0,0 2 0 15,-2 10 1-15,2 2-1 16,0 6 0 0,0 4 0-16,2 3-1 0,-1 3 0 15,1 4-2-15,-3 5-7 16,-1 0 4-16,4 6 3 0,5 5 2 15,8-1 5-15,14 3 10 16,5-5-5-16,19-2-4 16,11-2-4-16,10-11-1 15,7-4-1-15,7-10-2 0,5-8 0 16,7-7 0-16,8-12 6 16,5-10 1-16,1-8-3 15,2-11 1-15,-6-5 0 16,2-11 0-16,-8-10 0 15,-6-10-2-15,-8-8 0 0,-5-11 1 16,-9-9 9-16,-6-10 2 16,-4-11-6-16,-6-12-2 15,-8-8-4-15,-4-3 0 16,-10-6 0-16,-4 1 2 16,-4-1-2-16,-17 0-3 0,-8-1 2 15,-13 3-3-15,-7-1 0 16,-12 9 0-16,-10 2 4 15,-11 12-1-15,-11 13-13 16,-12 10-27-16,-6 4-61 16,-7 1-127-16</inkml:trace>
  <inkml:trace contextRef="#ctx0" brushRef="#br0" timeOffset="-65245.37">14239 5673 144 0,'-12'0'151'0,"1"0"-118"15,2 0-10-15,3 0 2 16,3 0-4-16,3 0-6 16,0 0-5-16,0 0-7 0,0 0-2 15,7 0-3-15,4 0 10 16,7 6 1-16,5 1 0 16,6 4 1-16,9-1-1 15,7 5-4-15,5-3 1 16,6 3-2-16,10 1 1 15,8-2-2-15,1 2 0 0,6 0-3 16,5 0 0-16,2 2 1 16,0 0-1-16,5-2-1 15,4 5 1-15,4 0 0 16,1 3-3-16,0 1-3 0,8 1 1 16,-1 3 2-1,7 0 2-15,0 1-2 0,8-1 3 16,4 1 0-16,4-3 0 15,9-1 0-15,3-1 0 16,6-1 2-16,7 1-4 0,4-2 4 16,8-2-4-16,5 4 2 15,-1-2-22-15,6 4-29 16,-5-6-41-16,-11-4-89 16</inkml:trace>
  <inkml:trace contextRef="#ctx0" brushRef="#br0" timeOffset="-63307.04">7800 6478 510 0,'35'0'6'0,"16"-21"13"16,27-11-16-16,26-11 10 15,26-9 3-15,23-3-16 16,7 1-18-16,-1 1-28 15,-11 1-58-15,-23 1-119 16</inkml:trace>
  <inkml:trace contextRef="#ctx0" brushRef="#br0" timeOffset="-62867.88">11100 6851 577 0,'3'30'15'15,"5"-8"-3"-15,21 8-1 16,19 0 4-16,32-3-4 16,35-11-7-16,35-12-1 0,36-10-4 15,36-24-11-15,24-20-28 16,14-14-67-16,11-15-183 16</inkml:trace>
  <inkml:trace contextRef="#ctx0" brushRef="#br0" timeOffset="-61988.06">28963 6282 439 0,'0'0'38'15,"26"-12"5"-15,19-5-12 16,28-6-1-16,34 0-6 15,29-4-8-15,31 8-15 16,25-3 0-16,14 6-8 16,11 2-8-16,5 3-3 15,6 4 2-15,-1-1 4 16,6 3 5-16,2 5 4 0,3 0 3 16,-2 3-2-16,-14 9 2 15,-11 4-1-15,-21 2 1 16,-32-2 2-16,-33-2 7 0,-30-5 7 15,-29-2 2-15,-27-3 4 16,-19-3-7-16,-13-1-11 16,-7 0-7-16,-16 0-20 15,-22 0-22-15,-18-5-21 16,-19-11-60-16,-13-8-191 0</inkml:trace>
  <inkml:trace contextRef="#ctx0" brushRef="#br0" timeOffset="-60390.23">5592 3277 376 0,'-109'0'39'16,"-1"1"-27"-16,2 17-5 15,-2 16 3 1,-1 16-4-16,-6 14-4 0,-4 22-2 0,-4 15 1 15,-4 21-1-15,0 13 0 16,-1 22-1-16,12 14 2 0,13 15 2 16,20 9-1-16,29 6-1 15,25 6-2-15,31 1 1 16,23-4-2-16,33-10-6 16,23-5-2-16,18-12-4 15,18-16 4-15,11-17 5 0,13-10 3 16,11-16 1-16,7-18 0 15,13-17 1-15,7-19 1 16,6-21 0-16,0-21 0 16,-3-22-1-16,-4-15 0 15,-9-24 5-15,-9-13 11 16,-11-12 3-16,-12-9 6 0,-9-9 8 16,-10-5-2-16,-8-12-9 15,-11-11-5-15,-7-17-4 16,-9-12-4-16,-8-13-8 15,-12-13 0-15,-8-10-2 16,-17-4-4-16,-9-1-3 0,-13-5-1 16,-9-1 4-16,-4 1-3 15,-2-3 1-15,-11 1-3 16,-7-2-2-16,-3 9-6 16,-11 3 14-16,-9 12-1 0,-9 8-3 15,-18 10-5-15,-13 15 0 16,-21 18-1-16,-21 21 2 15,-29 26 0-15,-28 29 3 16,-40 36-10-16,-37 43-30 16,-47 45-96-16</inkml:trace>
  <inkml:trace contextRef="#ctx0" brushRef="#br0" timeOffset="8777.19">2748 3842 344 0,'-34'-20'57'15,"-7"4"19"-15,-2 9-39 0,2 7-19 16,-8 14-13-16,-2 18-7 16,-2 15 0-16,1 7-2 15,2 7 4-15,11 4 0 16,10-6-1-16,12-6-8 16,16-6-7-16,1-9-4 0,22-8 1 15,10-10 12 1,14-7 3-16,12-11 3 0,8-2 14 15,12-13 17-15,4-4-7 16,6-5-1-16,0 1-3 16,2 1-10-16,-2 4-1 0,-5 7-7 15,-10 6 0-15,-7 3-1 16,-8 18 1-16,-14 14-12 16,-12 11-17-16,-15 15-8 15,-12 7-10-15,-5 6-3 16,-14 2 3-16,-11-3 8 0,-9-11 20 15,-2-8 3-15,-4-12 10 16,-1-8-18 0,-2-12 5-16,0-11 20 0,4-8 4 15,6-16 26-15,3-21 32 16,13-21-18-16,14-19-12 16,4-22-14-16,23-19-12 15,13-16-7-15,14-10 0 0,3-9-1 16,7 3 0-16,-5-2 2 15,1 7 7-15,-8 2 7 16,-7 10 0-16,-8 9-3 0,-8 14-3 16,-10 16-3-1,-12 20-3-15,-4 19 0 0,-15 17 7 16,-11 19-4-16,-16 19-9 16,-19 37-24-16,-18 27-76 0,-17 22-56 15</inkml:trace>
  <inkml:trace contextRef="#ctx0" brushRef="#br0" timeOffset="9576.96">9818 3688 265 0,'-5'4'65'15,"-1"-4"-2"-15,1 0-23 0,3 0-6 16,2-4 0-16,0-3-5 15,0-1-4-15,2-9-7 0,14-8-9 16,12-8-8-16,9-14-1 31,15-6-1-31,5-6 1 0,10-6 0 16,3 2 0-16,2 0 0 16,-6 8 0-16,-3 3 0 15,-2 4 0-15,-4 6 1 16,-3 5-2-16,-6 6-13 15,-2 3-40-15,-10 1-48 0,-16-1-63 16</inkml:trace>
  <inkml:trace contextRef="#ctx0" brushRef="#br0" timeOffset="9907.41">10194 2900 564 0,'30'0'26'0,"9"-5"-32"16,15-2 10-16,15-3 15 16,12 3-9-16,3 4-6 15,3 3-2-15,2 2 0 16,-1 8-2-16,-7 11 2 15,-6 10-2-15,-12 8-5 0,-7 13 0 16,-17 14 0-16,-19 16-2 16,-18 20 2-16,-15 19-1 15,-34 19-8-15,-19 19-8 16,-19 15-8-16,-13 8-14 0,-16-7-50 16,4-20-182-16</inkml:trace>
  <inkml:trace contextRef="#ctx0" brushRef="#br0" timeOffset="12649.98">11880 2174 468 0,'-10'-11'65'16,"-2"1"-22"-16,0 5-25 15,9 5-18-15,3 8-4 0,0 12-1 16,0 3-1-1,8 8 5-15,14 4-2 0,4-1-1 16,16 2 0-16,8-6 4 16,4 0 1-16,0-3 2 15,0-1 0-15,-9-2-2 16,-8 6 0-16,-13 7 0 16,-14 8 0-16,-10 9 1 0,-21 4-10 15,-13 3-15-15,-10-5 0 16,-2-10 13-16,1-12 10 15,11-13 2-15,5-15 14 16,7-6-2-16,7-17 1 0,6-13 1 16,7-11-9-16,2-14-7 15,11-9 2-15,12-11 4 16,8-7-2-16,1-4 1 16,4-2-1-16,-4 4 1 15,-3 5 2-15,-6 9 11 0,-9 8-7 16,-7 15-3-16,-7 8-4 15,0 11-1-15,-17 8 0 16,-17 13-4-16,-15 7-8 16,-12 14-6-16,-14 18 6 15,-6 18 1-15,0 7-13 0,6 14-16 16,12 4-14-16,9-3-49 16,18-12-84-16</inkml:trace>
  <inkml:trace contextRef="#ctx0" brushRef="#br0" timeOffset="13184.05">13163 3431 479 0,'-15'0'49'0,"-4"0"-7"16,5-1-14-16,4-3 2 16,0 1-4-16,3 1-10 15,2-2-7-15,3 3-1 0,2-1 0 16,0-5-2-16,14-6-4 16,15-3-3-16,18-11 0 15,14-3 1-15,14-7 1 16,12-4 0-16,4-1-1 15,3 2 1-15,2-1 1 16,-1 3 9-16,2 2 5 0,2 1-4 16,0 1-6-16,2 5-1 15,-8 2-4-15,-8 4 1 16,-5 5-4-16,-16 4 2 16,-9 5-15-16,-15 3-20 0,-8 5-28 15,-16-1-47 1,-13-5-58-16,-3-6-132 0</inkml:trace>
  <inkml:trace contextRef="#ctx0" brushRef="#br0" timeOffset="13481.75">14072 2810 586 0,'-3'6'46'0,"3"-6"-7"15,7 0-42-15,18-2-4 0,14 1 6 16,17-2 5-16,17 0-2 16,12 3-1-16,10 0 0 15,10 0-1-15,0 0 1 16,-1 11-1-16,-1 5 1 0,-9 7-2 16,-8 9 1-16,-14 7 0 15,-13 8-3 1,-16 11-1-16,-20 10-2 0,-19 13-2 15,-15 8-4-15,-25 7-6 16,-18 6-8-16,-7 5-19 16,-11-2-21-16,5-8-50 0,5-25-108 15</inkml:trace>
  <inkml:trace contextRef="#ctx0" brushRef="#br0" timeOffset="14489.83">17449 1926 660 0,'5'32'4'0,"5"-2"3"16,7 15-16-16,-1 16 7 15,-2 15 3-15,2 10 3 16,-7 2-1 0,-8-4 1-16,-1-3 2 15,-1-6 0-15,-8-5-1 16,-3-1-1-16,0-4-4 15,0-7 0-15,0-3-4 0,1-8-15 16,4-6-8-16,2-12-9 16,3-10-25-16,2-19-40 15,2-16-74-15</inkml:trace>
  <inkml:trace contextRef="#ctx0" brushRef="#br0" timeOffset="14818.09">17934 1728 693 0,'39'-30'47'16,"11"-8"-39"-16,11 3-12 15,13 2 1-15,6 3 2 16,0 2 1-16,-11 8-7 0,-6 6 0 15,0 5 2-15,-9 5-4 16,-2 4-2-16,-5 15 3 16,-8 11-3-16,-2 15 2 15,-10 13 5-15,-5 14 2 16,-15 14 1-16,-7 7 1 0,-7 7 1 16,-15 2 1-16,-8-1 0 15,-6-8-2-15,-1-7-8 16,-8-8-37-16,-7-15-29 15,3-17-44-15,-1-21-94 16</inkml:trace>
  <inkml:trace contextRef="#ctx0" brushRef="#br0" timeOffset="15027">18005 1780 702 0,'46'0'59'0,"15"0"-27"16,21 2-38-16,18 1 5 15,20 11 1-15,-1 6-6 16,0 9-43-16,-10 1-14 16,-5-7-58-16,-10-14-150 15</inkml:trace>
  <inkml:trace contextRef="#ctx0" brushRef="#br0" timeOffset="15481.58">19560 3887 662 0,'29'-17'71'0,"19"-25"-52"16,26-16-11-16,29-16 6 15,26-14-2-15,14-6-11 16,10-4-1-16,3-6 0 16,2 1 1-16,-6-1-1 15,1 4 2-15,-7 0-2 16,-9 5 2-16,-8 10-1 0,-17 8-2 15,-17 6 2-15,-17 8-1 16,-19 1-19-16,-23 0-33 16,-24-6-49-16,-12-5-127 15</inkml:trace>
  <inkml:trace contextRef="#ctx0" brushRef="#br0" timeOffset="15760.03">20478 1898 712 0,'46'-2'84'0,"28"-19"-77"15,25-1-10-15,33-1 7 16,24 2 4 0,7 8-6-16,-2 8-1 0,0 5 0 15,-6 18-1-15,-9 12-12 16,-16 14-9-16,-13 14-2 15,-15 13 6-15,-21 11 3 0,-18 12 4 16,-22 6 4-16,-19 10-2 16,-22 1-7-16,-18 6 4 15,-27-2-4-15,-11-1-20 16,-10-8-44-16,3-17-63 16,9-27-103-16</inkml:trace>
  <inkml:trace contextRef="#ctx0" brushRef="#br0" timeOffset="16213.05">22598 1288 584 0,'-28'-15'97'0,"13"-13"-18"0,16-9-41 16,28 2-30-16,25-4-7 15,18 3-2-15,18 6 3 16,16 14 1-16,-2 13 1 15,-4 13-3-15,-12 26-2 16,-17 19-7-16,-21 18-18 16,-28 17-12-16,-22 9 3 15,-11 6 4-15,-12-1 2 0,-3-4 13 16,19-9 14-16,18-11 3 16,45-14 21-16,37-14 24 15,27-13 3-15,28-8-23 16,17-12-19-16,11-5-5 15,-2-4-2-15,-2 0-15 0,-9-8-63 16,-15-2-83-16,-19-23-256 16</inkml:trace>
  <inkml:trace contextRef="#ctx0" brushRef="#br0" timeOffset="66289.67">12045 2484 295 0,'140'-58'36'0,"5"-6"11"15,21-4 11-15,19-6-18 16,14 2-17-16,14-3-10 0,13 1-2 16,13 5-4-16,9-1-1 15,15 6-1-15,10 3-2 16,10 2-4-16,16 6 1 16,13 1 0-16,16 2-1 15,13 4-7-15,13 5 0 0,15 3-2 16,6 2 0-16,5 8 4 15,7 5 1-15,10 6 5 16,3 5 0-16,6 9 0 16,11 4 0-16,2 7 1 0,9 13 2 15,4 7-2-15,8 10 1 16,4 7-1-16,-4 8 2 16,8 6-1-16,-4 8-1 15,-2 7 1-15,-5 8-3 16,-4 7 1-16,-6 7-1 15,-9 8 0-15,-4 5 2 16,-9 5-2-16,-6 2-1 0,-12 4 6 16,-7 1 0-16,-12 3 2 15,-16 0 5-15,-15-1-1 16,-18-2 1-16,-17 0 0 16,-18-1-8-16,-15-6 5 0,-19-7-7 15,-16 1 1-15,-15-5 1 16,-17-6 5-16,-11-4 2 15,-8-2 2-15,-16-7 3 16,-9-5-4-16,-11-8 3 16,-11-5-6-16,-19-9-4 15,-13-7-5-15,-14-9 1 16,-16-9-1 0,-16-12-13-16,-17-9-27 0,-9-11-33 15,-8-8-83-15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12T03:41:59.002"/>
    </inkml:context>
    <inkml:brush xml:id="br0">
      <inkml:brushProperty name="width" value="0.05292" units="cm"/>
      <inkml:brushProperty name="height" value="0.05292" units="cm"/>
      <inkml:brushProperty name="color" value="#FF0000"/>
    </inkml:brush>
  </inkml:definitions>
  <inkml:trace contextRef="#ctx0" brushRef="#br0">8253 11262 441 0,'-6'3'55'0,"3"-3"-7"15,-5 0-22-15,1 0-8 16,-4 0-3-16,1-5-8 15,-5 0 0-15,1-1-2 16,3 3-4-16,0 0-2 0,6-1 1 16,2 4 0-16,3-4-1 15,3 4 0-15,13 0 0 0,7 0 5 16,8 0 10-16,10 0 5 16,6 0-2-16,5 0-8 0,5 0-1 15,4 4 0-15,-2-2-2 16,4 1-3-16,-2 1-2 15,-3 1-1-15,-6-1 0 16,-7 3 0-16,-7 0-1 16,-10 0-1-16,-4 0 1 0,-8 0 1 15,-7 0-2-15,-4-3-1 16,-1 2 0-16,-3-5 0 16,1 1 1-16,-2 0-2 15,0-2 0-15,0 0-5 16,0 0-3-16,3 0 1 15,2 0 6-15,2 0-6 0,3 0 7 16,7 0 4-16,5 0 2 16,4 0-2-16,3 0 1 15,3-4-1-15,-1 1 0 16,-1-1 0-16,-3-1 0 0,-3-2-2 16,-1-1-13-16,-5-4-20 15,-2-6-34-15,-7-9-88 16</inkml:trace>
  <inkml:trace contextRef="#ctx0" brushRef="#br0" timeOffset="1163.11">11228 11478 385 0,'-4'3'6'0,"4"-1"37"0,0-2-4 16,8 0-12-16,11 0 6 15,8 0-2-15,10-7-1 16,14 0-11-16,8-3-12 15,13-2-2 1,6 0-2-16,2-1-1 0,8 5-2 16,2 1 2-16,3-1 12 15,4 5-6-15,-2 1 10 16,1 0-2-16,-1 2-9 16,-13 0-3-16,-6 0-3 15,-15 0 0-15,-15 0-1 0,-15 0-3 16,-9 0-13-16,-14 0-10 15,-8 0-7-15,-5-7-18 16,-17-7-41-16,-10-6-144 16</inkml:trace>
  <inkml:trace contextRef="#ctx0" brushRef="#br0" timeOffset="4756.04">14044 11378 290 0,'-2'0'84'16,"2"0"-13"-16,0 0-12 16,10 0-17-16,9 0-7 15,8-3-10-15,8-1-7 16,10 0-2-16,6 1-4 16,8 1-6-16,7 0-1 15,6-1-4-15,7 1 0 0,4 0 2 16,5 4-1-16,4-2 3 15,3 0 4-15,2 0 0 16,-2 4 0-16,-4 1-2 16,-4 2-3-16,-9 2-2 0,-10-2-1 31,-10 0-2-31,-11 0-4 16,-6-3-12-16,-9 0-15 0,-5-3-15 15,-3-1-24-15,-7 0-50 16,-4-13-136-16</inkml:trace>
  <inkml:trace contextRef="#ctx0" brushRef="#br0" timeOffset="18770.94">17247 11380 198 0,'0'0'63'16,"0"0"-18"-16,10 0-16 15,5 0 6-15,9 0 0 0,5-2 3 16,8 0-3-16,8-1-11 16,9-1-12-16,5 0-4 31,6 1-2-31,-1 1-6 0,4 2-2 15,-1 0-2-15,0 0 0 16,1 0 2-16,-2 2 0 16,-3 3 1-16,0 3 1 15,-2-2 0-15,-5 4 0 16,-10-2 0-16,-6 0 0 16,-8-1-1-16,-5-2-14 0,-11 0-15 15,-7-1-10-15,-3-1-11 16,-4 1-19-16,-2-2-32 15,0 0-77-15</inkml:trace>
  <inkml:trace contextRef="#ctx0" brushRef="#br0" timeOffset="26362.12">20464 11435 61 0,'-1'0'18'16,"-1"0"-49"-16</inkml:trace>
  <inkml:trace contextRef="#ctx0" brushRef="#br0" timeOffset="26799.53">20467 11378 6 0,'0'-2'79'0,"0"1"-34"15,0 1-8-15,0-2-26 0,0 0 13 16,0-2 28-16,0 1-36 15,0-2-12-15,0-1-4 16,-3 2-1-16,3-1 3 16,0 0 15-16,0-3 18 15,7 2 1-15,3-4-13 16,5 2-6-16,4-1-6 0,8-2-2 16,4 0-3-16,8 0-3 15,8 1 2-15,9 1-1 16,5 0 2-16,9 2 5 0,5 0 5 15,8 0 1-15,5 3-2 16,5 2-9-16,-1 0-5 16,-1 4-1-16,-1-2-1 15,-6 2-5-15,-3 7-3 16,-8 0 1-16,-4 0 3 16,-8 1 2-16,-3-1 1 0,-5 4 1 15,-4-4-1-15,-3 2 2 16,-6-1-4-16,-4-1-9 15,-2 2-23-15,-5-6-41 16,-4-3-104-16</inkml:trace>
  <inkml:trace contextRef="#ctx0" brushRef="#br0" timeOffset="30547.64">8147 9935 407 0,'0'4'58'0,"0"6"-26"0,0 10-32 15,0 12-2-15,0 13 10 16,-6 14-1-16,1 10-4 15,-2 10 0-15,-2 8-1 16,-1 4 0-16,0 6 0 16,5 3 2-16,-1 2 5 0,5 4 14 15,-1 1-1-15,2 1-6 16,3 1-6-16,4 0-5 16,0-5-4-16,2-5 1 15,-5-6-1-15,2-16-1 16,-1-13-4-16,0-16-13 15,2-14-20-15,6-21-31 0,3-13-70 16,6-15-91-16</inkml:trace>
  <inkml:trace contextRef="#ctx0" brushRef="#br0" timeOffset="32771.67">8225 10067 338 0,'-15'-39'30'0,"-2"0"1"0,5 3-15 16,-3 0 8-16,3 1 5 15,-1 4-5-15,2 1-7 16,3 1-7-16,0 2-8 16,3 2-5-16,3 4-7 15,0 3-12-15,2 6-9 0,2 1 3 16,9 5 10-16,7 5 15 16,7 1 4-16,12 0 18 15,18 0 15-15,13 0 5 16,21 0-12-16,21 0-6 15,18 0-3-15,15-4-4 0,19-3 1 16,8-2-3-16,15 2 3 16,15 0-3-16,7-2 0 15,15 2-1-15,8-1-3 16,7 2-1-16,5-1-6 16,4 1 1-16,4 1-2 15,-1-1 0-15,3 1 0 16,2-1 2-16,2 5 1 0,1-1 0 15,-3 2 3-15,2 2-1 16,-1-2 2-16,-4 5-5 16,0 4 2-16,-3 0-2 0,0 2 0 15,1 2-2-15,-3-3 1 16,-3 2-1-16,-4 1-2 16,-4 1 3-16,-4-1 0 15,-6-1 0-15,-4 3-2 16,-3 0 1-16,-7 0-2 0,-6-1 1 15,-7 0 0-15,-10 1-1 16,-9-3 3-16,-11-1-1 16,-11-2 1-16,-9 0 2 15,-14 0-1-15,-8-6 1 16,-13 1-3-16,-9-1 2 16,-12-1-2-16,-13-2 0 15,-13 0-1-15,-8 0 0 0,-14 0-1 16,-5 0 2-16,-9-2 0 15,-5 1-1-15,-3-1 2 16,-4 2 0-16,-8-2-1 16,1 2 1-16,-3 0-1 0,-3 0 0 15,0 7-1-15,2 8-1 16,0 1 1-16,-1 8 3 16,3 3-1-16,-2 5 0 15,0 2-1-15,-1 4 0 16,3 3 0-16,-2 1 1 0,0 5 1 15,4 3 0-15,-2 2 1 16,-1 3 0-16,7 5 2 16,-4 5-2-16,1 0 2 15,1 5-2-15,-1 2 0 0,0-3-1 16,-2 1-2 0,1-6 0-16,-4-2 0 15,0-6 0-15,2-5 0 0,-2-2 1 16,1-6-1-16,-3-6-1 15,0-2 1-15,2-2 1 16,-1-1-1-16,-1-4 0 0,-1-5 0 16,2-1 0-16,-5-4 1 15,1-4-1-15,1-3-1 16,-3-4 2-16,2-2-1 16,-2-1 0-16,0-3 0 0,0 1-1 15,0 0 1-15,0-2 0 16,0 4-1-16,0-1-1 15,-2 2 0-15,-4 5 0 16,-6-2-3-16,-4-1 4 16,-2 2 0-16,1 1 0 15,-3-4-1-15,-4 4 2 16,3-3-1 0,-1 1 1-16,-3 1 0 0,5 2-1 15,-1-2 1-15,1 0 0 0,0 0-1 16,2 4 1-16,-2-1-1 15,3-2 0-15,-1 5 1 16,2 1 0-16,-2-2 0 16,-1 2 0-16,7 1 0 15,-2-2 0 1,4 0 0-16,2-1 0 16,1 1-2-16,3 0 1 0,0 1 0 15,2 3 1-15,2-4 0 16,0 7 0-16,0-4 0 15,0 1 1-15,0 2-1 0,0 1 0 16,0-1 0-16,0 3 1 16,2 1-1-16,1 0-1 15,0 1 2-15,-1-5-1 0,1 2 0 16,-1-2 0-16,0 0 0 16,-2-4-1-16,1-1 2 15,1 1-1-15,-2-7-2 16,0 1-3-16,0-3-2 15,0 2-3-15,-7-3-3 0,-4 0 1 16,-5 0 3-16,-9-3 1 16,-4-1 4-16,-7-3 0 15,-5 0 4-15,-6 0 0 16,-2 0 0-16,-6 0 0 16,-2-2 0-16,-6-3 1 15,-5-2-1-15,-1-1 0 0,-6-4-1 16,-8 2 2-16,-1-3-2 15,-5 3 0-15,-3-1 0 16,-3 0 2-16,-6 1-1 16,-1 0 0-16,-6 2 1 15,-2-1-2-15,-3-4 1 0,-8 2 0 16,-1-1-4-16,-5-4-4 16,-4 2 2-16,0 2 4 15,-7 0 0-15,2 0 4 16,-2-1-1-16,1 5 5 0,-6-5 2 15,0 3-3-15,-4-3-1 16,-2 1-5-16,-2-1 2 16,-2-1 0-16,0 2-1 15,1-1 1-15,3 2 4 16,-4-1 2-16,3 3 2 16,-7-2-3-16,2 3 0 15,-2-2-6-15,-1 2 2 16,-2-3-2-16,0 0 1 0,4 2-1 15,-2 0-1-15,-1 0 1 16,8 2-1-16,-2 2 3 16,4 1 0-16,-4 1 1 0,2 1-1 15,2 0 0-15,2 2-1 16,2 0-1-16,4 0 0 16,4 0 1-16,3 0 0 15,3 0-1-15,0 0-2 16,1-1 3-16,3 1-1 15,3 0 2-15,2 1 0 0,6 1-1 16,3 0 0-16,3-1-1 16,4 1 1-16,7-2-1 15,4 0 1 1,2 0-1-16,5 0 3 0,5-3-2 16,4-4-1-16,4 0 1 15,3 1-1-15,3-1 1 16,3 0 2-16,3-1-1 15,0 3-1-15,0 2-1 0,6-1 1 16,-1 3 2-16,5-1 0 16,-1 2 0-16,5 0 0 15,1 0 0-15,1 2-2 16,1 1-1-16,4 2 0 0,6 0 0 16,0 1-1-16,8-1-4 15,2-1-2-15,4-1-9 16,0-1-10-16,0-2-29 15,3-2-45-15,4-16-86 16</inkml:trace>
  <inkml:trace contextRef="#ctx0" brushRef="#br0" timeOffset="35575.75">5511 9020 281 0,'32'0'40'15,"4"2"-17"-15,11-2-4 16,6 0-3-16,10 0-6 15,7-5-6-15,7-2 4 16,10-1 3-16,4-1 3 16,8 0-1-16,7 0-5 0,8 1-2 15,3-2-2-15,4 5-1 16,3 0-1-16,3 3-1 16,0 2 2-16,5 2 7 0,-1 5 3 15,3 6 2-15,2-1 1 16,3 1-2-16,3-3-6 15,4-1 1-15,6-3-4 16,0-1 1-16,3-2 2 16,-1-3 6-16,3 2 2 0,-2 0-1 15,3 0 2-15,1-1-1 16,1 1-6-16,3 0-6 16,6-2-3-16,-2 0-1 0,4 0-1 15,1-4 0-15,-1-1-5 16,-6 0-3-16,-3 1-2 15,-8 3 4-15,-7 1 4 16,-7 0 3-16,-7 1 0 16,-4 12 4-16,-9-1 4 15,-4 2 0-15,-11 1-5 0,-9-3-3 16,-12 1 0-16,-8-6 0 16,-10-1 0-16,-10-5 1 15,-8-1 0-15,-6-9 0 16,-6-9 4-16,-6-6-1 0,-3-9 1 15,-8-8-2-15,-2-3-2 16,-7-10 1-16,-3-7 1 16,-5-6 0-16,-2-8-2 15,0-7 0-15,0-8 0 16,3-1-2-16,2-4 1 0,4 1 2 16,-1 0 5-16,4 3 4 15,0 1 3-15,3 6 0 16,-3 3-2-16,0 6-4 15,1 5-2-15,-4 8 0 16,-2 8-2-16,-3 8 1 0,-3 7-2 16,-1 3-1-16,-10 4-3 15,-14 4-2 1,-15 2-2-16,-17 3 0 0,-24 6-1 16,-21 0 2-16,-17 6 3 15,-21 5 2-15,-12 0-2 16,-8 4 2-16,-12 0-3 0,-8 2 1 15,-11 0-6-15,-7 2-3 16,-3 4 1-16,-7 1 2 16,-2 2 1-16,3 1 1 15,2 3 3-15,-2-2 2 16,3 5 0-16,1-2-3 16,2 2-1-16,3-2 1 15,2 2 2-15,5-1-1 0,3 1 2 16,7-2-1-16,-3 0 3 15,5 1-7-15,3-1 5 16,5 0-1-16,3-2 0 0,3 3 0 16,8-3 0-16,7-1 1 15,3 0 0-15,10-4-1 16,7 2 0-16,11-2 0 16,6 0 0-16,15-1 1 15,11-1 1-15,9 0 6 0,14-1 4 16,9 1-1-16,5-2-4 15,8-1-4-15,2 2 0 16,5-2 0-16,2 0 1 16,3 1 0-16,4-3-2 15,1 2 2-15,6 0-2 0,-2-2 0 16,6 1-1-16,0-1 0 16,3 2-1-16,0-2 1 0,0 2-1 15,3 0-1-15,-2-2 2 16,3 1 0-16,0 2 0 15,-3-3 2-15,3 1-2 16,-1 1 0-16,1 0 0 16,0 0 0-16,1-1 0 15,2-1 0-15,2 2 0 16,1-2 1-16,1 0-2 0,0 0 1 16,0 0 1-16,0 2-1 15,-2 1 0-15,-3 4 0 16,1 4 0-16,-3 2 1 15,-2 10-1-15,3 4 0 16,-1 5-1-16,4 5 0 0,0 10 1 16,1 0 0-16,2 6 0 15,0 7 0-15,-3-2 0 16,3 3 0-16,0 2 0 16,-2 1 0-16,2 4 0 15,-1-1 0-15,1 3 0 0,6 0 0 16,1 0 0-16,7-3 0 15,4-2 0-15,4-3-8 16,4-3-5-16,9 0-14 16,6-9-20-16,9-11-51 15,4-12-48-15,5-17-183 0</inkml:trace>
  <inkml:trace contextRef="#ctx0" brushRef="#br0" timeOffset="42966.04">4810 9293 222 0,'0'-14'174'15,"11"-4"-104"-15,10-3-35 16,5 2-8-16,6-3 3 16,-2 2-7-16,4 2-6 15,-5 2-7-15,-4 5-3 16,-4 1-3-16,-4 4-3 0,-6 2-1 16,0 3-1-16,-3 1-2 15,-1 0-7-15,1 3-2 16,-2 12 0-16,-1 3 5 0,-3 2 1 15,-2 11 2-15,0 1 2 16,-9 4 2-16,-4 0 2 16,-1-2 0-16,1-1 0 15,2-4 0-15,3-4 3 16,1-2-3-16,0-3-1 0,4-2 0 16,3-3-1-16,-2-2 0 15,2 1-1-15,0-3 2 16,0 0-2-16,4-4 2 15,-1 2-1-15,3-4 1 16,-2 2 0-16,-2-3-5 0,1-1-6 16,-1-1-9-16,-1 0-8 15,3-2-22-15,-1 0-27 16,3-9-38-16,-4-8-150 16</inkml:trace>
  <inkml:trace contextRef="#ctx0" brushRef="#br0" timeOffset="43255.71">5304 9907 470 0,'7'3'119'16,"-7"-3"-54"-16,0 0-36 16,0 0-17-16,0 0 3 15,0 0-12-15,-11-2-9 0,-6-3-23 16,-5-4-53-16,-3-11-115 15</inkml:trace>
  <inkml:trace contextRef="#ctx0" brushRef="#br0" timeOffset="44624.35">21095 9072 404 0,'0'-30'10'0,"12"-6"26"15,7-5-5-15,6 0-5 16,2-1 4-16,7 0-10 15,0 2-8-15,4 3-3 16,1 3-5-16,5 6-2 16,-5 4-1-16,2 8-1 0,-6 8 0 15,-9 6-2-15,-3 2-6 16,-9 10-8-16,-7 12-1 16,-6 8 4-16,-1 7 7 15,-3 8 4-15,-9 7 2 16,-2 5 1-16,0 4 0 0,1 6-1 15,5-2 0 1,1 1-1-16,4-4 1 0,3-6 0 16,0-3 3-16,10-7 9 15,2-7 4-15,5-1 0 16,0-7-4-16,3-3-9 0,4-5-2 16,0-7-12-16,6-8-48 15,-2-8-102-15</inkml:trace>
  <inkml:trace contextRef="#ctx0" brushRef="#br0" timeOffset="44827.39">21715 10024 2 0,'3'29'850'0,"4"-26"-829"16,3-3-27-16,2-16-48 15,3-21-15-15,-5-26-134 16</inkml:trace>
  <inkml:trace contextRef="#ctx0" brushRef="#br0" timeOffset="141641.28">20878 13312 179 0,'0'0'97'0,"0"0"-53"15,0 0-14-15,0 0 7 16,0 0-11-16,0 0-5 0,5 0-8 16,7 0-1-16,10 0-6 15,9 3 14-15,16 6 10 16,16 1-4-16,12 2-5 15,18 0-6-15,7 1-4 16,16 0-3-16,2 3-5 16,8-1 1-16,1 3 6 0,1 1 8 15,-8 3 1 1,-8 0-11-16,-9-3-6 0,-13 2-2 16,-12-1-5-16,-17-4-15 15,-13-2-20-15,-19-5-35 16,-18-9-66-16,-11-2-212 0</inkml:trace>
  <inkml:trace contextRef="#ctx0" brushRef="#br0" timeOffset="142547.87">4598 13369 408 0,'5'7'91'16,"1"-7"-72"-16,7 0-23 0,5 0-3 16,6 0 14-16,11-5-2 15,11-5-3-15,9-1-1 16,7-3 0-16,8 0 1 0,8 4-2 15,2-2 1-15,5 1 1 16,5 5 9-16,1 1 1 16,6 1 1-16,-2 2-4 15,0 2 0-15,-5 2-4 16,-5-2-3-16,-10 2-1 0,-8 2 3 16,-11 5-4-16,-5-4 0 15,-8 2 0-15,-3-2 0 16,-8-2-11-16,-3 0-11 15,-6-1-9-15,-3-1-8 16,-10 2-25-16,-8-3-14 0,-4 0-57 16</inkml:trace>
  <inkml:trace contextRef="#ctx0" brushRef="#br0" timeOffset="145437.41">3542 13916 464 0,'0'9'28'0,"-7"0"-12"0,-4 5-8 15,1 8 9-15,-1 8-6 16,-4 13-2-16,1 12 1 16,-2 13-4-16,0 10-5 15,-1 14-1-15,2 5 1 0,-2 9-1 16,0 3 0-1,-2-2-1-15,4-2 1 0,0-2 0 16,4-8 0-16,2-4 0 16,4-7 1-16,3-11-1 15,2-7 0-15,7-13 0 0,13-5-3 16,7-8-2-16,10-6-7 16,7-6 5-16,7-3 2 15,9-3 3-15,8-3 3 16,10-5 1-16,4-1-1 15,14 0 4-15,2-7 0 16,9 1 1-16,7-2-2 0,6-5-2 16,8 1-1-16,9-1-1 15,7-3 1-15,7-5 0 16,7-2 1-16,10-1 0 16,2 0-1-16,6 4 0 15,7 2-1-15,4 1 0 16,5 2 0-16,4 0 0 0,8 4 0 15,7-2-3-15,2 0-1 16,5 2 0-16,2 0-1 16,4 7 2-16,3 3 1 15,1 5 3-15,1 1-1 0,0 5 1 16,3-2 5-16,3-2-4 16,4-1 0-16,7-2-1 15,3-3-4-15,6 0-8 16,6-3 2-16,1 1 2 15,0 1 4-15,3 1 5 0,5 1 8 16,1 2 4-16,2-5-4 16,9-1-2-16,0-3-7 15,3-1-1-15,3-1-2 16,1-1-2-16,1 1-2 16,-2 0 3-16,-1-1 3 15,0 3 0-15,-2-1 1 16,-3-1 5-16,-2 0 1 0,0 0-1 15,0 3-1-15,-4-3-1 16,3 4 0-16,-1 0-4 16,-3 0 1-16,-4 1 0 0,-1 1 2 15,-5 0 5-15,-3 0 1 16,0-1-5-16,-6 1 0 16,-2 2-1-16,-2-1-3 15,-3 2 1-15,1 3 0 16,-4-2-2-16,-4 3 0 15,-3-2-1-15,-1 0-6 0,-12-1 3 16,-6-4 2-16,-11-1 0 16,-12-3 0-16,-12-2 0 15,-14-5 0-15,-11 2 3 16,-16-4 3-16,-12-9 3 16,-12-3-3-16,-11-5-3 0,-11-9 3 15,-10-1-2 1,-9-13-2-16,-8-3 1 0,-8-5-2 15,-5-4 0-15,-4-3 2 16,-5-4 1-16,-7 1 1 16,-4-1 2-16,0-2 2 0,-2-6 4 15,-4-2 7-15,2-6-11 32,-1-7 0-32,1-2-5 15,0-3 1-15,0 0 0 16,-2 0 2-16,4 1 1 0,-1 1 3 15,-3 2 1-15,-1 2-4 16,-3 1 0-16,-2 0-2 16,2 7-3-16,-3 4 1 15,-2 5-1-15,1 9 1 0,-3 5 0 16,1 9-1-16,-4 9 2 16,-2 8 2-16,-3 4 4 15,-4 10-1-15,-4 3-3 16,-3 4-3-16,-1 1-2 15,-1 2-3-15,-5 0-8 0,-13 2-2 16,-9 0 2-16,-13 4 2 0,-9 5 3 16,-14 4 5-16,-11 1 2 15,-11 2 0-15,-12 0 0 16,-7-2 0-16,-11-2 0 0,-5 1-1 16,-13-4-5-16,-4-4 2 15,-6 1 4-15,-6-5 0 16,2-1 0-16,-8 0 0 15,1 0-2-15,-2 0 1 16,-6 0 1-16,-1 0 0 16,-6 0 0-16,-1-3 1 15,-3-2-2-15,-2-1 2 0,2-1-2 16,0-2 1-16,0 0 0 16,7 0 1-16,-5-3 1 15,4 3-4-15,4-2 4 16,1-3-2-16,2 2 3 15,4-1-1-15,5-3-1 0,0 0-1 16,5-2 0-16,2-2 0 16,0 3-1-16,2-5 2 15,2 0-1-15,4 1 3 16,-1-2 1-16,1 0-1 0,-1 0-1 16,-1 0 0-16,-3-2-2 15,0 1 0-15,-1-1-1 16,-4 2 1-16,3-4-1 15,-3 6 1-15,1-1 0 16,0 3 0-16,-1-1 0 16,1 2 2-16,-1 3-2 15,-2-2 1-15,-5 3-1 0,-1 2-1 16,-4 1 1-16,-5 0 0 16,-3 2 1-16,-2 4-2 15,-2 2 1-15,-1 0 0 0,1-1 0 16,-5 4 1-16,1 0-2 15,0 0 1-15,-2-1 1 16,-2 5-2-16,1 2-1 16,-3-3-1-16,-1 3-1 15,-1 2 1-15,-3 1 1 16,1 0-3-16,-3 0 4 0,4 3-1 16,-2 1 1-1,3-1-1-15,1 1 1 16,1-2 1-16,-1 1-1 15,2-2-2-15,1 1 2 0,-2-2-1 16,7 0 1-16,1 0 1 16,1-2 1-16,5 0-1 15,0 2 1-15,1-2 1 16,4-1-1-16,1-3 2 16,2-1-2-16,4-2 0 0,1 2-2 15,2-2 2-15,4-2-2 16,-1 2 2-16,1 0-1 15,4 0-1-15,-1 0 1 16,0 2 0-16,3-1 0 16,-2 3 1-16,2 2-2 0,1-1 2 15,-1 0-1 1,0 1 1-16,-3 1-1 0,1-2 0 16,-1 2-1-16,-2 1 1 15,2-3 0-15,3 0 1 16,0 0 0-16,4-1-1 0,-2-1 2 15,1 1 0-15,1 0 1 16,-3-2-1-16,0 3-1 16,-1 2 0-16,0 0-1 15,-3 0 1-15,3 4-2 0,-3 2 2 16,1 1-2-16,1 2 1 16,-2 4 1-16,4-1-1 15,-2 0 3-15,4 3-3 16,1 0 1-16,6 1-1 15,-1 0-5-15,2 2-13 16,1 4-14-16,-2-1-21 16,2-1-41-16,0-6-106 15</inkml:trace>
  <inkml:trace contextRef="#ctx0" brushRef="#br0" timeOffset="148168.46">1995 15759 493 0,'0'0'33'15,"0"0"4"-15,0 0-20 16,0 3 0-16,-2 10-10 16,-1 8-7-16,-4 15-1 15,-1 10 1-15,-1 17 1 16,-4 8 0-16,-1 6-1 16,-3 3 1-16,2 3-1 0,1 2 0 15,1 0-1-15,4-1 0 16,4 0-3-16,0 3 4 15,5-1-1-15,-2-2 0 16,7-8 1-16,4-2-1 0,8-6-1 16,3-8-1-16,5-5-3 15,6 1 2-15,6-8 2 16,6-2 1-16,8-3-1 16,8-4 0-16,6-2 1 15,4-2 0-15,11-7 1 16,3-3 0-16,4-1 1 0,9-5 0 15,4-5 1-15,9-3 0 16,6-2-1-16,9-6 0 16,4 0-1-16,10-3 1 15,5 3-1-15,7-3 0 16,6 0 0-16,6-3 1 0,6-3-1 16,9-2 0-16,1 1 0 15,2 0 0-15,10 1 0 16,2-2 0-16,5 3 1 15,1 1-1-15,6 1 1 16,4 1 2-16,3 0 5 0,4-2-4 16,4-3 2-16,4-2-2 15,-1 3-2-15,3-4 1 16,3 3-1-16,-1 4 1 16,0-1-1-16,4 4 3 15,0 0 3-15,0 0 1 0,5 0-5 16,1-1-5-16,1-1 2 15,6-2-1-15,2 0-1 16,5 1-7-16,-3 3 2 16,-1 0 6-16,-2 0 0 15,1 1 2-15,-3 9 0 16,3 0 0-16,-2-1 3 16,4 0-3-16,-4 2-2 0,2-1 3 15,-7-4-3-15,-1 4 0 16,-7 2 1-16,-4-2 0 15,-8 0 2-15,-4 4-1 0,-5-3 2 16,-2 2-4-16,-5-1 1 16,-2-2 0-16,-3 2-2 15,-4-3-4-15,-1 0-6 16,-2 0 5-16,-7 0-6 16,-6 1-4-16,-3 3 16 15,-6-1 0-15,-11 6 0 0,-9-2-1 16,-4 0 0-16,-13 0 1 15,-8-3-5-15,-14-3-5 16,-3 1 1-16,-15-4-1 16,-9 0 2-16,-7 0 2 15,-10 1 3-15,-4-5 3 16,-10 1 1-16,-11-4 2 0,-5 0 2 16,-6 0 1-16,-8-7 0 15,-3-6 2-15,-4-1 1 16,-1-4 0-16,1-4-4 15,-3-4-2-15,3-8 0 0,-3-3-1 16,1-11-1-16,1-2-1 16,-3-5-2-16,0-10-3 15,-4-1 1-15,0-5 2 16,2-4 0-16,0 0 2 16,2-4 2-16,2-3 2 15,-1 2-1-15,2-3-1 16,1 0 0-16,-1 3 2 0,-3 2 2 15,-2 3 0-15,-4 5 1 16,-3 5 1-16,-2 6-1 16,0 4 1-16,0 8-1 15,-12-1-3-15,-3 4-2 16,-6 1-2-16,-6 5-1 0,-9 2 1 16,-9 2-1-16,-8 5-1 15,-11 3 1-15,-10 2 1 16,-12 3-1-16,-9 5 0 15,-9 2 0-15,-11 1 0 0,-7 6 0 16,-12 0 1-16,-5 2-1 16,-7 1 1-16,-5 2 0 15,-1-1 1-15,-6-1-1 16,-4 3 0-16,3-3 2 0,-8-2-1 16,-2-1-1-16,-1 0-1 15,-7 0 1-15,-2-2 1 16,-1-1-2-16,4-1 1 15,-3-2 0-15,-1 1 1 16,0-1 2-16,-1 1 0 0,-1 0 0 16,-3 0 0-16,-3 4 0 15,0-1 0-15,-6 1-2 16,-2 3 0-16,-7 0 1 16,-2 3 0-16,-5 1-2 15,-2-1 0-15,0 2 1 16,-2 0-2-16,0 0 1 0,-6 5 0 15,-3 2-6-15,-1 7-1 16,-6 0 3-16,0 4 1 16,-4 2-2-16,3 2 2 15,1-1 1-15,2 1-1 0,6 0 3 16,3-4 0-16,5 2 0 16,4-2 1-16,5-2 3 15,6-4 0-15,4 1 0 16,7 0 1-16,3-8 1 15,8 2-2-15,2-4-4 0,6 0 0 16,1-2 1-16,1-1-1 16,5 0 0-1,-1-1-1-15,5 1 3 0,2-10-2 16,5 2 0-16,5-5 0 16,2 2-5-16,5 0 6 15,4-1 0-15,2-1 1 0,2 3 0 16,2-1 1-16,1 2 0 15,0 0 1-15,2 0-2 16,3 0-1-16,-1 2-1 16,3 0 0-16,-3 2-1 15,1-1 1-15,-3 6-1 0,0-1-2 16,-1 1 0-16,-4 7 0 16,0 1-1-16,-2 7 1 15,0 1-2-15,-1 3-2 16,-1 5-3-16,-3 2-8 15,-3 3-8-15,0 7-14 16,-6-1-21-16,1 1-50 0,-2-4-103 16</inkml:trace>
  <inkml:trace contextRef="#ctx0" brushRef="#br0" timeOffset="-177032.22">6798 10684 223 0,'2'2'39'15,"-2"-2"44"-15,0 0-42 16,0 0-4-16,0-4-1 0,2-4-25 16,-2-5-13-16,0-1-10 15,1-1-13-15,-1 1-1 16,0-2 2-16,0 4 6 15,0-3 6-15,0 5 9 0,-3-3 5 16,-2 4 5-16,-1-4 0 16,-1 3 6-16,1 1 4 15,-1 0 4-15,-1 0 11 16,0 1 0-16,-3-2-5 16,1 0-5-16,-3 1-9 0,-1 0-4 15,-4 0-2-15,0 0-3 16,-5 0-3-16,1 2 1 15,-4 0-1-15,1 0-2 16,-1 1 2-16,1 1 0 16,-1 0-1-16,-1 0 0 15,2 1 0-15,1 2 0 0,2-2 0 16,2 3-1-16,1-1 1 16,0 0 0-16,1 0 0 15,2 1 0-15,1-1 0 16,1 2 0-16,1 0 0 15,1-2 0-15,2 2 0 0,-2 0 1 16,2-1-2-16,3 1 0 16,-5 0 0-16,5 0 0 15,-1-2 0-15,1 2-2 16,-1 0-2-16,1 0 2 16,2 0 1-16,-2 0-1 0,0 0 0 15,-1 0-1-15,-1 0-4 16,-1 0-2-16,0 0-3 15,0 2-4-15,-1-1-4 16,0 1-2-16,-1 1 4 16,-3 1 0-16,1-1-4 15,-1-1-9-15,-1 2-17 0,0 0-14 16,2 1-13-16,-3-3-34 16</inkml:trace>
  <inkml:trace contextRef="#ctx0" brushRef="#br0" timeOffset="-165805.5">6591 10784 311 0,'-3'13'208'16,"-12"-6"-160"-16,12-7-40 15,-3 0-6-15,3 0 3 16,-4-5 2-16,2-5-6 16,-3-4-2-16,4-3-10 0,1-4-20 15,5 2-12-15,-2 0 6 16,7-1-4-16,2 3 14 15,0 5 12-15,1 4 10 16,0-2 6-16,-7 6 10 16,3-2 14-16,-3-1 11 15,1-1-6-15,-3 3-8 0,3-1-6 16,-1 0-1-16,-3 0 5 0,0 2-1 16,-7 3-5-16,-8 1-5 15,-11 0-4-15,-11 9 1 16,-12 5 5-16,-10 4 3 15,-13 4 0-15,-7 0-1 16,-8 10-4-16,-8-3-1 0,-5 8 0 16,-7 5 2-1,-3 3-3-15,1 0-1 0,-3 2-1 16,-1 1-2-16,2-1-1 16,1-2 2-16,3 2 0 15,2 0 2-15,6-1-4 16,8-2-1-16,8-4-1 15,6-6 0-15,13-8-6 0,11-6-10 16,10-11-13-16,13-9-26 16,12-5-33-16,11-19-69 15,7-10-204-15</inkml:trace>
  <inkml:trace contextRef="#ctx0" brushRef="#br0" timeOffset="-165430.59">4462 10696 501 0,'-2'4'37'16,"2"-2"-9"-16,16 3-33 0,13 4 7 15,13 7 20-15,11 6-7 16,11 4-10-16,16 8-2 16,4 9 0-16,8-2-2 15,10 5 0-15,6 1 1 0,6-1-1 16,5 4-1-16,1 0 0 16,3 0 0-16,-3 2 2 15,-7-2 7-15,-5 0 3 16,-13-6-8-16,-11-1-4 15,-14-7 2-15,-14-6-3 0,-17-7-11 16,-17-8-26-16,-13-15-48 16,-9-8-107-16</inkml:trace>
  <inkml:trace contextRef="#ctx0" brushRef="#br0" timeOffset="-164789.3">5248 9942 185 0,'0'-16'237'16,"0"2"-180"-16,-2-1-18 15,-5 5-19-15,-3 1 3 16,-5 4-12-16,-4 5-10 16,-8 1-3-16,-4 19 0 0,-1 5 2 15,-4 9 0-15,6 5 0 16,1 4 0-16,9 3-4 16,6-3-4-16,9-4-2 15,5-3 6-15,13-6 1 0,9-4 9 16,9-7 12-1,3-8 0-15,5-6-4 0,2-5-5 16,1-4-3-16,-1-14 0 16,-4-4-1-16,-3-11-4 15,-3-4 3-15,-7-4-3 16,-4-4 1-16,-5-1 2 0,-6-1 2 16,-1 1 1-16,-6 3-1 15,-2 4-3-15,0 5 2 16,-13 6 4-16,-5 6-7 15,-7 10 3-15,-9 4-6 16,-5 8-2-16,-5 0 0 0,-1 10-9 16,2 7-18-16,0 10-29 15,7-1-39-15,8 0-66 16</inkml:trace>
  <inkml:trace contextRef="#ctx0" brushRef="#br0" timeOffset="-164107.01">5899 9737 594 0,'0'32'14'0,"0"2"-13"16,0 10 1-16,-6 17 0 15,-1 7-1-15,0 9 0 16,-4-1 0-16,-5 6-1 16,5 6 0-16,-2-2 1 15,3-8-1 1,4 1 1-16,3-8 0 15,1-10-1-15,2-10 0 16,0-10-3-16,0-10-11 16,0-14-21-16,0-6-19 15,0-11-18-15,2 0 15 0,0-20 26 16,1-9-19-16,-3-8-22 16,0-10 26-16,0-11 44 15,-2-6 1-15,-9-7-3 16,-5-3 14-16,0 2-19 0,0-2 20 15,-4 5 56-15,4 5 7 16,1 3-30 0,5 2-12-16,3 6 10 0,3 1 5 15,4 2-10-15,0 3-7 16,16 1-13-16,6 5-11 16,9 5-3-16,3 7 0 0,5 7 1 15,4 7 9-15,4 10-5 16,0 5-2-16,1 3 2 15,-1 14 0-15,1 8-3 16,-3 1-3-16,-4 6-3 16,-5 4 1-16,-5 0 0 0,-8-1-1 15,-7 3 0-15,-7-3 2 16,-9 1 1-16,-11-2 0 16,-20 0 1-16,-15 2-1 15,-16-3-5-15,-16-2-14 16,-12-6-35-16,-7-9-59 0,0-13-146 0</inkml:trace>
  <inkml:trace contextRef="#ctx0" brushRef="#br0" timeOffset="-21815.74">11336 13151 255 0,'-21'18'118'16,"8"-4"-104"-16,4-7 18 15,4-1-8-15,2-2 4 16,3-1-3-16,0-2 1 15,3 1-1-15,5 2-4 0,11 0 1 16,7 0 6-16,11-1-8 16,14-2-5-16,12-1-7 15,13 0-5-15,4 0-2 16,5-1 0-16,3-1 0 16,0 1 4-16,-13 1 1 0,-5 1 3 15,-13-1-3-15,-13 2-6 16,-14 1 0-16,-12 1-7 15,-7-4-24-15,-4 0-25 16,-3 0-23-16,-1-7-40 16,9-10-98-16</inkml:trace>
  <inkml:trace contextRef="#ctx0" brushRef="#br0" timeOffset="-20813.09">14128 13150 86 0,'-15'7'339'15,"10"-4"-328"-15,5-3 29 16,0 2-4-16,4-2 3 0,14 0-2 16,11 0 3-16,12-4-5 15,20-1-12-15,12-4-12 16,17 2-5-16,5 0-1 16,10-2-5-16,-2 3 1 15,7 3-1-15,-2 1 1 0,0 2-2 16,-8 0 3-16,-5 0 1 0,-10 4 1 15,-15 3 0-15,-16-2-2 16,-13 1 0-16,-16-3-2 16,-8-1 2-16,-9 0-2 15,-6-2 2-15,-2 0-1 16,0 0-1-16,0 0 0 16,0 0 0-1,-2 0-2-15,-3 0-1 0,-3 0-1 16,0-2 0-16,-1-2 0 15,2 3 1-15,-3-1 1 16,5 2 1-16,0 0 0 16,3-2 0-16,0 2-5 15,2 0-4-15,0 0-1 0,0 0 0 16,0 0-4-16,0 0-1 16,-3 2 0-16,1 3-2 15,0-1-11-15,-4 3-12 16,1-3-19-16,5-4-17 15,0 0 77-15,-21 1-126 0,13-1-77 0</inkml:trace>
  <inkml:trace contextRef="#ctx0" brushRef="#br0" timeOffset="-18192.07">11873 11421 356 0,'2'0'93'15,"-2"-2"-45"-15,0 0-22 16,0 2-14-16,0 0-2 15,0 0-6 1,5 13 0-16,2 16-1 16,2 15-2-16,2 13 5 15,-2 11 0-15,-1 7-1 0,-2 1-5 16,-3-1 2-16,-3-3-2 16,3-5 1-16,-1-2-1 15,-2-3 1-15,3-3-1 16,1-6 2-16,3-5 5 15,-1-6-8-15,6-7 0 16,0-8-27-16,3-7-40 0,-5-13-61 16,-3-7-150-16</inkml:trace>
  <inkml:trace contextRef="#ctx0" brushRef="#br0" timeOffset="-17769.97">11629 11976 514 0,'7'9'1'0,"-2"-1"10"0,7 9-9 16,5 2 1-16,5 8 9 16,0 7-7-16,2 9-3 15,-1 3-3-15,-5 5-4 16,-2 3-7-16,-3-2 2 16,-4-4 2-16,0-3 0 15,3-10 4-15,8-8 4 16,9-11 0-16,12-9 8 0,11-7 4 15,11-12 2-15,5-15-8 16,5-9-6-16,-4-9-5 16,-2-2-23-16,-6-3-13 15,-9-3 14-15,-2 2 22 0,-3-1 2 16,1-7-5-16,1-1-30 16,-2-6-58-16,4-2-183 15</inkml:trace>
  <inkml:trace contextRef="#ctx0" brushRef="#br0" timeOffset="-17186.45">14987 11346 495 0,'-2'-2'23'0,"2"2"17"0,0 2-23 15,0 16-12-15,0 14-5 16,0 13 0-16,0 11 0 16,0 14 0-16,-10 4 1 15,-5 4-1-15,0 0 1 16,-1-1 11-16,1-4 3 0,1 0-3 16,6-7-5-16,0-2-3 15,6-7 0-15,0-7 0 16,2-3-1-16,0-10-5 15,0-6 1-15,2-12-12 16,3-6-20-16,1-13-33 0,-2-10-54 16,-1-20-105-16</inkml:trace>
  <inkml:trace contextRef="#ctx0" brushRef="#br0" timeOffset="-16858.39">14708 11854 548 0,'9'24'-19'16,"3"4"49"-16,5 7-22 15,5 14-3-15,4 8-1 16,11 4-1-16,-2 1 2 0,3-5-2 15,1-5-3-15,8-9-1 16,3-8-1-16,7-12 4 16,6-6 10-16,5-12 15 15,3-5-4-15,2 0-9 16,-5-15-8-16,-3-2-7 16,-4-5-9-16,-7-4-25 15,-7-6-19-15,-6-8-22 0,-9-3-43 16,-5-7-100-16</inkml:trace>
  <inkml:trace contextRef="#ctx0" brushRef="#br0" timeOffset="4728.75">15250 11257 153 0,'0'8'24'16,"0"2"20"-16,0-4 6 16,0 4-23-16,0-2-13 15,0 0-10-15,0-3-3 16,0-2-1-16,0-3-10 16,0-1-65-16,-9-12-128 0</inkml:trace>
  <inkml:trace contextRef="#ctx0" brushRef="#br0" timeOffset="5199.83">15080 11058 249 0,'0'0'49'0,"0"0"-14"15,2 0-8-15,-2 0-7 16,0 3-9-16,0 7-9 15,0 6-1-15,0 9 1 16,-4 6-1-16,-2 6-1 16,-4 9-1-16,1 9 1 0,-2 5-2 15,0 6 4-15,-1-1-2 16,1 9 0-16,0-5 0 16,4 5 0-16,4-2 0 15,3 3 0-15,0-1 3 0,12 1 8 16,2-6-2-16,2 0-5 15,1-8-3-15,-5-5-3 16,-5-9-2-16,-5-5-4 16,-2-10 2-16,0-11-5 0,-9-6-21 15,-1-14-44-15,-5-1-81 16</inkml:trace>
  <inkml:trace contextRef="#ctx0" brushRef="#br0" timeOffset="5684.09">14690 11569 274 0,'0'-5'38'16,"2"5"-20"-16,1-2-8 0,1 2 8 15,-1 0 3-15,3 3-11 16,0 10-3-16,1 8 0 16,-1 8-5-16,4 5-4 15,-3 7-2-15,0 2 2 0,0 5-2 16,0-1-4-16,-1 3-4 15,1 0 0-15,0 2 6 16,0-2 2-16,3-3 2 16,-2-4 1-16,3-10 0 15,5-8 1-15,2-4 16 16,2-10 17-16,4-7 3 16,4-4-5-16,1 0-5 0,5-11-9 15,0-3-9-15,0-6-4 16,-2 2-2-16,-1-5-1 15,-4-2-1-15,0-3-7 16,-2-2-14-16,0-5-36 0,-5-2-40 16,0-2-101-16</inkml:trace>
  <inkml:trace contextRef="#ctx0" brushRef="#br0" timeOffset="73756.35">9400 7532 517 0,'-9'0'53'16,"-1"-10"-51"-16,-2-1-2 15,2-1 14-15,-1-1 4 16,-2 1-14-16,-4-6-2 15,-5-2 1-15,-3-2 2 16,-8-2 1-16,-6 1-3 0,-8-1-3 16,-7-1-6-16,-3 2-4 15,-6 0 1-15,-4 3 5 16,-1 4 4-16,2 4 0 16,0 3 3-16,-1 5 0 0,1 4 0 15,-3 4-2-15,1 10-1 16,-2 9 0-16,2 2 0 15,-3 9-1-15,3 2 3 16,4 1 1-16,-2 6 1 16,4 5 1-16,3 2 3 0,3 9 0 15,7 3-5-15,0 12-2 16,3 2-1-16,9 10-1 16,5 6 1-16,8 3 0 15,10 8 1-15,9 7-2 16,5 2 1-16,3 5-3 15,16 7-1-15,5-1 0 0,8 1-1 16,10 4 4-16,11-2 0 16,8-2 3-16,14-2-3 15,8-4-3-15,7-5-3 16,6-9 2-16,1-11 2 0,2-9-7 16,3-13 2-16,-1-13 9 15,-6-16 0-15,0-17 1 16,-3-14 5-16,-7-11 8 15,-4-12 3-15,-3-16 1 16,-5-7 2-16,-3-6-2 16,-4-5-3-16,-3-6-7 0,-4-5-2 15,-4-10-6-15,-3-4 1 16,-2-9-3-16,-2-7-1 16,1-6-2-16,-4-5 1 15,0 0 1-15,-2-4-2 16,-4 0 2-16,0-1-2 15,-4 1 7-15,-9 1-3 0,-9-3 2 16,-3-5 0-16,-10-3 3 16,-4-4 2-16,-9-2-2 15,-9-3-1-15,-5 0-1 16,-6 5-3-16,-5 7 2 0,-3 5-3 16,-9 9 2-16,-4 5 2 15,-9 4 0-15,-7 6-2 16,-10 5-2-16,-7 2-1 15,-9 7-5-15,-10 7 2 16,-9 11 2-16,-7 7-2 0,-6 14 1 16,-4 15 1-16,4 10 2 15,8 4 0-15,8 19-2 16,13 15-8-16,12 10-33 16,9 8-47-16,12-8-69 15</inkml:trace>
  <inkml:trace contextRef="#ctx0" brushRef="#br0" timeOffset="80406.35">11880 7654 438 0,'2'3'57'0,"-2"-3"-18"15,5 0-27-15,-2-1-10 0,3-10 3 16,2 0 8-16,0-5 2 16,1-6 2-16,-2 0-6 15,1-11-4-15,-3-2-4 16,-5-3-4-16,0-3-7 16,-5-4 6-16,-12 3-1 15,-5-3-1-15,0 4 2 0,-5-2-1 16,0 6 2-16,0 3 0 15,0 5 1-15,1 6 0 16,-1 3 7-16,1 5 2 16,-7 3 0-16,1 4 3 15,-6 3 0-15,-5 1 0 0,-4 4-3 16,-2 0-2-16,-7 11-3 16,0 5-2-16,-5 5-2 15,0 4 1-15,-6 7-2 16,3 2 1-16,-2 2 0 15,-2 3 0-15,2 6-1 16,-2 3 1-16,2 2 1 0,-2 5-2 16,0 4 1-16,-5 3 0 15,3 1 0-15,2 5 1 16,-1-4-1-16,8 2 2 16,6-1-4-16,8 5 3 15,8 2 1-15,17-1 5 0,14 9 1 16,9 6 1-16,21 5-3 15,16-2-3-15,6 0-2 16,14-3 1-16,4-6-6 16,6-5-1-16,10-7 1 15,10-1 2-15,14-6 1 16,8 0 2-16,11-8-1 16,8-4 2-16,2-8-1 0,-2-2-1 15,-4-11 1-15,-6-4-1 16,-7-8 1-16,-10-6 1 15,-4-3 4-15,-3-7 6 0,-1 0 5 16,-3-10-1-16,3-12 0 16,0-8-5-16,-5-10-3 15,-3-11-3-15,-3-10-3 16,-10-11-2-16,-5-11-1 16,-4-6 0-16,-9-7 1 0,-4-9-1 15,-9-3 1-15,-1 0-2 16,-11-1-1-16,-3 1 2 15,-8 2-2-15,-7 3 1 16,-10-3 0-16,-2 1 1 16,-19-4 0-16,-10 2 2 0,-13 2 2 15,-12 1 2-15,-18 4-1 16,-16 6 1-16,-26 8-5 16,-20 10-3-16,-32 11-5 15,-29 17-12-15,-26 18-24 16,-18 12-37-16,4 7-72 0,24-2-253 15</inkml:trace>
  <inkml:trace contextRef="#ctx0" brushRef="#br0" timeOffset="84726.35">24877 8142 568 0,'0'-35'28'0,"-3"-7"10"15,-7 5-23-15,-2 2 9 16,-3 4-13-16,-4 4-11 0,-12 4-1 16,-8 11-6-16,-12 8-4 15,-10 4-9-15,-12 18-3 16,-5 16 8-1,-6 13 12-15,7 11-6 16,5 11 3-16,15 6 5 16,13 4 0-16,17-2 3 15,19-4-3-15,8-9 0 16,16-12 1-16,18-9 7 0,7-17 9 16,15-11 9-16,5-15-2 15,4-6 1-15,1-22-13 16,2-13-9-16,-4-14-4 15,-8-12-16-15,-7-9-5 16,-4-12 3-16,-10-10 7 0,-4-7 8 16,-6-3 6-16,-3 0 3 15,-6 0 2-15,-5 8-1 16,-6 7-2-16,-3 14 2 16,-2 12 4-16,-3 13 0 15,-6 13-2-15,-1 12 1 16,2 11 2-16,2 8 2 15,3 10-5-15,1 10-8 0,0 23-7 16,2 18 4-16,0 17 3 16,0 16 1-16,0 14-5 15,4 11-4-15,13-2-9 0,7 2-12 16,6-1-2-16,8-10 2 16,2-1 2-16,5-12 14 15,-1-2 12-15,5-11 2 16,3-5 14-16,0-10 15 0,7-9 0 15,6-10-7-15,4-8-11 16,0-14-4-16,1-9-1 16,-2-7-2-16,-1-16 1 15,-7-13 3-15,-7-10 3 0,-3-9-6 16,-7-9-3 0,-7-2-1-16,-9-3-2 15,-9 1-7-15,-12 0 3 0,-6 6 3 16,-14 6 3-16,-15 2-1 15,-10 8 3-15,-2 4-1 16,-6 10 0-16,-2 6 5 0,1 6 3 16,7 13-6-16,1 0-4 15,5 6-1-15,10 10 0 16,3 2 1-16,10 1 2 16,5 6 4-16,7 0-1 15,4 4-2-15,10 3-1 0,4 2-1 16,1 1 0-16,5 1-1 15,-2 2 1-15,1-1 0 16,0-3-1-16,-1-2 1 16,-1-5-1-16,5-2-3 15,1-9-18-15,1-12-45 0,-7-8-88 16</inkml:trace>
  <inkml:trace contextRef="#ctx0" brushRef="#br0" timeOffset="85516.35">23371 8158 523 0,'15'-25'36'0,"2"-7"0"15,3-4-22-15,-4 3 12 16,-4-6-7-16,1 0-12 16,-8 3-3-16,-3 0 6 0,-2 4-1 15,0 3-6-15,-7 6-3 16,-4 5-3-16,-3 6 1 15,-7 7-2-15,-3 5-4 16,-5 5-2-16,-3 16 3 16,0 10 1-16,-1 13 3 0,6 8 2 15,7 7-1-15,6 5 2 16,8 0-1-16,6-2 2 16,2-6-2-16,13-8 1 15,5-7 1-15,8-9 6 16,5-7 5-16,4-11 1 15,8-6 2-15,0-8-1 0,2 0-4 16,-2-12-8-16,-2-5-1 16,-8-6-2-16,-4-6-10 15,-9-5-1-15,-7-5 8 16,-3-6 2-16,-7-5 2 16,-1-1 1-16,-4-2 1 0,0 3-1 15,0 0 1-15,0 10 4 16,-4 4-1-16,-1 8-2 15,1 9 0-15,1 6 2 16,-2 6-2-16,-2 7-3 0,1 10-3 16,-5 19-7-16,5 13 3 15,6 11 5-15,0 10 1 16,20 9 1-16,12-1 0 16,15 4-7-16,5-11-41 15,4-14-95-15,10-21-341 16</inkml:trace>
  <inkml:trace contextRef="#ctx0" brushRef="#br0" timeOffset="86256.35">25751 8192 575 0,'20'-46'55'0,"-2"-8"-6"15,-5 1-27-15,-4-4-1 16,-8 0-10-16,-1 3-9 15,-12 3-2-15,-11 9-2 0,-3 10 0 16,-8 11 1-16,-3 16 2 16,-9 10 0-16,0 24-4 15,1 19 0-15,-1 13 1 16,5 12 4-16,6 11-2 16,10-3-2-16,16 4 1 15,9-6 0-15,9-5-1 0,17-10 1 16,15-13-2-16,8-9 3 15,12-12 2-15,8-16 1 16,6-10 2-16,3-2-3 16,-1-19-2-16,-4-9-4 0,-4-12 3 15,-6-10 1-15,-4-15 0 16,-1-9 3-16,-5-13-3 16,1-14 2-16,-3-9-1 15,-4-5-1-15,-1-5 1 16,-5-2-1-16,-5 6 0 0,-6 9-1 15,-5 9 0-15,-6 8 0 16,-7 15 0-16,-7 9 1 16,-3 12 0-16,-2 13 0 15,0 12 1-15,0 7-1 16,-2 13 0-16,-5 9-1 16,-1 27-8-16,-6 19 4 0,1 20 3 15,-2 22 1-15,1 16 1 16,1 14 0-16,6 2 1 15,5 3-1-15,2 3 0 16,5-10 1-16,17-4-1 16,8-12 1-16,8-6-1 0,7-11 1 15,2-11 0-15,1-4-1 16,-3-11 2 0,-1-8-14-16,-7-15-67 0,-1-22-93 15</inkml:trace>
  <inkml:trace contextRef="#ctx0" brushRef="#br0" timeOffset="86896.35">27860 8593 713 0,'37'-76'11'0,"8"-15"-9"16,6-9-9-16,1-5 3 16,-1-8 1-16,0-10-10 15,-5-4-3-15,-4-6 4 16,-3 4 9-16,-3 8 1 16,-2 13-4-16,-10 16 4 0,-4 26 4 15,-10 22 3-15,-6 15 7 16,-4 22 2-16,-19 18-9 15,-18 30-12-15,-9 21 5 16,-7 24 13-16,-1 30-4 16,6 20-2-16,19 10 0 15,19 1 0-15,17-1-2 0,25-12 0 16,14-14-3-16,15-18-9 16,1-17-14-16,2-19-27 15,-3-24-59-15,-7-32-114 16</inkml:trace>
  <inkml:trace contextRef="#ctx0" brushRef="#br0" timeOffset="87116.35">27701 7782 793 0,'80'2'69'0,"23"-2"-39"16,21-6-29-16,13 6-2 15,4 0 1-15,-7 10-12 16,-12-2-28-16,-15-1-27 0,-5-1-26 16,-15-6-54-16,-9-5-132 15</inkml:trace>
  <inkml:trace contextRef="#ctx0" brushRef="#br0" timeOffset="87576.35">29386 7325 621 0,'0'2'59'16,"0"5"-39"-16,-4 11-23 15,-11 20-1-15,-9 17 4 16,-3 18-2-16,-4 22 4 0,8 12-2 16,5 6-2-16,17 4 4 0,8-5-2 15,25-7-8-15</inkml:trace>
  <inkml:trace contextRef="#ctx0" brushRef="#br0" timeOffset="87676.35">29282 8167 685 0,'50'93'-16'0,"17"-16"-12"0,17-22 7 0,4-20 10 0,7-22 23 15,-5-13 41-15,-6-23 9 16,-10-17 18-16,-13-11-37 15,-11-10-23-15,-14-8-12 0</inkml:trace>
  <inkml:trace contextRef="#ctx0" brushRef="#br0" timeOffset="87966.34">30526 9150 706 0,'0'63'-7'0,"-14"-16"24"15,-20 9-6-15,-18 8-11 16,-22 0-1-16,-23-7-7 0,-21-8-31 16,-23-10-33-16,-16-10-24 15,-5-14-64 1</inkml:trace>
  <inkml:trace contextRef="#ctx0" brushRef="#br0" timeOffset="88656.35">29788 7179 282 0,'-14'-21'345'0,"-3"1"-296"16,0 10-13-16,-14 10-27 15,-4 21-8-15,-12 20-3 16,-6 12 4-16,0 22-3 16,-1 11 1-16,3 9 0 15,10 7 1-15,7 4-1 0,12 0 0 16,12-5 1-16,10-3 0 15,10-3 5-15,24-10 3 16,14-8 2-16,18-9 4 16,5-9 2-16,11-11-6 15,4-16-5-15,-8-14-6 16,-2-16-5-16,-9-6-8 0,-10-25 6 16,-7-13 6-16,-5-15 4 15,-5-15 6-15,-6-5 1 16,-4-12 1-16,-5-2 2 15,-9-2-9-15,-6-1-2 16,-8 3-5-16,-4 4 1 0,-22 6 1 16,-12 8-4-16,-11 9-1 15,-12 9-2-15,-7 10-4 16,-1 13 0-16,-1 11-4 16,6 13 5-16,4 8-4 15,9 16-24-15,15 15-42 0,13-2-56 16,17 3-158-16</inkml:trace>
  <inkml:trace contextRef="#ctx0" brushRef="#br0" timeOffset="89276.35">31596 7982 504 0,'-20'-25'52'0,"-1"1"-20"16,-4 1-3-16,-4 11-17 31,-3 7 5-31,2 5-11 0,-1 0-4 16,7 10-2-16,6 11 1 15,11 7-2-15,7 6 0 16,18 12 2-16,17 4 2 0,9 3 4 15,7 6-1-15,4-4 2 16,-5 0 7-16,-10-3-5 16,-14-7-1-16,-18-6 2 15,-9-3 0-15,-33-9-2 0,-17-6-5 16,-15-7-1-16,-14-5-5 16,-3-9-12-16,-4-5-18 15,11-15-33-15,10-10-33 16,20-11-70-16</inkml:trace>
  <inkml:trace contextRef="#ctx0" brushRef="#br0" timeOffset="89666.35">31584 7324 643 0,'33'-20'73'16,"16"4"-36"-16,17 5-26 16,17 9 15-16,7 2-1 15,2 11-6-15,-9 9-11 16,-15 7-7-16,-14 3-2 15,-20 8-3-15,-24 2-13 0,-10 3-4 16,-28 5 6-16,-15 2 4 16,-15 6 5-16,-5 1 3 15,-1 1 3-15,10 2 2 16,9 1 0-16,17-3 12 16,20-4 7-16,11 2-2 15,28-6-7-15,16 4-4 0,12-4-5 16,9-2-24-16,2-10-82 15,2-13-96-15</inkml:trace>
  <inkml:trace contextRef="#ctx0" brushRef="#br0" timeOffset="89886.35">32683 8553 651 0,'0'34'70'0,"7"-2"-52"16,-7 14 3-16,0 6-16 16,-20 5-2-16,-25 0-4 15,-18-7-5-15,-15-4-28 16,-12-8-14-16,-3-3-43 16,3-10-16-16,12-8-34 15,13-12-90-15</inkml:trace>
  <inkml:trace contextRef="#ctx0" brushRef="#br0" timeOffset="90246.35">33159 7960 667 0,'10'-15'34'0,"-10"0"-14"0,-1-1-7 15,-10 5-8-15,-9 6-3 16,0 3-4 0,-1 2-3-16,1 2 2 0,6 16-1 15,11 12-2-15,10 10 3 16,23 14 4-16,6 6 2 15,3 7 1-15,2 5-1 16,-9-7-1-16,-13-4 1 0,-18-11-1 16,-9-11-2-16,-23-6 0 15,-12-12-1-15,-4-7-8 16,-3-7-34-16,7-7-41 16,9-10-32-16,14-17-124 0</inkml:trace>
  <inkml:trace contextRef="#ctx0" brushRef="#br0" timeOffset="90786.35">33339 7846 495 0,'0'-19'206'0,"8"-10"-146"0,18-3-28 16,4-3-31-16,8-3-1 16,6-5 0-16,0 0-2 15,0-1-6-15,2 3 0 16,-7 5 3-16,-5 7 3 0,-9 6 1 16,-6 14 2-16,-5 9 6 15,-9 4-1-15,-3 24-5 16,-2 12-3-16,-4 14 2 15,-10 8 1-15,-2 13-2 16,-3 3 1-16,2 4 0 16,0 3 0-16,3 3-4 0,3-1 0 15,2 1 1-15,2-5 1 16,0-2 1-16,2-10 1 16,-3-6-2-16,-4-8-1 15,1-11-3-15,-5-5-1 16,2-7 1-16,-3-4-7 0,-1-5 4 15,1-4 0-15,0-2 4 16,-2-5 1-16,2-2-3 16,5-5 5-16,1 2 2 15,5-1 1-15,6 2 7 16,6 1 3-16,14 1 4 0,12 5 0 16,4-1-10-16,7 1-5 15,0-2-13-15,-5-1-19 16,-4-3-50-16,-9-11-71 15,-10-4-191-15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12T03:47:04.335"/>
    </inkml:context>
    <inkml:brush xml:id="br0">
      <inkml:brushProperty name="width" value="0.05292" units="cm"/>
      <inkml:brushProperty name="height" value="0.05292" units="cm"/>
      <inkml:brushProperty name="color" value="#FF0000"/>
    </inkml:brush>
  </inkml:definitions>
  <inkml:trace contextRef="#ctx0" brushRef="#br0">9427 4157 348 0,'-19'0'198'0,"2"0"-165"31,-1-11-29-31,0 1 11 0,-2 1 8 16,3 0-12-16,-5 0-11 15,-2 0 1-15,-1 1-1 16,0-2 1-16,2 3-1 16,-2 0-1-16,1 0 1 0,4 0 0 15,-4 3-1-15,0 0 0 16,-1 3-2-16,-4 1 0 15,-1 0 2-15,-3 0 0 0,-4 5 1 16,-1 6 1-16,0 0-1 16,-1 1 0-16,-2 4 0 15,-3 2 0-15,-4 6 0 0,-1 4 0 16,-4 8-1-16,-3 1 0 16,-8 7 1-16,2 3-2 0,5 3 2 15,1 2-1-15,4 1 0 16,12 3 0-16,8 2-2 15,10 5-4-15,8 5-6 16,11 3 0-16,3-1 4 16,9 1 7-16,12-3 0 15,13-3-2-15,13-5-1 16,12-7-6-16,6-7-5 0,14-5-3 16,7-9 10-16,8-5 2 15,6-7 5-15,4-10 2 16,6-4 2-16,0-6 1 15,4 0 1-15,1-13 1 0,-6-10-2 16,-4-5 0-16,-7-4 2 16,-6-8 5-16,-13-2 3 15,-12-5 6-15,-11-4 6 16,-12-5 0-16,-15-8-8 0,-11-5-11 16,-14-10-4-16,-8-4-1 15,-25-7-4-15,-18 1-5 16,-16 0 0-16,-18 8-5 15,-16 7 7-15,-6 9 4 16,-11 13 0-16,-3 9 2 16,-2 11-2-16,5 9-43 0,18 6-66 15,16 0-230-15</inkml:trace>
  <inkml:trace contextRef="#ctx0" brushRef="#br0" timeOffset="750.13">12747 4448 455 0,'14'-25'96'15,"-9"-3"-48"-15,-4-6-23 16,-1-3-6-16,0-3-2 0,0-5 2 15,-11-1-8-15,-8-4-7 16,-15 0-3-16,-5 0 1 16,-9 3-6-16,-9 3-1 15,-10 9 1-15,-7 5 3 0,-1 7 0 16,-11 12-2-16,-6 7-2 16,-6 4 2-16,-5 9 1 15,-1 10 2-15,-3 14 0 16,4 3 0-16,4 11-1 15,2 9 1-15,4 8-1 0,3 5 0 16,5 12 0-16,7 6-3 16,4 8-2-16,13 7 3 15,14 3 1-15,19 2 1 16,24 1 1-16,13 1 1 16,34-6-1-16,19-4-1 15,21-7-8-15,16-14-9 16,13-13-5-16,11-13-1 0,13-15 17 15,7-12 6-15,8-17 2 16,5-7 2-16,2-10 8 16,-4-16 5-16,-6-9 3 15,-14-5 2-15,-14-8 1 0,-23-4-5 16,-16-7 4-16,-18-9 5 16,-16-11-6-16,-14-9-13 15,-14-13-7-15,-12-11-3 16,-7-5-9-16,-26-3 2 15,-20 1-11-15,-24 2-1 0,-19 9-1 16,-32 9-4-16,-35 14-1 16,-36 14-26-16,-35 13-60 15,-29 8-168-15</inkml:trace>
  <inkml:trace contextRef="#ctx0" brushRef="#br0" timeOffset="8349.99">16034 6266 93 0,'20'16'262'16,"9"-3"-235"-16,13-6-13 16,11 1 21-16,22 0 18 0,8-3-22 15,18-1-15-15,14-1-5 16,9-1-4-16,14-2-5 16,13 2-1-16,7-1 0 15,10 3-2-15,14 0 1 16,5 1 1-16,9 0-1 0,5 1 2 15,7 1-2-15,-1 2 4 16,5 0 7-16,-11 3 2 16,-2-1 3-16,-14 0-2 15,-9 1 3-15,-12-1 0 16,-13 1-1-16,-12-3-3 16,-10-4-4-16,-10 3-1 0,-11-5-5 15,-11-1 1 1,-11-2-3-16,-9 0 0 0,-12 0-1 15,-10 2 0-15,-6-6 0 16,-9-6 1-16,-8 4 0 16,-5-3 1-16,-8-3 3 0,-1-1 0 15,-3-3-2-15,-4 0-1 16,-3-5-3-16,-2-2 0 16,-3-8-2-16,-3 1 0 15,0-2 0-15,-9-6 1 16,-3-3 0-16,-6 0 2 0,-1-3-1 15,-8 1 1-15,-4-4 0 16,-3-1-1-16,-10 0 1 16,0 0-1-16,-8-2 1 15,-4-4-1-15,-10 2 1 16,-2-3 0-16,-12-2 0 0,-8 0 0 16,-16 3-1-16,-16 1-2 15,-21 3-7-15,-24 7-2 16,-25 5 0-16,-30 7-1 15,-30 12-4-15,-30 3-9 16,-29 16-9-16,-32 4-7 0,-22 21-17 16,-27 8-34-16,-12 4-83 15</inkml:trace>
  <inkml:trace contextRef="#ctx0" brushRef="#br0" timeOffset="62716.3">25128 5995 163 0,'11'-11'118'15,"0"-3"-45"-15,0-2-6 16,-3 0-1-16,2-2-28 0,-3 2-11 16,-2 0-3-16,0 0 9 15,-3-1-12-15,2 1 2 16,-4-1 4-16,0 0-13 16,-2 1-5-16,-5 2-7 15,-3 0 0-15,-4 3-3 0,-1 3 0 16,-2 4 0-16,-2 4-2 15,-5 0 1-15,1 2 1 16,-3 8 1-16,1 7-1 16,3 0 1-16,-2 3 0 15,6 1-1-15,7 4-1 16,3 4-1-16,8-3-6 0,0 0-2 16,8-2-2-16,11-2-2 15,3-4 3-15,5-8 4 16,-1-4 0-16,1-4 4 15,-2-2 4-15,0-2 0 16,-6-11 1-16,1-2 9 0,-4-2 5 16,-1-3-3-16,-5-1-4 15,-1 1 4-15,-4-1 3 16,-2 0-3-16,-3 1-3 16,0 0 0-16,0 6-5 15,0 0-2-15,0 7-1 0,0 1-1 16,0 5 0-16,0 1-1 15,0 0-4-15,0 7-2 16,4 5-3-16,2 6-3 16,7 5-4-16,2 1-7 15,6 2-1-15,2-1 0 0,8 0 4 16,5-3 7-16,5-2-1 16,5-7 12-16,3-5 3 15,0-5 0-15,1-3 1 16,-1-5 10-16,-5-11 16 15,-6-4 11-15,-8-5 4 0,-6 0-14 16,-8-3-13-16,-7-5-2 16,-4 1-2-16,-5-5-5 15,0 0-4-15,-5 1 1 16,-2 5-3-16,-3 4 0 16,4 8-2-16,-3 8 2 0,-2 8-2 15,-2 3-2-15,-1 0 1 16,-1 14 2-16,2 7-2 15,-2 6-8-15,4 2-6 16,4 5 1-16,6 1-6 0,1 1-2 16,0-4 6-16,5-3 2 15,3-3-1-15,1-4 2 16,3-6 6-16,-2-4 4 16,3-6 4-16,-1-6 2 15,2 0 2-15,1-7 9 16,1-9 2-1,0-4-2-15,-2-5-1 0,-2-3 8 0,-4-8-2 16,3-7 0-16,-3-3-3 16,0-8-6-16,-1 3-4 15,0-5-3-15,1 4-1 0,3 3 2 16,-4 3-3-16,-2 6 1 16,3 2 0-16,-6 7 0 15,-1 6 0-15,-1 3 0 16,0 7-2-16,-1 7 3 15,-7 7-1-15,1 1-3 0,-4 8 0 16,0 10 0-16,-1 8 2 16,0 8 1-16,2 4-1 15,5 8 1-15,5 2-1 16,0 7 1-16,11 1-1 16,6 1-3-16,9-2-4 15,3-5-5-15,1-4 2 16,4-6 0-16,4-12-2 0,1-6 2 15,3-8 9-15,2-7 2 16,0-7 0-16,-3 2 1 16,0-11-1-16,-7-7 4 15,-5-6 5-15,-2 1 1 16,-7-8-4 0,-6 1 0-16,-6-6 2 15,-5 0-4-15,-3-2-1 0,0 3-1 0,-5 6 0 16,-7 6-2-16,4 10 1 15,-7 7-2-15,-1 4 0 16,-2 5 0-16,-1 12 1 16,-1 4 0-16,1 8-5 0,5 4-5 15,6 2-6 1,4 2-5-16,4 1 1 16,0-1 2-16,11-7 3 15,3-3 3-15,4-8-1 0,2-4 7 16,-1-8 5-16,6-7 2 15,1 0 0-15,-4-12 17 16,0-8 8-16,0-3-2 0,-2-8-1 16,-4-8-2-1,-3-8-7-15,-3-4-6 0,-1-6-1 0,1-4-4 16,-3 0-2-16,1 1 0 16,-1 3 0-16,0 5 3 0,-2 0 3 15,-2 11 0-15,-1 4 0 16,0 7-1-16,-2 8-2 15,0 8-1-15,0 7-3 16,-4 7-3-16,-4 0-1 16,0 8 2-16,1 10 0 0,0 11 1 15,0 7 0-15,5 6 0 16,2 8 1-16,0 6 0 16,10 2 1-16,6 5-1 15,2-2-1-15,3-3 1 16,-1-6-12-16,-1-7-24 15,-5-11-12-15,1-9-18 0,-3-9-38 16,1-13-50-16</inkml:trace>
  <inkml:trace contextRef="#ctx0" brushRef="#br0" timeOffset="64132.47">26881 5665 15 0,'0'-2'40'0,"-2"0"-5"16,2 0-15-16,-1 2-10 15,1 0-2-15,-2-2 3 16,2 2 5-16,0 0 7 0,0 0 3 15,0 0-6-15,0 0-3 16,0 4 6-16,0 2 8 16,0 2 1-16,0-1 1 15,0 1-3-15,0-5 3 16,3 1 4-16,3-2 13 0,1-2 10 16,6-2 4-16,-1-9-5 15,4-2-28-15,2-3-19 16,-3-1-10-16,-1 0-2 15,-4 2-9-15,0-1-2 16,-3-2 5-16,-4 2 4 0,1 0 2 16,-4-2 0-16,0 2 0 15,0 1 0-15,0 3 2 16,-4 1-2-16,2 6 0 16,1 3-1-16,-1 2-2 15,2 9-2-15,0 7 1 16,0 6 1-16,7 0-4 0,8 7-2 15,4-4 3-15,6 0 1 16,1-5-2-16,4-4 0 16,-1-6-8-16,3-4-12 15,-5-4-17-15,0-2-20 16,-6-6-27-16,-2-10-35 16</inkml:trace>
  <inkml:trace contextRef="#ctx0" brushRef="#br0" timeOffset="64353.89">27095 5074 354 0,'-5'0'58'16,"5"0"25"-16,0 0-38 15,-2 0-24-15,2 0-18 16,0 0-4-16,0 0-32 0,0 2-49 16,2 0-52-16</inkml:trace>
  <inkml:trace contextRef="#ctx0" brushRef="#br0" timeOffset="66783.95">28607 5403 4 0,'0'0'12'31,"0"0"-11"-31,0 0-18 0</inkml:trace>
  <inkml:trace contextRef="#ctx0" brushRef="#br0" timeOffset="70467.73">28452 5279 56 0,'11'-5'48'15,"-3"2"-3"-15,0-3-10 16,-1 2 19-16,-1-1-7 16,-1-2 3-16,0 0-1 15,1 0-4-15,-1-2-4 0,1 3-3 16,-3-3-7-16,1 4-5 15,-3-3-12-15,-1 2-6 16,0-1 3-16,-1 1 4 16,-8 1-12-16,-2 2-3 15,2 2 0-15,-3 1-1 0,-2 0 1 16,4 0 1-16,0 0-1 16,1 3 0-16,-1 3 0 15,1 1-1-15,3 1 1 16,-4 1 0-16,5-2 0 15,-1 3 0-15,5-2-1 16,1 2 0-16,0 1-1 0,0 3 0 16,7-1 1-16,9 1 1 0,3 2 2 15,7-1 1-15,3 2 1 16,-1-1-1-16,1-2-1 16,-2 3-1-16,-5-3-1 15,-3 2-1-15,-4-2 1 16,-3 0 0-16,-5 3-1 15,1-2-3-15,-6 0 3 0,-2-3 0 16,0 4 1-16,-6-3-1 16,-7-2 1-16,-5-1 0 15,-3-1 2-15,-4 0 0 16,-2-4 4-16,-2 1-3 16,4-2-1-16,-1-1-1 0,6-1-1 15,1-2 1-15,4 0 0 16,1 0-1-16,6-4-7 15,2-7-18-15,1-3-29 16,4 0-43-16,1-6-63 0</inkml:trace>
  <inkml:trace contextRef="#ctx0" brushRef="#br0" timeOffset="70985.17">28554 4929 156 0,'-5'-9'52'0,"0"-2"23"16,0 1-14-16,-2 3-12 16,6 2-3-16,-1 2 0 15,0 1-3-15,2 2-5 16,0 0-9-16,0 7-25 15,0 13-6-15,5 6 2 0,3 12-1 16,-1 3 1-16,2 5 1 16,2 6 0-16,-2 2 0 31,-2 4 2-31,6 3-1 0,1 2 2 0,0 0-2 16,4 1-1-16,-1-1-1 15,0-4 0-15,0-4-5 16,-1-7-3-16,-1-5-3 0,-1-7-2 15,-4-6 0-15,0-8-13 16,-3-8-12-16,0-9-29 16,0-5-33-16,0-5-133 15</inkml:trace>
  <inkml:trace contextRef="#ctx0" brushRef="#br0" timeOffset="71829.42">29084 5481 302 0,'15'-18'87'15,"-3"-2"-6"-15,3-6-17 0,-1-3-20 16,1-6-10-16,-1-3-23 16,-1 1-7-16,-1-6-4 15,-2 0 0-15,2-1 0 16,-4-1 0-16,-1-4 6 0,-3 4 18 16,-4 2 0-16,0 1-4 15,0 7-4-15,-5 8-6 16,-2 6-3-16,0 7-2 15,3 7-2-15,-2 7-4 16,3 0-1-16,-4 10-3 16,1 15 3-16,3 7 1 0,1 10-1 15,0 5 1-15,2 5 1 16,0-1 0-16,7 1-4 16,4-4-9-16,2-4-4 15,1-4-6-15,2-7-3 16,4-3 4-16,-2-6-6 0,-1-6-12 15,5-4-9-15,-3-4-33 16,-6-7-83-16</inkml:trace>
  <inkml:trace contextRef="#ctx0" brushRef="#br0" timeOffset="72141.73">29141 5074 264 0,'0'0'71'16,"4"-1"6"-16,6-1 1 15,5-2-36-15,7 3-4 16,2-1-7-16,-2 0-8 16,2 0-10-16,-1 2-7 15,-2 0-5-15,-4 0-7 16,0 0-28-16,2 0-59 0,3-1-126 16</inkml:trace>
  <inkml:trace contextRef="#ctx0" brushRef="#br0" timeOffset="72840.7">29594 4930 219 0,'-3'0'54'0,"1"-1"5"0,0 1-10 16,-1 0-21-16,-3 0-5 0,-1 0-8 15,0 5-3-15,-2 7 1 16,-2-1-3-16,2 6-2 15,2 3-3-15,0 3-1 16,3 4-3-16,4 0 0 16,0 4 0-16,0-4-1 0,6 2 0 15,6-2 0-15,0-1 1 16,5 1-1-16,1 0 0 16,1-4 0-16,3 0 1 15,-2 1-1-15,3-6-3 16,-3-4-3-16,0-5-2 0,-3-4 6 15,2-5 2-15,-2 0 5 16,-2-3 16-16,2-7 4 16,0-4-2-16,-3 2-2 15,-3-4-7-15,-2 0-9 16,0 0 3-16,-4-4 7 16,1 2 0-16,-4-6 0 0,0 2-1 15,1-6-1-15,-1 4 1 16,0-2-4-16,-2 2-2 15,0 0-1-15,-2 0-2 16,-5-1 0-16,-6 0-1 16,-1 2 4-16,-3 0-1 0,0-2-2 15,-3 2 2-15,4 1-3 16,1 3 1-16,0 3-5 16,0 3-1-16,1 2 1 15,-1 6-3-15,1 4 2 16,-1 1-2-16,-2 1-17 0,0 11-15 15,0 6-15-15,3 4-36 16,8 1-67-16,6-1-157 16</inkml:trace>
  <inkml:trace contextRef="#ctx0" brushRef="#br0" timeOffset="74048.92">30232 5213 318 0,'2'-5'54'16,"0"-4"12"-16,-1 4-1 15,-1 0-19-15,2 1-8 16,-2 4-6-16,2 0-14 16,1 7-15-16,1 9-3 0,-1 7 3 15,1 7 2-15,-3 5-3 16,2 4-1-16,-6-1 0 16,-12 0-6-16,-5-4-28 15,-3 0-29-15,-2-7-42 16,-2-4-89-16</inkml:trace>
  <inkml:trace contextRef="#ctx0" brushRef="#br0" timeOffset="77690.8">31096 4902 6 0,'3'-4'83'0,"-1"0"-43"15,1 2 0-15,-1-1-19 16,0-1 30-16,3 3-24 16,-1-1 0-16,-3-1 8 15,1 1-12-15,3-2 4 16,-4 2-3-16,-1-2-3 0,2 3 6 16,1-3-5-16,-3 1-3 15,2-1-4-15,-2 2 3 16,2 1-5-16,-2-3-4 15,0 0-4-15,0 2 3 16,0 1 3-16,0-3 1 0,-7 2-2 16,-6-1-6-16,-3 0 0 15,-2 3-3-15,-3 0-1 16,1 0 0-16,-4 0 0 16,4 0 0-16,1 6 0 0,2 1 0 0,0 3 0 15,4 0-1-15,1 1 0 16,3 3 0-16,3 1 0 15,2-1 0-15,4 2 0 16,0 0-1-16,7 0 1 16,6-2 1-16,8 0 0 0,3 1 1 15,5-2 0-15,7 1 3 16,2 0 2-16,1-2-2 16,0 6-2-16,-3-2-1 15,-5 2-1-15,-4 1 0 16,-5 2-1-16,-6-2-1 15,-7 4-10-15,-6-1 1 0,-3 2 2 16,-1 1 1-16,-13-4 0 16,-3 1 2-1,-7-2-4-15,-3-5 3 16,-3 2 1-16,-4-7-2 16,2-2-4-16,-2-1 0 15,3-6 3-15,2-1-4 16,4 0-22-16,6-5-21 0,2-9-55 15,5-5-132-15</inkml:trace>
  <inkml:trace contextRef="#ctx0" brushRef="#br0" timeOffset="78075.03">31049 4607 129 0,'0'-5'100'0,"0"0"-41"0,0 1 13 16,0 4-23-16,0 0-8 15,0 2-21-15,3 13-14 16,7 9 9-16,2 6 6 16,0 9 4-16,5 10 3 15,3 6-14-15,-3 4-7 16,2 2-4-16,-4-1-2 0,0 1-1 0,-3-5 2 16,1-4-4-16,-2-5-5 15,-1-6-7-15,2-3-6 16,-4-3 1-16,-1-4-10 15,0-9-10-15,3-2-29 0,-3-10-73 16</inkml:trace>
  <inkml:trace contextRef="#ctx0" brushRef="#br0" timeOffset="79719.98">31523 5198 139 0,'0'0'28'0,"0"0"8"15,0 1-8-15,0-1-8 16,0 0-1-16,0 0 2 15,0 0-1-15,0 0-6 16,0 0-5-16,0 0-7 16,0 0 0-16,0 0-7 0,0-7-88 15</inkml:trace>
  <inkml:trace contextRef="#ctx0" brushRef="#br0" timeOffset="80407.33">31571 4957 259 0,'4'-4'65'15,"-1"-1"-4"-15,3-2-9 16,0 1-9-16,-3 1-11 16,0-1-4-16,-1 3-1 15,-2-2-7-15,0 1-8 16,0-1-3-16,-2 1 0 0,-8 0-6 16,-1 3-3-16,-5-1 0 15,-1 2 0-15,5 0 0 16,-3 2 0-16,7 5-1 15,4 4 0-15,4 2-2 16,0 4 1-16,11-1 7 0,10 2 12 16,6 1 11-16,6-1-9 15,2 0-6-15,3-1-1 16,-2-2-1-16,-1-1-3 16,-5 3-1-16,-4-3-6 15,-7 2-1-15,-5-2 0 16,-8 0-1-16,-6 0-2 0,0-2-3 15,-4 0 0 1,-7-2 1-16,-5-3 1 0,-4 2 3 16,-2-3 0-16,0-3-1 15,-2 0-3-15,2 0-5 16,0-3-10-16,7 0-9 0,2 0-9 16,6-4-16-16,5-7-32 15,2-5-66-15</inkml:trace>
  <inkml:trace contextRef="#ctx0" brushRef="#br0" timeOffset="81002.8">32031 4743 348 0,'18'-20'46'16,"-2"-3"34"-16,-1 3-31 16,-1 0-19-16,-6 1-1 15,-1 3-2-15,-2 0-3 16,-2 4-1-16,-3 1-1 0,2 5-7 15,-2 6-8-15,0 0-8 16,0 7-2-16,0 11 2 16,-2 6 0-16,2 2 1 15,0 8-1-15,0 4 1 16,0 1 0-16,4 5 1 16,3-1-1-16,-2 2 1 0,-2-1-1 15,4-4 0-15,-6-2-1 16,-1-6 0-16,0-3-2 15,0-4 0-15,0-5 1 16,0-2 0-16,0-6 1 16,-1-2-1-16,-3-5-2 15,-2-2-1-15,1-3 0 0,-2 0 1 16,-4 0 2-16,2 0 2 16,-2-1 1-16,3-5 0 15,0 3 0-15,4 0 0 16,1 0 0-16,3 3 1 0,0-2 7 15,0 2 1-15,5-2-2 16,6 1-5-16,1 1-1 16,3-1-2-16,3 1-1 15,0 0-18-15,-2 0-28 16,-1 0-29-16,-1 0-58 0,0 0-187 16</inkml:trace>
  <inkml:trace contextRef="#ctx0" brushRef="#br0" timeOffset="81268.75">32455 5074 351 0,'7'0'146'0,"0"0"-82"16,-2 2-18-16,0 11-34 15,-4 6-11-15,-1 8-1 16,0 2-5-16,-6 3-26 16,-4-2-14-16,3-2-29 0,1-4-73 15</inkml:trace>
  <inkml:trace contextRef="#ctx0" brushRef="#br0" timeOffset="84735.56">32916 4762 116 0,'-7'0'62'0,"1"0"27"16,3-5-25-16,-2 1-15 16,1-2-6-16,-1-4-7 0,0 3-3 15,3 2-5-15,-3-4-5 16,2 0 1-16,1 2 4 16,2-2-4-16,-1 2 0 15,1-4-1-15,0 2-6 16,0 0-3-16,0-1-4 0,0-3-1 15,3 2-3-15,3 0 1 32,1 1-4-32,2-3 0 15,1 5-2-15,3-2-1 16,0 4 0-16,1 0 2 0,-1 2-2 16,2 4 0-16,-5 0 0 15,0 4-2-15,2 7 0 16,-2 7 0-16,-1 1 0 15,-2 5 1-15,1-1 0 16,-3 2-1-16,2-4 0 16,-4 1-4-16,1-1-1 0,2 2 2 15,-6-2 0-15,0 1-2 16,0 0 0-16,0 1-3 16,-6-2 2-16,-1 2 2 15,-3-2-2-15,0 1-4 16,-1-1-1-16,-2-1 2 0,-2-2-2 15,1-2-3-15,-3 2 3 16,1-4 7-16,0 0 3 16,2 0 1-16,-1-3-2 15,1 2 1-15,3-5 2 16,0 3 0-16,3-4 1 16,-2 0-1-16,3-3 1 15,2 0 0-15,3-1 0 0,2-1 0 16,0 0-3-16,0 1 5 15,9 0 12-15,7 1 5 16,6-2 5-16,9 4 0 16,4-3-2-16,8 3-4 0,0-1-1 15,6-1-2-15,-2 0-5 16,-4 2-5-16,-2-2-2 16,-9 2-2-16,-3-4-1 15,-9 2 0-15,-8-2-1 16,-2-2-6-16,-7 1-2 15,-3-1-2-15,0 0-7 0,0 2-8 16,0 1 0-16,-3-2-16 16,-1 2-27-16,-2-2-59 15,1-1-159-15</inkml:trace>
  <inkml:trace contextRef="#ctx0" brushRef="#br0" timeOffset="-67764.79">33378 4102 369 0,'-2'-7'110'16,"-7"-4"-74"-16,-2 4-33 0,-3 0-4 15,-2 4 0-15,-2 0-2 16,-4 3 4-16,-3 4 0 15,0 9 0-15,-2 6 4 16,0 6 3-16,-4 4-6 16,-1 6-1-16,-2 8-1 0,0 2 0 15,-2 10 1-15,2 2-1 16,0 6 0 0,0 4 0-16,2 3-1 0,-1 3 0 15,1 4-2-15,-3 5-7 16,-1 0 4-16,4 6 3 0,5 5 2 15,8-1 5-15,14 3 10 16,5-5-5-16,19-2-4 16,11-2-4-16,10-11-1 15,7-4-1-15,7-10-2 0,5-8 0 16,7-7 0-16,8-12 6 16,5-10 1-16,1-8-3 15,2-11 1-15,-6-5 0 16,2-11 0-16,-8-10 0 15,-6-10-2-15,-8-8 0 0,-5-11 1 16,-9-9 9-16,-6-10 2 16,-4-11-6-16,-6-12-2 15,-8-8-4-15,-4-3 0 16,-10-6 0-16,-4 1 2 16,-4-1-2-16,-17 0-3 0,-8-1 2 15,-13 3-3-15,-7-1 0 16,-12 9 0-16,-10 2 4 15,-11 12-1-15,-11 13-13 16,-12 10-27-16,-6 4-61 16,-7 1-127-16</inkml:trace>
  <inkml:trace contextRef="#ctx0" brushRef="#br0" timeOffset="-65245.37">14239 5673 144 0,'-12'0'151'0,"1"0"-118"15,2 0-10-15,3 0 2 16,3 0-4-16,3 0-6 16,0 0-5-16,0 0-7 0,0 0-2 15,7 0-3-15,4 0 10 16,7 6 1-16,5 1 0 16,6 4 1-16,9-1-1 15,7 5-4-15,5-3 1 16,6 3-2-16,10 1 1 15,8-2-2-15,1 2 0 0,6 0-3 16,5 0 0-16,2 2 1 16,0 0-1-16,5-2-1 15,4 5 1-15,4 0 0 16,1 3-3-16,0 1-3 0,8 1 1 16,-1 3 2-1,7 0 2-15,0 1-2 0,8-1 3 16,4 1 0-16,4-3 0 15,9-1 0-15,3-1 0 16,6-1 2-16,7 1-4 0,4-2 4 16,8-2-4-16,5 4 2 15,-1-2-22-15,6 4-29 16,-5-6-41-16,-11-4-89 16</inkml:trace>
  <inkml:trace contextRef="#ctx0" brushRef="#br0" timeOffset="-63307.04">7800 6478 510 0,'35'0'6'0,"16"-21"13"16,27-11-16-16,26-11 10 15,26-9 3-15,23-3-16 16,7 1-18-16,-1 1-28 15,-11 1-58-15,-23 1-119 16</inkml:trace>
  <inkml:trace contextRef="#ctx0" brushRef="#br0" timeOffset="-62867.88">11100 6851 577 0,'3'30'15'15,"5"-8"-3"-15,21 8-1 16,19 0 4-16,32-3-4 16,35-11-7-16,35-12-1 0,36-10-4 15,36-24-11-15,24-20-28 16,14-14-67-16,11-15-183 16</inkml:trace>
  <inkml:trace contextRef="#ctx0" brushRef="#br0" timeOffset="-61988.06">28963 6282 439 0,'0'0'38'15,"26"-12"5"-15,19-5-12 16,28-6-1-16,34 0-6 15,29-4-8-15,31 8-15 16,25-3 0-16,14 6-8 16,11 2-8-16,5 3-3 15,6 4 2-15,-1-1 4 16,6 3 5-16,2 5 4 0,3 0 3 16,-2 3-2-16,-14 9 2 15,-11 4-1-15,-21 2 1 16,-32-2 2-16,-33-2 7 0,-30-5 7 15,-29-2 2-15,-27-3 4 16,-19-3-7-16,-13-1-11 16,-7 0-7-16,-16 0-20 15,-22 0-22-15,-18-5-21 16,-19-11-60-16,-13-8-191 0</inkml:trace>
  <inkml:trace contextRef="#ctx0" brushRef="#br0" timeOffset="-60390.23">5592 3277 376 0,'-109'0'39'16,"-1"1"-27"-16,2 17-5 15,-2 16 3 1,-1 16-4-16,-6 14-4 0,-4 22-2 0,-4 15 1 15,-4 21-1-15,0 13 0 16,-1 22-1-16,12 14 2 0,13 15 2 16,20 9-1-16,29 6-1 15,25 6-2-15,31 1 1 16,23-4-2-16,33-10-6 16,23-5-2-16,18-12-4 15,18-16 4-15,11-17 5 0,13-10 3 16,11-16 1-16,7-18 0 15,13-17 1-15,7-19 1 16,6-21 0-16,0-21 0 16,-3-22-1-16,-4-15 0 15,-9-24 5-15,-9-13 11 16,-11-12 3-16,-12-9 6 0,-9-9 8 16,-10-5-2-16,-8-12-9 15,-11-11-5-15,-7-17-4 16,-9-12-4-16,-8-13-8 15,-12-13 0-15,-8-10-2 16,-17-4-4-16,-9-1-3 0,-13-5-1 16,-9-1 4-16,-4 1-3 15,-2-3 1-15,-11 1-3 16,-7-2-2-16,-3 9-6 16,-11 3 14-16,-9 12-1 0,-9 8-3 15,-18 10-5-15,-13 15 0 16,-21 18-1-16,-21 21 2 15,-29 26 0-15,-28 29 3 16,-40 36-10-16,-37 43-30 16,-47 45-96-16</inkml:trace>
  <inkml:trace contextRef="#ctx0" brushRef="#br0" timeOffset="8777.19">2748 3842 344 0,'-34'-20'57'15,"-7"4"19"-15,-2 9-39 0,2 7-19 16,-8 14-13-16,-2 18-7 16,-2 15 0-16,1 7-2 15,2 7 4-15,11 4 0 16,10-6-1-16,12-6-8 16,16-6-7-16,1-9-4 0,22-8 1 15,10-10 12 1,14-7 3-16,12-11 3 0,8-2 14 15,12-13 17-15,4-4-7 16,6-5-1-16,0 1-3 16,2 1-10-16,-2 4-1 0,-5 7-7 15,-10 6 0-15,-7 3-1 16,-8 18 1-16,-14 14-12 16,-12 11-17-16,-15 15-8 15,-12 7-10-15,-5 6-3 16,-14 2 3-16,-11-3 8 0,-9-11 20 15,-2-8 3-15,-4-12 10 16,-1-8-18 0,-2-12 5-16,0-11 20 0,4-8 4 15,6-16 26-15,3-21 32 16,13-21-18-16,14-19-12 16,4-22-14-16,23-19-12 15,13-16-7-15,14-10 0 0,3-9-1 16,7 3 0-16,-5-2 2 15,1 7 7-15,-8 2 7 16,-7 10 0-16,-8 9-3 0,-8 14-3 16,-10 16-3-1,-12 20-3-15,-4 19 0 0,-15 17 7 16,-11 19-4-16,-16 19-9 16,-19 37-24-16,-18 27-76 0,-17 22-56 15</inkml:trace>
  <inkml:trace contextRef="#ctx0" brushRef="#br0" timeOffset="9576.94">9818 3688 265 0,'-5'4'65'15,"-1"-4"-2"-15,1 0-23 0,3 0-6 16,2-4 0-16,0-3-5 15,0-1-4-15,2-9-7 0,14-8-9 16,12-8-8-16,9-14-1 31,15-6-1-31,5-6 1 0,10-6 0 16,3 2 0-16,2 0 0 16,-6 8 0-16,-3 3 0 15,-2 4 0-15,-4 6 1 16,-3 5-2-16,-6 6-13 15,-2 3-40-15,-10 1-48 0,-16-1-63 16</inkml:trace>
  <inkml:trace contextRef="#ctx0" brushRef="#br0" timeOffset="9907.41">10194 2900 564 0,'30'0'26'0,"9"-5"-32"16,15-2 10-16,15-3 15 16,12 3-9-16,3 4-6 15,3 3-2-15,2 2 0 16,-1 8-2-16,-7 11 2 15,-6 10-2-15,-12 8-5 0,-7 13 0 16,-17 14 0-16,-19 16-2 16,-18 20 2-16,-15 19-1 15,-34 19-8-15,-19 19-8 16,-19 15-8-16,-13 8-14 0,-16-7-50 16,4-20-182-16</inkml:trace>
  <inkml:trace contextRef="#ctx0" brushRef="#br0" timeOffset="12649.98">11880 2174 468 0,'-10'-11'65'16,"-2"1"-22"-16,0 5-25 15,9 5-18-15,3 8-4 0,0 12-1 16,0 3-1-1,8 8 5-15,14 4-2 0,4-1-1 16,16 2 0-16,8-6 4 16,4 0 1-16,0-3 2 15,0-1 0-15,-9-2-2 16,-8 6 0-16,-13 7 0 16,-14 8 0-16,-10 9 1 0,-21 4-10 15,-13 3-15-15,-10-5 0 16,-2-10 13-16,1-12 10 15,11-13 2-15,5-15 14 16,7-6-2-16,7-17 1 0,6-13 1 16,7-11-9-16,2-14-7 15,11-9 2-15,12-11 4 16,8-7-2-16,1-4 1 16,4-2-1-16,-4 4 1 15,-3 5 2-15,-6 9 11 0,-9 8-7 16,-7 15-3-16,-7 8-4 15,0 11-1-15,-17 8 0 16,-17 13-4-16,-15 7-8 16,-12 14-6-16,-14 18 6 15,-6 18 1-15,0 7-13 0,6 14-16 16,12 4-14-16,9-3-49 16,18-12-84-16</inkml:trace>
  <inkml:trace contextRef="#ctx0" brushRef="#br0" timeOffset="13184.05">13163 3431 479 0,'-15'0'49'0,"-4"0"-7"16,5-1-14-16,4-3 2 16,0 1-4-16,3 1-10 15,2-2-7-15,3 3-1 0,2-1 0 16,0-5-2-16,14-6-4 16,15-3-3-16,18-11 0 15,14-3 1-15,14-7 1 16,12-4 0-16,4-1-1 15,3 2 1-15,2-1 1 16,-1 3 9-16,2 2 5 0,2 1-4 16,0 1-6-16,2 5-1 15,-8 2-4-15,-8 4 1 16,-5 5-4-16,-16 4 2 16,-9 5-15-16,-15 3-20 0,-8 5-28 15,-16-1-47 1,-13-5-58-16,-3-6-132 0</inkml:trace>
  <inkml:trace contextRef="#ctx0" brushRef="#br0" timeOffset="13481.75">14072 2810 586 0,'-3'6'46'0,"3"-6"-7"15,7 0-42-15,18-2-4 0,14 1 6 16,17-2 5-16,17 0-2 16,12 3-1-16,10 0 0 15,10 0-1-15,0 0 1 16,-1 11-1-16,-1 5 1 0,-9 7-2 16,-8 9 1-16,-14 7 0 15,-13 8-3 1,-16 11-1-16,-20 10-2 0,-19 13-2 15,-15 8-4-15,-25 7-6 16,-18 6-8-16,-7 5-19 16,-11-2-21-16,5-8-50 0,5-25-108 15</inkml:trace>
  <inkml:trace contextRef="#ctx0" brushRef="#br0" timeOffset="14489.83">17449 1926 660 0,'5'32'4'0,"5"-2"3"16,7 15-16-16,-1 16 7 15,-2 15 3-15,2 10 3 16,-7 2-1 0,-8-4 1-16,-1-3 2 15,-1-6 0-15,-8-5-1 16,-3-1-1-16,0-4-4 15,0-7 0-15,0-3-4 0,1-8-15 16,4-6-8-16,2-12-9 16,3-10-25-16,2-19-40 15,2-16-74-15</inkml:trace>
  <inkml:trace contextRef="#ctx0" brushRef="#br0" timeOffset="14818.09">17934 1728 693 0,'39'-30'47'16,"11"-8"-39"-16,11 3-12 15,13 2 1-15,6 3 2 16,0 2 1-16,-11 8-7 0,-6 6 0 15,0 5 2-15,-9 5-4 16,-2 4-2-16,-5 15 3 16,-8 11-3-16,-2 15 2 15,-10 13 5-15,-5 14 2 16,-15 14 1-16,-7 7 1 0,-7 7 1 16,-15 2 1-16,-8-1 0 15,-6-8-2-15,-1-7-8 16,-8-8-37-16,-7-15-29 15,3-17-44-15,-1-21-94 16</inkml:trace>
  <inkml:trace contextRef="#ctx0" brushRef="#br0" timeOffset="15027">18005 1780 702 0,'46'0'59'0,"15"0"-27"16,21 2-38-16,18 1 5 15,20 11 1-15,-1 6-6 16,0 9-43-16,-10 1-14 16,-5-7-58-16,-10-14-150 15</inkml:trace>
  <inkml:trace contextRef="#ctx0" brushRef="#br0" timeOffset="15481.58">19560 3887 662 0,'29'-17'71'0,"19"-25"-52"16,26-16-11-16,29-16 6 15,26-14-2-15,14-6-11 16,10-4-1-16,3-6 0 16,2 1 1-16,-6-1-1 15,1 4 2-15,-7 0-2 16,-9 5 2-16,-8 10-1 0,-17 8-2 15,-17 6 2-15,-17 8-1 16,-19 1-19-16,-23 0-33 16,-24-6-49-16,-12-5-127 15</inkml:trace>
  <inkml:trace contextRef="#ctx0" brushRef="#br0" timeOffset="15760.03">20478 1898 712 0,'46'-2'84'0,"28"-19"-77"15,25-1-10-15,33-1 7 16,24 2 4 0,7 8-6-16,-2 8-1 0,0 5 0 15,-6 18-1-15,-9 12-12 16,-16 14-9-16,-13 14-2 15,-15 13 6-15,-21 11 3 0,-18 12 4 16,-22 6 4-16,-19 10-2 16,-22 1-7-16,-18 6 4 15,-27-2-4-15,-11-1-20 16,-10-8-44-16,3-17-63 16,9-27-103-16</inkml:trace>
  <inkml:trace contextRef="#ctx0" brushRef="#br0" timeOffset="16213.05">22598 1288 584 0,'-28'-15'97'0,"13"-13"-18"0,16-9-41 16,28 2-30-16,25-4-7 15,18 3-2-15,18 6 3 16,16 14 1-16,-2 13 1 15,-4 13-3-15,-12 26-2 16,-17 19-7-16,-21 18-18 16,-28 17-12-16,-22 9 3 15,-11 6 4-15,-12-1 2 0,-3-4 13 16,19-9 14-16,18-11 3 16,45-14 21-16,37-14 24 15,27-13 3-15,28-8-23 16,17-12-19-16,11-5-5 15,-2-4-2-15,-2 0-15 0,-9-8-63 16,-15-2-83-16,-19-23-256 16</inkml:trace>
  <inkml:trace contextRef="#ctx0" brushRef="#br0" timeOffset="66289.67">12045 2484 295 0,'140'-58'36'0,"5"-6"11"15,21-4 11-15,19-6-18 16,14 2-17-16,14-3-10 0,13 1-2 16,13 5-4-16,9-1-1 15,15 6-1-15,10 3-2 16,10 2-4-16,16 6 1 16,13 1 0-16,16 2-1 15,13 4-7-15,13 5 0 0,15 3-2 16,6 2 0-16,5 8 4 15,7 5 1-15,10 6 5 16,3 5 0-16,6 9 0 16,11 4 0-16,2 7 1 0,9 13 2 15,4 7-2-15,8 10 1 16,4 7-1-16,-4 8 2 16,8 6-1-16,-4 8-1 15,-2 7 1-15,-5 8-3 16,-4 7 1-16,-6 7-1 15,-9 8 0-15,-4 5 2 16,-9 5-2-16,-6 2-1 0,-12 4 6 16,-7 1 0-16,-12 3 2 15,-16 0 5-15,-15-1-1 16,-18-2 1-16,-17 0 0 16,-18-1-8-16,-15-6 5 0,-19-7-7 15,-16 1 1-15,-15-5 1 16,-17-6 5-16,-11-4 2 15,-8-2 2-15,-16-7 3 16,-9-5-4-16,-11-8 3 16,-11-5-6-16,-19-9-4 15,-13-7-5-15,-14-9 1 16,-16-9-1 0,-16-12-13-16,-17-9-27 0,-9-11-33 15,-8-8-83-15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12T03:47:04.335"/>
    </inkml:context>
    <inkml:brush xml:id="br0">
      <inkml:brushProperty name="width" value="0.05292" units="cm"/>
      <inkml:brushProperty name="height" value="0.05292" units="cm"/>
      <inkml:brushProperty name="color" value="#FF0000"/>
    </inkml:brush>
  </inkml:definitions>
  <inkml:trace contextRef="#ctx0" brushRef="#br0">9427 4157 348 0,'-19'0'198'0,"2"0"-165"31,-1-11-29-31,0 1 11 0,-2 1 8 16,3 0-12-16,-5 0-11 15,-2 0 1-15,-1 1-1 16,0-2 1-16,2 3-1 16,-2 0-1-16,1 0 1 0,4 0 0 15,-4 3-1-15,0 0 0 16,-1 3-2-16,-4 1 0 15,-1 0 2-15,-3 0 0 0,-4 5 1 16,-1 6 1-16,0 0-1 16,-1 1 0-16,-2 4 0 15,-3 2 0-15,-4 6 0 0,-1 4 0 16,-4 8-1-16,-3 1 0 16,-8 7 1-16,2 3-2 0,5 3 2 15,1 2-1-15,4 1 0 16,12 3 0-16,8 2-2 15,10 5-4-15,8 5-6 16,11 3 0-16,3-1 4 16,9 1 7-16,12-3 0 15,13-3-2-15,13-5-1 16,12-7-6-16,6-7-5 0,14-5-3 16,7-9 10-16,8-5 2 15,6-7 5-15,4-10 2 16,6-4 2-16,0-6 1 15,4 0 1-15,1-13 1 0,-6-10-2 16,-4-5 0-16,-7-4 2 16,-6-8 5-16,-13-2 3 15,-12-5 6-15,-11-4 6 16,-12-5 0-16,-15-8-8 0,-11-5-11 16,-14-10-4-16,-8-4-1 15,-25-7-4-15,-18 1-5 16,-16 0 0-16,-18 8-5 15,-16 7 7-15,-6 9 4 16,-11 13 0-16,-3 9 2 16,-2 11-2-16,5 9-43 0,18 6-66 15,16 0-230-15</inkml:trace>
  <inkml:trace contextRef="#ctx0" brushRef="#br0" timeOffset="750.13">12747 4448 455 0,'14'-25'96'15,"-9"-3"-48"-15,-4-6-23 16,-1-3-6-16,0-3-2 0,0-5 2 15,-11-1-8-15,-8-4-7 16,-15 0-3-16,-5 0 1 16,-9 3-6-16,-9 3-1 15,-10 9 1-15,-7 5 3 0,-1 7 0 16,-11 12-2-16,-6 7-2 16,-6 4 2-16,-5 9 1 15,-1 10 2-15,-3 14 0 16,4 3 0-16,4 11-1 15,2 9 1-15,4 8-1 0,3 5 0 16,5 12 0-16,7 6-3 16,4 8-2-16,13 7 3 15,14 3 1-15,19 2 1 16,24 1 1-16,13 1 1 16,34-6-1-16,19-4-1 15,21-7-8-15,16-14-9 16,13-13-5-16,11-13-1 0,13-15 17 15,7-12 6-15,8-17 2 16,5-7 2-16,2-10 8 16,-4-16 5-16,-6-9 3 15,-14-5 2-15,-14-8 1 0,-23-4-5 16,-16-7 4-16,-18-9 5 16,-16-11-6-16,-14-9-13 15,-14-13-7-15,-12-11-3 16,-7-5-9-16,-26-3 2 15,-20 1-11-15,-24 2-1 0,-19 9-1 16,-32 9-4-16,-35 14-1 16,-36 14-26-16,-35 13-60 15,-29 8-168-15</inkml:trace>
  <inkml:trace contextRef="#ctx0" brushRef="#br0" timeOffset="8349.99">16034 6266 93 0,'20'16'262'16,"9"-3"-235"-16,13-6-13 16,11 1 21-16,22 0 18 0,8-3-22 15,18-1-15-15,14-1-5 16,9-1-4-16,14-2-5 16,13 2-1-16,7-1 0 15,10 3-2-15,14 0 1 16,5 1 1-16,9 0-1 0,5 1 2 15,7 1-2-15,-1 2 4 16,5 0 7-16,-11 3 2 16,-2-1 3-16,-14 0-2 15,-9 1 3-15,-12-1 0 16,-13 1-1-16,-12-3-3 16,-10-4-4-16,-10 3-1 0,-11-5-5 15,-11-1 1 1,-11-2-3-16,-9 0 0 0,-12 0-1 15,-10 2 0-15,-6-6 0 16,-9-6 1-16,-8 4 0 16,-5-3 1-16,-8-3 3 0,-1-1 0 15,-3-3-2-15,-4 0-1 16,-3-5-3-16,-2-2 0 16,-3-8-2-16,-3 1 0 15,0-2 0-15,-9-6 1 16,-3-3 0-16,-6 0 2 0,-1-3-1 15,-8 1 1-15,-4-4 0 16,-3-1-1-16,-10 0 1 16,0 0-1-16,-8-2 1 15,-4-4-1-15,-10 2 1 16,-2-3 0-16,-12-2 0 0,-8 0 0 16,-16 3-1-16,-16 1-2 15,-21 3-7-15,-24 7-2 16,-25 5 0-16,-30 7-1 15,-30 12-4-15,-30 3-9 16,-29 16-9-16,-32 4-7 0,-22 21-17 16,-27 8-34-16,-12 4-83 15</inkml:trace>
  <inkml:trace contextRef="#ctx0" brushRef="#br0" timeOffset="62716.3">25128 5995 163 0,'11'-11'118'15,"0"-3"-45"-15,0-2-6 16,-3 0-1-16,2-2-28 0,-3 2-11 16,-2 0-3-16,0 0 9 15,-3-1-12-15,2 1 2 16,-4-1 4-16,0 0-13 16,-2 1-5-16,-5 2-7 15,-3 0 0-15,-4 3-3 0,-1 3 0 16,-2 4 0-16,-2 4-2 15,-5 0 1-15,1 2 1 16,-3 8 1-16,1 7-1 16,3 0 1-16,-2 3 0 15,6 1-1-15,7 4-1 16,3 4-1-16,8-3-6 0,0 0-2 16,8-2-2-16,11-2-2 15,3-4 3-15,5-8 4 16,-1-4 0-16,1-4 4 15,-2-2 4-15,0-2 0 16,-6-11 1-16,1-2 9 0,-4-2 5 16,-1-3-3-16,-5-1-4 15,-1 1 4-15,-4-1 3 16,-2 0-3-16,-3 1-3 16,0 0 0-16,0 6-5 15,0 0-2-15,0 7-1 0,0 1-1 16,0 5 0-16,0 1-1 15,0 0-4-15,0 7-2 16,4 5-3-16,2 6-3 16,7 5-4-16,2 1-7 15,6 2-1-15,2-1 0 0,8 0 4 16,5-3 7-16,5-2-1 16,5-7 12-16,3-5 3 15,0-5 0-15,1-3 1 16,-1-5 10-16,-5-11 16 15,-6-4 11-15,-8-5 4 0,-6 0-14 16,-8-3-13-16,-7-5-2 16,-4 1-2-16,-5-5-5 15,0 0-4-15,-5 1 1 16,-2 5-3-16,-3 4 0 16,4 8-2-16,-3 8 2 0,-2 8-2 15,-2 3-2-15,-1 0 1 16,-1 14 2-16,2 7-2 15,-2 6-8-15,4 2-6 16,4 5 1-16,6 1-6 0,1 1-2 16,0-4 6-16,5-3 2 15,3-3-1-15,1-4 2 16,3-6 6-16,-2-4 4 16,3-6 4-16,-1-6 2 15,2 0 2-15,1-7 9 16,1-9 2-1,0-4-2-15,-2-5-1 0,-2-3 8 0,-4-8-2 16,3-7 0-16,-3-3-3 16,0-8-6-16,-1 3-4 15,0-5-3-15,1 4-1 0,3 3 2 16,-4 3-3-16,-2 6 1 16,3 2 0-16,-6 7 0 15,-1 6 0-15,-1 3 0 16,0 7-2-16,-1 7 3 15,-7 7-1-15,1 1-3 0,-4 8 0 16,0 10 0-16,-1 8 2 16,0 8 1-16,2 4-1 15,5 8 1-15,5 2-1 16,0 7 1-16,11 1-1 16,6 1-3-16,9-2-4 15,3-5-5-15,1-4 2 16,4-6 0-16,4-12-2 0,1-6 2 15,3-8 9-15,2-7 2 16,0-7 0-16,-3 2 1 16,0-11-1-16,-7-7 4 15,-5-6 5-15,-2 1 1 16,-7-8-4 0,-6 1 0-16,-6-6 2 15,-5 0-4-15,-3-2-1 0,0 3-1 0,-5 6 0 16,-7 6-2-16,4 10 1 15,-7 7-2-15,-1 4 0 16,-2 5 0-16,-1 12 1 16,-1 4 0-16,1 8-5 0,5 4-5 15,6 2-6 1,4 2-5-16,4 1 1 16,0-1 2-16,11-7 3 15,3-3 3-15,4-8-1 0,2-4 7 16,-1-8 5-16,6-7 2 15,1 0 0-15,-4-12 17 16,0-8 8-16,0-3-2 0,-2-8-1 16,-4-8-2-1,-3-8-7-15,-3-4-6 0,-1-6-1 0,1-4-4 16,-3 0-2-16,1 1 0 16,-1 3 0-16,0 5 3 0,-2 0 3 15,-2 11 0-15,-1 4 0 16,0 7-1-16,-2 8-2 15,0 8-1-15,0 7-3 16,-4 7-3-16,-4 0-1 16,0 8 2-16,1 10 0 0,0 11 1 15,0 7 0-15,5 6 0 16,2 8 1-16,0 6 0 16,10 2 1-16,6 5-1 15,2-2-1-15,3-3 1 16,-1-6-12-16,-1-7-24 15,-5-11-12-15,1-9-18 0,-3-9-38 16,1-13-50-16</inkml:trace>
  <inkml:trace contextRef="#ctx0" brushRef="#br0" timeOffset="64132.47">26881 5665 15 0,'0'-2'40'0,"-2"0"-5"16,2 0-15-16,-1 2-10 15,1 0-2-15,-2-2 3 16,2 2 5-16,0 0 7 0,0 0 3 15,0 0-6-15,0 0-3 16,0 4 6-16,0 2 8 16,0 2 1-16,0-1 1 15,0 1-3-15,0-5 3 16,3 1 4-16,3-2 13 0,1-2 10 16,6-2 4-16,-1-9-5 15,4-2-28-15,2-3-19 16,-3-1-10-16,-1 0-2 15,-4 2-9-15,0-1-2 16,-3-2 5-16,-4 2 4 0,1 0 2 16,-4-2 0-16,0 2 0 15,0 1 0-15,0 3 2 16,-4 1-2-16,2 6 0 16,1 3-1-16,-1 2-2 15,2 9-2-15,0 7 1 16,0 6 1-16,7 0-4 0,8 7-2 15,4-4 3-15,6 0 1 16,1-5-2-16,4-4 0 16,-1-6-8-16,3-4-12 15,-5-4-17-15,0-2-20 16,-6-6-27-16,-2-10-35 16</inkml:trace>
  <inkml:trace contextRef="#ctx0" brushRef="#br0" timeOffset="64353.89">27095 5074 354 0,'-5'0'58'16,"5"0"25"-16,0 0-38 15,-2 0-24-15,2 0-18 16,0 0-4-16,0 0-32 0,0 2-49 16,2 0-52-16</inkml:trace>
  <inkml:trace contextRef="#ctx0" brushRef="#br0" timeOffset="66783.95">28607 5403 4 0,'0'0'12'31,"0"0"-11"-31,0 0-18 0</inkml:trace>
  <inkml:trace contextRef="#ctx0" brushRef="#br0" timeOffset="70467.73">28452 5279 56 0,'11'-5'48'15,"-3"2"-3"-15,0-3-10 16,-1 2 19-16,-1-1-7 16,-1-2 3-16,0 0-1 15,1 0-4-15,-1-2-4 0,1 3-3 16,-3-3-7-16,1 4-5 15,-3-3-12-15,-1 2-6 16,0-1 3-16,-1 1 4 16,-8 1-12-16,-2 2-3 15,2 2 0-15,-3 1-1 0,-2 0 1 16,4 0 1-16,0 0-1 16,1 3 0-16,-1 3 0 15,1 1-1-15,3 1 1 16,-4 1 0-16,5-2 0 15,-1 3 0-15,5-2-1 16,1 2 0-16,0 1-1 0,0 3 0 16,7-1 1-16,9 1 1 0,3 2 2 15,7-1 1-15,3 2 1 16,-1-1-1-16,1-2-1 16,-2 3-1-16,-5-3-1 15,-3 2-1-15,-4-2 1 16,-3 0 0-16,-5 3-1 15,1-2-3-15,-6 0 3 0,-2-3 0 16,0 4 1-16,-6-3-1 16,-7-2 1-16,-5-1 0 15,-3-1 2-15,-4 0 0 16,-2-4 4-16,-2 1-3 16,4-2-1-16,-1-1-1 0,6-1-1 15,1-2 1-15,4 0 0 16,1 0-1-16,6-4-7 15,2-7-18-15,1-3-29 16,4 0-43-16,1-6-63 0</inkml:trace>
  <inkml:trace contextRef="#ctx0" brushRef="#br0" timeOffset="70985.17">28554 4929 156 0,'-5'-9'52'0,"0"-2"23"16,0 1-14-16,-2 3-12 16,6 2-3-16,-1 2 0 15,0 1-3-15,2 2-5 16,0 0-9-16,0 7-25 15,0 13-6-15,5 6 2 0,3 12-1 16,-1 3 1-16,2 5 1 16,2 6 0-16,-2 2 0 31,-2 4 2-31,6 3-1 0,1 2 2 0,0 0-2 16,4 1-1-16,-1-1-1 15,0-4 0-15,0-4-5 16,-1-7-3-16,-1-5-3 0,-1-7-2 15,-4-6 0-15,0-8-13 16,-3-8-12-16,0-9-29 16,0-5-33-16,0-5-133 15</inkml:trace>
  <inkml:trace contextRef="#ctx0" brushRef="#br0" timeOffset="71829.42">29084 5481 302 0,'15'-18'87'15,"-3"-2"-6"-15,3-6-17 0,-1-3-20 16,1-6-10-16,-1-3-23 16,-1 1-7-16,-1-6-4 15,-2 0 0-15,2-1 0 16,-4-1 0-16,-1-4 6 0,-3 4 18 16,-4 2 0-16,0 1-4 15,0 7-4-15,-5 8-6 16,-2 6-3-16,0 7-2 15,3 7-2-15,-2 7-4 16,3 0-1-16,-4 10-3 16,1 15 3-16,3 7 1 0,1 10-1 15,0 5 1-15,2 5 1 16,0-1 0-16,7 1-4 16,4-4-9-16,2-4-4 15,1-4-6-15,2-7-3 16,4-3 4-16,-2-6-6 0,-1-6-12 15,5-4-9-15,-3-4-33 16,-6-7-83-16</inkml:trace>
  <inkml:trace contextRef="#ctx0" brushRef="#br0" timeOffset="72141.73">29141 5074 264 0,'0'0'71'16,"4"-1"6"-16,6-1 1 15,5-2-36-15,7 3-4 16,2-1-7-16,-2 0-8 16,2 0-10-16,-1 2-7 15,-2 0-5-15,-4 0-7 16,0 0-28-16,2 0-59 0,3-1-126 16</inkml:trace>
  <inkml:trace contextRef="#ctx0" brushRef="#br0" timeOffset="72840.7">29594 4930 219 0,'-3'0'54'0,"1"-1"5"0,0 1-10 16,-1 0-21-16,-3 0-5 0,-1 0-8 15,0 5-3-15,-2 7 1 16,-2-1-3-16,2 6-2 15,2 3-3-15,0 3-1 16,3 4-3-16,4 0 0 16,0 4 0-16,0-4-1 0,6 2 0 15,6-2 0-15,0-1 1 16,5 1-1-16,1 0 0 16,1-4 0-16,3 0 1 15,-2 1-1-15,3-6-3 16,-3-4-3-16,0-5-2 0,-3-4 6 15,2-5 2-15,-2 0 5 16,-2-3 16-16,2-7 4 16,0-4-2-16,-3 2-2 15,-3-4-7-15,-2 0-9 16,0 0 3-16,-4-4 7 16,1 2 0-16,-4-6 0 0,0 2-1 15,1-6-1-15,-1 4 1 16,0-2-4-16,-2 2-2 15,0 0-1-15,-2 0-2 16,-5-1 0-16,-6 0-1 16,-1 2 4-16,-3 0-1 0,0-2-2 15,-3 2 2-15,4 1-3 16,1 3 1-16,0 3-5 16,0 3-1-16,1 2 1 15,-1 6-3-15,1 4 2 16,-1 1-2-16,-2 1-17 0,0 11-15 15,0 6-15-15,3 4-36 16,8 1-67-16,6-1-157 16</inkml:trace>
  <inkml:trace contextRef="#ctx0" brushRef="#br0" timeOffset="74048.92">30232 5213 318 0,'2'-5'54'16,"0"-4"12"-16,-1 4-1 15,-1 0-19-15,2 1-8 16,-2 4-6-16,2 0-14 16,1 7-15-16,1 9-3 0,-1 7 3 15,1 7 2-15,-3 5-3 16,2 4-1-16,-6-1 0 16,-12 0-6-16,-5-4-28 15,-3 0-29-15,-2-7-42 16,-2-4-89-16</inkml:trace>
  <inkml:trace contextRef="#ctx0" brushRef="#br0" timeOffset="77690.8">31096 4902 6 0,'3'-4'83'0,"-1"0"-43"15,1 2 0-15,-1-1-19 16,0-1 30-16,3 3-24 16,-1-1 0-16,-3-1 8 15,1 1-12-15,3-2 4 16,-4 2-3-16,-1-2-3 0,2 3 6 16,1-3-5-16,-3 1-3 15,2-1-4-15,-2 2 3 16,2 1-5-16,-2-3-4 15,0 0-4-15,0 2 3 16,0 1 3-16,0-3 1 0,-7 2-2 16,-6-1-6-16,-3 0 0 15,-2 3-3-15,-3 0-1 16,1 0 0-16,-4 0 0 16,4 0 0-16,1 6 0 0,2 1 0 0,0 3 0 15,4 0-1-15,1 1 0 16,3 3 0-16,3 1 0 15,2-1 0-15,4 2 0 16,0 0-1-16,7 0 1 16,6-2 1-16,8 0 0 0,3 1 1 15,5-2 0-15,7 1 3 16,2 0 2-16,1-2-2 16,0 6-2-16,-3-2-1 15,-5 2-1-15,-4 1 0 16,-5 2-1-16,-6-2-1 15,-7 4-10-15,-6-1 1 0,-3 2 2 16,-1 1 1-16,-13-4 0 16,-3 1 2-1,-7-2-4-15,-3-5 3 16,-3 2 1-16,-4-7-2 16,2-2-4-16,-2-1 0 15,3-6 3-15,2-1-4 16,4 0-22-16,6-5-21 0,2-9-55 15,5-5-132-15</inkml:trace>
  <inkml:trace contextRef="#ctx0" brushRef="#br0" timeOffset="78075.03">31049 4607 129 0,'0'-5'100'0,"0"0"-41"0,0 1 13 16,0 4-23-16,0 0-8 15,0 2-21-15,3 13-14 16,7 9 9-16,2 6 6 16,0 9 4-16,5 10 3 15,3 6-14-15,-3 4-7 16,2 2-4-16,-4-1-2 0,0 1-1 0,-3-5 2 16,1-4-4-16,-2-5-5 15,-1-6-7-15,2-3-6 16,-4-3 1-16,-1-4-10 15,0-9-10-15,3-2-29 0,-3-10-73 16</inkml:trace>
  <inkml:trace contextRef="#ctx0" brushRef="#br0" timeOffset="79719.98">31523 5198 139 0,'0'0'28'0,"0"0"8"15,0 1-8-15,0-1-8 16,0 0-1-16,0 0 2 15,0 0-1-15,0 0-6 16,0 0-5-16,0 0-7 16,0 0 0-16,0 0-7 0,0-7-88 15</inkml:trace>
  <inkml:trace contextRef="#ctx0" brushRef="#br0" timeOffset="80407.33">31571 4957 259 0,'4'-4'65'15,"-1"-1"-4"-15,3-2-9 16,0 1-9-16,-3 1-11 16,0-1-4-16,-1 3-1 15,-2-2-7-15,0 1-8 16,0-1-3-16,-2 1 0 0,-8 0-6 16,-1 3-3-16,-5-1 0 15,-1 2 0-15,5 0 0 16,-3 2 0-16,7 5-1 15,4 4 0-15,4 2-2 16,0 4 1-16,11-1 7 0,10 2 12 16,6 1 11-16,6-1-9 15,2 0-6-15,3-1-1 16,-2-2-1-16,-1-1-3 16,-5 3-1-16,-4-3-6 15,-7 2-1-15,-5-2 0 16,-8 0-1-16,-6 0-2 0,0-2-3 15,-4 0 0 1,-7-2 1-16,-5-3 1 0,-4 2 3 16,-2-3 0-16,0-3-1 15,-2 0-3-15,2 0-5 16,0-3-10-16,7 0-9 0,2 0-9 16,6-4-16-16,5-7-32 15,2-5-66-15</inkml:trace>
  <inkml:trace contextRef="#ctx0" brushRef="#br0" timeOffset="81002.8">32031 4743 348 0,'18'-20'46'16,"-2"-3"34"-16,-1 3-31 16,-1 0-19-16,-6 1-1 15,-1 3-2-15,-2 0-3 16,-2 4-1-16,-3 1-1 0,2 5-7 15,-2 6-8-15,0 0-8 16,0 7-2-16,0 11 2 16,-2 6 0-16,2 2 1 15,0 8-1-15,0 4 1 16,0 1 0-16,4 5 1 16,3-1-1-16,-2 2 1 0,-2-1-1 15,4-4 0-15,-6-2-1 16,-1-6 0-16,0-3-2 15,0-4 0-15,0-5 1 16,0-2 0-16,0-6 1 16,-1-2-1-16,-3-5-2 15,-2-2-1-15,1-3 0 0,-2 0 1 16,-4 0 2-16,2 0 2 16,-2-1 1-16,3-5 0 15,0 3 0-15,4 0 0 16,1 0 0-16,3 3 1 0,0-2 7 15,0 2 1-15,5-2-2 16,6 1-5-16,1 1-1 16,3-1-2-16,3 1-1 15,0 0-18-15,-2 0-28 16,-1 0-29-16,-1 0-58 0,0 0-187 16</inkml:trace>
  <inkml:trace contextRef="#ctx0" brushRef="#br0" timeOffset="81268.75">32455 5074 351 0,'7'0'146'0,"0"0"-82"16,-2 2-18-16,0 11-34 15,-4 6-11-15,-1 8-1 16,0 2-5-16,-6 3-26 16,-4-2-14-16,3-2-29 0,1-4-73 15</inkml:trace>
  <inkml:trace contextRef="#ctx0" brushRef="#br0" timeOffset="84735.56">32916 4762 116 0,'-7'0'62'0,"1"0"27"16,3-5-25-16,-2 1-15 16,1-2-6-16,-1-4-7 0,0 3-3 15,3 2-5-15,-3-4-5 16,2 0 1-16,1 2 4 16,2-2-4-16,-1 2 0 15,1-4-1-15,0 2-6 16,0 0-3-16,0-1-4 0,0-3-1 15,3 2-3-15,3 0 1 32,1 1-4-32,2-3 0 15,1 5-2-15,3-2-1 16,0 4 0-16,1 0 2 0,-1 2-2 16,2 4 0-16,-5 0 0 15,0 4-2-15,2 7 0 16,-2 7 0-16,-1 1 0 15,-2 5 1-15,1-1 0 16,-3 2-1-16,2-4 0 16,-4 1-4-16,1-1-1 0,2 2 2 15,-6-2 0-15,0 1-2 16,0 0 0-16,0 1-3 16,-6-2 2-16,-1 2 2 15,-3-2-2-15,0 1-4 16,-1-1-1-16,-2-1 2 0,-2-2-2 15,1-2-3-15,-3 2 3 16,1-4 7-16,0 0 3 16,2 0 1-16,-1-3-2 15,1 2 1-15,3-5 2 16,0 3 0-16,3-4 1 16,-2 0-1-16,3-3 1 15,2 0 0-15,3-1 0 0,2-1 0 16,0 0-3-16,0 1 5 15,9 0 12-15,7 1 5 16,6-2 5-16,9 4 0 16,4-3-2-16,8 3-4 0,0-1-1 15,6-1-2-15,-2 0-5 16,-4 2-5-16,-2-2-2 16,-9 2-2-16,-3-4-1 15,-9 2 0-15,-8-2-1 16,-2-2-6-16,-7 1-2 15,-3-1-2-15,0 0-7 0,0 2-8 16,0 1 0-16,-3-2-16 16,-1 2-27-16,-2-2-59 15,1-1-159-15</inkml:trace>
  <inkml:trace contextRef="#ctx0" brushRef="#br0" timeOffset="-67764.79">33378 4102 369 0,'-2'-7'110'16,"-7"-4"-74"-16,-2 4-33 0,-3 0-4 15,-2 4 0-15,-2 0-2 16,-4 3 4-16,-3 4 0 15,0 9 0-15,-2 6 4 16,0 6 3-16,-4 4-6 16,-1 6-1-16,-2 8-1 0,0 2 0 15,-2 10 1-15,2 2-1 16,0 6 0 0,0 4 0-16,2 3-1 0,-1 3 0 15,1 4-2-15,-3 5-7 16,-1 0 4-16,4 6 3 0,5 5 2 15,8-1 5-15,14 3 10 16,5-5-5-16,19-2-4 16,11-2-4-16,10-11-1 15,7-4-1-15,7-10-2 0,5-8 0 16,7-7 0-16,8-12 6 16,5-10 1-16,1-8-3 15,2-11 1-15,-6-5 0 16,2-11 0-16,-8-10 0 15,-6-10-2-15,-8-8 0 0,-5-11 1 16,-9-9 9-16,-6-10 2 16,-4-11-6-16,-6-12-2 15,-8-8-4-15,-4-3 0 16,-10-6 0-16,-4 1 2 16,-4-1-2-16,-17 0-3 0,-8-1 2 15,-13 3-3-15,-7-1 0 16,-12 9 0-16,-10 2 4 15,-11 12-1-15,-11 13-13 16,-12 10-27-16,-6 4-61 16,-7 1-127-16</inkml:trace>
  <inkml:trace contextRef="#ctx0" brushRef="#br0" timeOffset="-65245.37">14239 5673 144 0,'-12'0'151'0,"1"0"-118"15,2 0-10-15,3 0 2 16,3 0-4-16,3 0-6 16,0 0-5-16,0 0-7 0,0 0-2 15,7 0-3-15,4 0 10 16,7 6 1-16,5 1 0 16,6 4 1-16,9-1-1 15,7 5-4-15,5-3 1 16,6 3-2-16,10 1 1 15,8-2-2-15,1 2 0 0,6 0-3 16,5 0 0-16,2 2 1 16,0 0-1-16,5-2-1 15,4 5 1-15,4 0 0 16,1 3-3-16,0 1-3 0,8 1 1 16,-1 3 2-1,7 0 2-15,0 1-2 0,8-1 3 16,4 1 0-16,4-3 0 15,9-1 0-15,3-1 0 16,6-1 2-16,7 1-4 0,4-2 4 16,8-2-4-16,5 4 2 15,-1-2-22-15,6 4-29 16,-5-6-41-16,-11-4-89 16</inkml:trace>
  <inkml:trace contextRef="#ctx0" brushRef="#br0" timeOffset="-63307.04">7800 6478 510 0,'35'0'6'0,"16"-21"13"16,27-11-16-16,26-11 10 15,26-9 3-15,23-3-16 16,7 1-18-16,-1 1-28 15,-11 1-58-15,-23 1-119 16</inkml:trace>
  <inkml:trace contextRef="#ctx0" brushRef="#br0" timeOffset="-62867.88">11100 6851 577 0,'3'30'15'15,"5"-8"-3"-15,21 8-1 16,19 0 4-16,32-3-4 16,35-11-7-16,35-12-1 0,36-10-4 15,36-24-11-15,24-20-28 16,14-14-67-16,11-15-183 16</inkml:trace>
  <inkml:trace contextRef="#ctx0" brushRef="#br0" timeOffset="-61988.06">28963 6282 439 0,'0'0'38'15,"26"-12"5"-15,19-5-12 16,28-6-1-16,34 0-6 15,29-4-8-15,31 8-15 16,25-3 0-16,14 6-8 16,11 2-8-16,5 3-3 15,6 4 2-15,-1-1 4 16,6 3 5-16,2 5 4 0,3 0 3 16,-2 3-2-16,-14 9 2 15,-11 4-1-15,-21 2 1 16,-32-2 2-16,-33-2 7 0,-30-5 7 15,-29-2 2-15,-27-3 4 16,-19-3-7-16,-13-1-11 16,-7 0-7-16,-16 0-20 15,-22 0-22-15,-18-5-21 16,-19-11-60-16,-13-8-191 0</inkml:trace>
  <inkml:trace contextRef="#ctx0" brushRef="#br0" timeOffset="-60390.23">5592 3277 376 0,'-109'0'39'16,"-1"1"-27"-16,2 17-5 15,-2 16 3 1,-1 16-4-16,-6 14-4 0,-4 22-2 0,-4 15 1 15,-4 21-1-15,0 13 0 16,-1 22-1-16,12 14 2 0,13 15 2 16,20 9-1-16,29 6-1 15,25 6-2-15,31 1 1 16,23-4-2-16,33-10-6 16,23-5-2-16,18-12-4 15,18-16 4-15,11-17 5 0,13-10 3 16,11-16 1-16,7-18 0 15,13-17 1-15,7-19 1 16,6-21 0-16,0-21 0 16,-3-22-1-16,-4-15 0 15,-9-24 5-15,-9-13 11 16,-11-12 3-16,-12-9 6 0,-9-9 8 16,-10-5-2-16,-8-12-9 15,-11-11-5-15,-7-17-4 16,-9-12-4-16,-8-13-8 15,-12-13 0-15,-8-10-2 16,-17-4-4-16,-9-1-3 0,-13-5-1 16,-9-1 4-16,-4 1-3 15,-2-3 1-15,-11 1-3 16,-7-2-2-16,-3 9-6 16,-11 3 14-16,-9 12-1 0,-9 8-3 15,-18 10-5-15,-13 15 0 16,-21 18-1-16,-21 21 2 15,-29 26 0-15,-28 29 3 16,-40 36-10-16,-37 43-30 16,-47 45-96-16</inkml:trace>
  <inkml:trace contextRef="#ctx0" brushRef="#br0" timeOffset="8777.19">2748 3842 344 0,'-34'-20'57'15,"-7"4"19"-15,-2 9-39 0,2 7-19 16,-8 14-13-16,-2 18-7 16,-2 15 0-16,1 7-2 15,2 7 4-15,11 4 0 16,10-6-1-16,12-6-8 16,16-6-7-16,1-9-4 0,22-8 1 15,10-10 12 1,14-7 3-16,12-11 3 0,8-2 14 15,12-13 17-15,4-4-7 16,6-5-1-16,0 1-3 16,2 1-10-16,-2 4-1 0,-5 7-7 15,-10 6 0-15,-7 3-1 16,-8 18 1-16,-14 14-12 16,-12 11-17-16,-15 15-8 15,-12 7-10-15,-5 6-3 16,-14 2 3-16,-11-3 8 0,-9-11 20 15,-2-8 3-15,-4-12 10 16,-1-8-18 0,-2-12 5-16,0-11 20 0,4-8 4 15,6-16 26-15,3-21 32 16,13-21-18-16,14-19-12 16,4-22-14-16,23-19-12 15,13-16-7-15,14-10 0 0,3-9-1 16,7 3 0-16,-5-2 2 15,1 7 7-15,-8 2 7 16,-7 10 0-16,-8 9-3 0,-8 14-3 16,-10 16-3-1,-12 20-3-15,-4 19 0 0,-15 17 7 16,-11 19-4-16,-16 19-9 16,-19 37-24-16,-18 27-76 0,-17 22-56 15</inkml:trace>
  <inkml:trace contextRef="#ctx0" brushRef="#br0" timeOffset="9576.94">9818 3688 265 0,'-5'4'65'15,"-1"-4"-2"-15,1 0-23 0,3 0-6 16,2-4 0-16,0-3-5 15,0-1-4-15,2-9-7 0,14-8-9 16,12-8-8-16,9-14-1 31,15-6-1-31,5-6 1 0,10-6 0 16,3 2 0-16,2 0 0 16,-6 8 0-16,-3 3 0 15,-2 4 0-15,-4 6 1 16,-3 5-2-16,-6 6-13 15,-2 3-40-15,-10 1-48 0,-16-1-63 16</inkml:trace>
  <inkml:trace contextRef="#ctx0" brushRef="#br0" timeOffset="9907.41">10194 2900 564 0,'30'0'26'0,"9"-5"-32"16,15-2 10-16,15-3 15 16,12 3-9-16,3 4-6 15,3 3-2-15,2 2 0 16,-1 8-2-16,-7 11 2 15,-6 10-2-15,-12 8-5 0,-7 13 0 16,-17 14 0-16,-19 16-2 16,-18 20 2-16,-15 19-1 15,-34 19-8-15,-19 19-8 16,-19 15-8-16,-13 8-14 0,-16-7-50 16,4-20-182-16</inkml:trace>
  <inkml:trace contextRef="#ctx0" brushRef="#br0" timeOffset="12649.98">11880 2174 468 0,'-10'-11'65'16,"-2"1"-22"-16,0 5-25 15,9 5-18-15,3 8-4 0,0 12-1 16,0 3-1-1,8 8 5-15,14 4-2 0,4-1-1 16,16 2 0-16,8-6 4 16,4 0 1-16,0-3 2 15,0-1 0-15,-9-2-2 16,-8 6 0-16,-13 7 0 16,-14 8 0-16,-10 9 1 0,-21 4-10 15,-13 3-15-15,-10-5 0 16,-2-10 13-16,1-12 10 15,11-13 2-15,5-15 14 16,7-6-2-16,7-17 1 0,6-13 1 16,7-11-9-16,2-14-7 15,11-9 2-15,12-11 4 16,8-7-2-16,1-4 1 16,4-2-1-16,-4 4 1 15,-3 5 2-15,-6 9 11 0,-9 8-7 16,-7 15-3-16,-7 8-4 15,0 11-1-15,-17 8 0 16,-17 13-4-16,-15 7-8 16,-12 14-6-16,-14 18 6 15,-6 18 1-15,0 7-13 0,6 14-16 16,12 4-14-16,9-3-49 16,18-12-84-16</inkml:trace>
  <inkml:trace contextRef="#ctx0" brushRef="#br0" timeOffset="13184.05">13163 3431 479 0,'-15'0'49'0,"-4"0"-7"16,5-1-14-16,4-3 2 16,0 1-4-16,3 1-10 15,2-2-7-15,3 3-1 0,2-1 0 16,0-5-2-16,14-6-4 16,15-3-3-16,18-11 0 15,14-3 1-15,14-7 1 16,12-4 0-16,4-1-1 15,3 2 1-15,2-1 1 16,-1 3 9-16,2 2 5 0,2 1-4 16,0 1-6-16,2 5-1 15,-8 2-4-15,-8 4 1 16,-5 5-4-16,-16 4 2 16,-9 5-15-16,-15 3-20 0,-8 5-28 15,-16-1-47 1,-13-5-58-16,-3-6-132 0</inkml:trace>
  <inkml:trace contextRef="#ctx0" brushRef="#br0" timeOffset="13481.75">14072 2810 586 0,'-3'6'46'0,"3"-6"-7"15,7 0-42-15,18-2-4 0,14 1 6 16,17-2 5-16,17 0-2 16,12 3-1-16,10 0 0 15,10 0-1-15,0 0 1 16,-1 11-1-16,-1 5 1 0,-9 7-2 16,-8 9 1-16,-14 7 0 15,-13 8-3 1,-16 11-1-16,-20 10-2 0,-19 13-2 15,-15 8-4-15,-25 7-6 16,-18 6-8-16,-7 5-19 16,-11-2-21-16,5-8-50 0,5-25-108 15</inkml:trace>
  <inkml:trace contextRef="#ctx0" brushRef="#br0" timeOffset="14489.83">17449 1926 660 0,'5'32'4'0,"5"-2"3"16,7 15-16-16,-1 16 7 15,-2 15 3-15,2 10 3 16,-7 2-1 0,-8-4 1-16,-1-3 2 15,-1-6 0-15,-8-5-1 16,-3-1-1-16,0-4-4 15,0-7 0-15,0-3-4 0,1-8-15 16,4-6-8-16,2-12-9 16,3-10-25-16,2-19-40 15,2-16-74-15</inkml:trace>
  <inkml:trace contextRef="#ctx0" brushRef="#br0" timeOffset="14818.09">17934 1728 693 0,'39'-30'47'16,"11"-8"-39"-16,11 3-12 15,13 2 1-15,6 3 2 16,0 2 1-16,-11 8-7 0,-6 6 0 15,0 5 2-15,-9 5-4 16,-2 4-2-16,-5 15 3 16,-8 11-3-16,-2 15 2 15,-10 13 5-15,-5 14 2 16,-15 14 1-16,-7 7 1 0,-7 7 1 16,-15 2 1-16,-8-1 0 15,-6-8-2-15,-1-7-8 16,-8-8-37-16,-7-15-29 15,3-17-44-15,-1-21-94 16</inkml:trace>
  <inkml:trace contextRef="#ctx0" brushRef="#br0" timeOffset="15027">18005 1780 702 0,'46'0'59'0,"15"0"-27"16,21 2-38-16,18 1 5 15,20 11 1-15,-1 6-6 16,0 9-43-16,-10 1-14 16,-5-7-58-16,-10-14-150 15</inkml:trace>
  <inkml:trace contextRef="#ctx0" brushRef="#br0" timeOffset="15481.58">19560 3887 662 0,'29'-17'71'0,"19"-25"-52"16,26-16-11-16,29-16 6 15,26-14-2-15,14-6-11 16,10-4-1-16,3-6 0 16,2 1 1-16,-6-1-1 15,1 4 2-15,-7 0-2 16,-9 5 2-16,-8 10-1 0,-17 8-2 15,-17 6 2-15,-17 8-1 16,-19 1-19-16,-23 0-33 16,-24-6-49-16,-12-5-127 15</inkml:trace>
  <inkml:trace contextRef="#ctx0" brushRef="#br0" timeOffset="15760.03">20478 1898 712 0,'46'-2'84'0,"28"-19"-77"15,25-1-10-15,33-1 7 16,24 2 4 0,7 8-6-16,-2 8-1 0,0 5 0 15,-6 18-1-15,-9 12-12 16,-16 14-9-16,-13 14-2 15,-15 13 6-15,-21 11 3 0,-18 12 4 16,-22 6 4-16,-19 10-2 16,-22 1-7-16,-18 6 4 15,-27-2-4-15,-11-1-20 16,-10-8-44-16,3-17-63 16,9-27-103-16</inkml:trace>
  <inkml:trace contextRef="#ctx0" brushRef="#br0" timeOffset="16213.05">22598 1288 584 0,'-28'-15'97'0,"13"-13"-18"0,16-9-41 16,28 2-30-16,25-4-7 15,18 3-2-15,18 6 3 16,16 14 1-16,-2 13 1 15,-4 13-3-15,-12 26-2 16,-17 19-7-16,-21 18-18 16,-28 17-12-16,-22 9 3 15,-11 6 4-15,-12-1 2 0,-3-4 13 16,19-9 14-16,18-11 3 16,45-14 21-16,37-14 24 15,27-13 3-15,28-8-23 16,17-12-19-16,11-5-5 15,-2-4-2-15,-2 0-15 0,-9-8-63 16,-15-2-83-16,-19-23-256 16</inkml:trace>
  <inkml:trace contextRef="#ctx0" brushRef="#br0" timeOffset="66289.67">12045 2484 295 0,'140'-58'36'0,"5"-6"11"15,21-4 11-15,19-6-18 16,14 2-17-16,14-3-10 0,13 1-2 16,13 5-4-16,9-1-1 15,15 6-1-15,10 3-2 16,10 2-4-16,16 6 1 16,13 1 0-16,16 2-1 15,13 4-7-15,13 5 0 0,15 3-2 16,6 2 0-16,5 8 4 15,7 5 1-15,10 6 5 16,3 5 0-16,6 9 0 16,11 4 0-16,2 7 1 0,9 13 2 15,4 7-2-15,8 10 1 16,4 7-1-16,-4 8 2 16,8 6-1-16,-4 8-1 15,-2 7 1-15,-5 8-3 16,-4 7 1-16,-6 7-1 15,-9 8 0-15,-4 5 2 16,-9 5-2-16,-6 2-1 0,-12 4 6 16,-7 1 0-16,-12 3 2 15,-16 0 5-15,-15-1-1 16,-18-2 1-16,-17 0 0 16,-18-1-8-16,-15-6 5 0,-19-7-7 15,-16 1 1-15,-15-5 1 16,-17-6 5-16,-11-4 2 15,-8-2 2-15,-16-7 3 16,-9-5-4-16,-11-8 3 16,-11-5-6-16,-19-9-4 15,-13-7-5-15,-14-9 1 16,-16-9-1 0,-16-12-13-16,-17-9-27 0,-9-11-33 15,-8-8-83-15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19T03:57:12.885"/>
    </inkml:context>
    <inkml:brush xml:id="br0">
      <inkml:brushProperty name="width" value="0.05292" units="cm"/>
      <inkml:brushProperty name="height" value="0.05292" units="cm"/>
      <inkml:brushProperty name="color" value="#FF0000"/>
    </inkml:brush>
  </inkml:definitions>
  <inkml:trace contextRef="#ctx0" brushRef="#br0">9929 6968 490 0,'26'8'35'16,"15"-8"-21"-16,19 0 17 0,22-8-1 16,18-2-8-16,15-4-12 15,13-2-8-15,3-6-1 16,4 1 0-16,-1-4 4 15,0 1 8-15,-5-1-7 16,-5 3 6-16,-8-3 5 0,-10 3 2 16,-11-2 3-16,-19 6-6 15,-18 3-1-15,-16 2-6 16,-15 3-4-16,-14-3 0 16,-13 6-1-16,-2-1-7 15,-16-2-28-15,-10 1-33 0,-13 1-46 16,-6-3-75-16</inkml:trace>
  <inkml:trace contextRef="#ctx0" brushRef="#br0" timeOffset="922.52">8301 11888 292 0,'-4'-3'98'15,"4"1"-18"-15,-2-2-18 16,2 3-16-16,0 1-7 15,10 0-21-15,7 0 2 0,10 0 4 16,11 5-4-16,11 0-1 16,8 1-4-16,6 3 0 15,3-6-7-15,4 2-2 16,1-2-1-16,-1-3 1 0,-1 0 3 16,-4 1-11-16,-7-1 6 15,-8-1-3-15,-14-3 0 16,-9-2-9-16,-15 1-22 15,-10-3-18-15,-2 0-15 16,-14-4-27-16,-6-5-28 16,0-2-40-16,-3-2-51 0</inkml:trace>
  <inkml:trace contextRef="#ctx0" brushRef="#br0" timeOffset="1219.35">8877 11604 379 0,'0'6'58'0,"5"-1"0"16,7 1-12-16,3 1-3 0,5 0-11 16,6 2-2-16,1 1-1 15,5 3-7-15,6 3-6 16,-1 5-1-16,2 7-1 15,-2 4-2-15,-3 5-3 16,-13 8 0-16,-8 8-7 0,-13 4 0 16,-13 3-2-16,-16 1 0 15,-12 2-5-15,-7-10-13 16,-6-5-12-16,2-9-27 16,-2-17-73-16,2-17-226 15</inkml:trace>
  <inkml:trace contextRef="#ctx0" brushRef="#br0" timeOffset="7949.22">6917 12980 346 0,'-2'-7'41'0,"2"1"40"15,4-3-32-15,16 1-13 0,14-5-7 16,22 3-6-16,20 0-3 16,14 1-8-16,19 4-2 0,13 5-9 15,6 0 1-15,1 4-1 16,-4 6 0-16,-9 1-2 15,-6 1 1-15,-12-2-8 16,-15-3 0-16,-13-6-4 16,-21-1-7-16,-17-1-24 0,-18-17-16 15,-12-6-33-15,-4-9-62 16</inkml:trace>
  <inkml:trace contextRef="#ctx0" brushRef="#br0" timeOffset="8215">7827 12436 552 0,'0'0'-20'16,"10"1"45"-16,14 10 24 0,12 10-10 16,7-3-6-16,7 4-13 15,4 4-4-15,2 3-2 16,-7 7-2-16,-7-1-8 15,-4 8-3-15,-9 4 0 16,-14 6-2-16,-14 4 0 16,-9 4 0-16,-24 7-9 0,-21 0-15 15,-26-3-25-15,-25-5-58 16,-24-20-184-16</inkml:trace>
  <inkml:trace contextRef="#ctx0" brushRef="#br0" timeOffset="24268.95">13251 10468 345 0,'53'4'39'0,"15"-4"-8"16,18 0-2-16,21 2-3 15,18-4-3-15,15-3-10 16,14-2-6-16,16 1-5 15,10-2-3-15,18 0 2 16,9 3-1-16,17-4 0 0,9 5 1 16,13 1 11-16,8 4-5 15,6-1 2-15,3 2 4 16,-2 7-5-16,4 4 7 16,0 1-1-16,-6 4 2 15,-4-2-3-15,-4 4-4 0,-9-2 2 16,-4 0-7-16,-14 1 1 15,-9-4 1-15,-13 2-4 16,-12-1 1-16,-18-1-1 16,-16-3 1-16,-15-3-1 15,-19 3 0-15,-19-3-1 16,-14 0-2-16,-15-2 1 0,-13 3 0 16,-17-6-3-16,-6 4-2 15,-9 0-1-15,-9 0-3 16,-8 2-8-16,-7 3-13 15,-5-3-26-15,-9-1-41 16,-14-9-79-16</inkml:trace>
  <inkml:trace contextRef="#ctx0" brushRef="#br0" timeOffset="29056.57">10871 5042 297 0,'-29'-39'34'0,"-2"7"23"15,1 5-3-15,-3 7-3 16,1 13-16-16,-4 7-21 15,2 10-9-15,-4 18-5 0,2 11 0 16,4 13 0-16,11 6 0 16,10-2 1-16,11 1-2 0,11-7 0 15,20-9-2-15,13-13-3 16,8-14-3-16,8-11 0 0,8-8 7 16,-4-20 1-16,-1-8-6 15,-5-8 2-15,-12-4-4 16,-9-1 2-16,-11 2 8 15,-10-3 0-15,-5 3 13 16,-3 1 12-16,-3 5 2 0,-2 8-5 16,1 5-7-1,-2 9-9-15,-1 9-1 0,-1 7-3 16,0 11-7-16,2 12 2 16,3 9 3-16,8 9 0 15,7 2-1-15,8 5 1 0,10-2-2 16,9-5-2-16,4-5-3 15,2-8-16-15,-1-3-11 16,1-7-25-16,-9-16-60 16,1-2-195-16</inkml:trace>
  <inkml:trace contextRef="#ctx0" brushRef="#br0" timeOffset="29651.5">12343 4389 484 0,'-13'-20'25'16,"1"5"13"-16,-2 4-16 16,-3 9-11-16,-3 2-3 15,-2 0-8-15,-5 18-1 16,-4 10 0-16,-3 12-2 15,2 10-3-15,1 10 0 0,4 10-1 16,11 5-8-16,10 2-5 16,10-2 5-16,23-4 8 15,17-5 4-15,16-11 0 16,10-7 2-16,5-12-9 16,3-11 12-16,-3-11-3 0,-3-9 2 15,-8-5 23-15,-3-8 7 16,-5-12 3-16,-9-8-10 15,-4-10-14-15,-11-10-8 16,-5-7-2-16,-8-13 0 0,-9-1-6 16,-6-8-4-16,-4-2 5 15,-7 2 5-15,-10 8 3 16,-4 7-1-16,-6 6 1 16,-4 8-3-16,-3 10 6 15,-7 13-5-15,-4 10-1 0,-4 10-2 16,-2 5-26-16,-5 10-41 15,-5 2-80-15</inkml:trace>
  <inkml:trace contextRef="#ctx0" brushRef="#br0" timeOffset="30182.99">9791 4557 604 0,'-20'-18'5'16,"-12"2"8"-16,-9 12-12 16,-13 4-2-16,-4 20 1 15,-6 9-4-15,6 5-8 0,5 5 0 16,13 4 5-16,19 0 6 15,19 3-1-15,8 1 0 16,22-1 0-16,17 2 2 16,14-2 0-16,9-3 5 15,8-2 6-15,-1-1 5 0,-3-1-5 16,-15-4 1-16,-15 1-2 16,-23 1-7-16,-19-1-1 15,-8-1 2-15,-30-6 2 16,-13-2-6-16,-11-7 1 15,-10-6-2-15,-13-9-10 16,-8-5-20-16,-9-4-30 16,-3-22-64-16,7-13-98 0</inkml:trace>
  <inkml:trace contextRef="#ctx0" brushRef="#br0" timeOffset="30487.4">9590 3870 635 0,'-21'52'10'15,"-1"-14"6"-15,10 22-16 16,-3 24-1-16,8 21 1 15,2 20 0-15,5 12 1 16,0 11-1-16,5 3-1 0,6 0 1 16,5 2-3-16,3-4 2 15,3-2 1-15,5-7-8 16,2-3 1-16,5-5-23 16,2-7-25-16,0-14-53 15,0-21-135-15</inkml:trace>
  <inkml:trace contextRef="#ctx0" brushRef="#br0" timeOffset="43368.85">10782 10435 125 0,'-5'1'-7'16,"4"-1"-5"-16,-1 0-7 15,2 0 17-15,-4 2 16 16,3-2 15-16,-3 2-3 16,-2 1-10-16,1 3-9 15,-2-3-6-15,2 1-14 0,1 0-99 16</inkml:trace>
  <inkml:trace contextRef="#ctx0" brushRef="#br0" timeOffset="44705.08">10606 10542 193 0,'0'1'11'16,"0"-1"7"-16,0 0 6 15,0 0 3-15,0 0 35 16,0 0-42-16,0 0-12 16,0 0 4-16,0 0 4 0,0 0 7 15,0 0 0-15,0 0-4 16,0 0 2-16,0 0-1 15,0 0-3-15,2-3 2 16,8-5-5-16,0 4-6 16,7-4 3-16,0 3-3 15,7 1-1-15,-1 3-2 16,8-1-1-16,5 2-2 0,3 0 0 16,10 0 4-16,0 0-4 15,9 0-2-15,-2 0 2 16,1 2-1-16,1-2 0 15,-4 0-1-15,-1 1 0 16,3-1 10-16,2 0-2 0,-2 0-2 0,-1-1-2 16,2 1-2-16,-3 0-2 15,-3 0 1 1,-3 0 0-16,-3 0 2 0,-4 0 1 16,-3 0-3-16,-6 0 0 15,-5 0 4-15,-5 0 3 16,-2 0 4-16,-5-2-2 0,-1-2-5 15,-4 2-3-15,-1-3 2 16,-2 0-3-16,-1-1 2 16,-1-2-1-16,0-3 3 15,-3-4 2-15,0-1 1 0,0-3-1 16,-2-6-2-16,0-2-2 16,-2-3-2-16,-2-4-2 15,-4-4-1-15,0 1 3 16,1-10-1-16,-2 3 2 15,2-5-3-15,-3-2 1 16,5-3 0-16,-2 1 0 0,-1-4 0 16,-2-1-1-16,-1 2 0 15,-1-5-2-15,-4 5-2 16,0-1-2-16,-2 6 3 16,4-1 4-16,-1 6 2 15,1 1-2-15,3 6 1 0,0-1 1 16,1-1 0-16,0 3 5 15,-2 0-5-15,0-1-4 16,-3 3 1-16,-4 2 1 16,2 2 0-16,-7 4-2 0,-1-1 2 15,-5 2 0-15,-3 2-1 16,-6 0-1-16,-5 4-4 16,-5 1 0-16,-4 6 5 15,-4 1-6-15,-4 6 5 16,-2 4-2-16,-2 3 2 15,-1 0-2-15,3 0 0 0,4 3 2 16,5 4 3-16,1-1 0 16,9 1-2-16,5-1 1 15,5 0 0-15,1 1 0 16,8 1 0-16,2-1 0 16,3-2 0-16,6-1 0 15,3 1 0-15,4-1-1 0,3 1 2 31,4 2-3-31,0 3 1 16,0 2 1-16,0 6-1 16,0 5 2-16,-2 0 2 0,-2 7 1 15,-2 2-1-15,-3 4-1 16,-4 2-2-16,1 3 1 16,-5 7-1-16,1 3 0 15,-4 4 0-15,4 2 1 16,-2 6-1-16,2-1 0 0,-2 5 0 15,1 0 0-15,2-1 0 16,-4 2 1-16,7-2-1 16,0 0 0-16,2-3 1 15,5-6 1-15,3-2-3 16,1-7 0-16,1-5 1 16,0-6 0-16,3-6 0 15,9-6 0-15,7-4 0 16,8-7 2-16,7 1 2 0,9-7 0 15,9-2-1-15,7-4-3 16,9 2 1-16,5-4-2 16,2 0-8-16,4 0-5 0,-4 0-17 15,3 1-31-15,-5-1-60 16,-5 0-91-16</inkml:trace>
  <inkml:trace contextRef="#ctx0" brushRef="#br0" timeOffset="64677.98">10434 10436 211 0,'9'11'81'15,"13"-8"-67"-15,7 3 33 16,7-2 12-16,10-1-3 0,10-1-23 16,5-2-13-16,5 2-4 15,5-2-3-15,5 0-4 16,4 0-5-16,2 0-3 16,2 0 5-16,1-2 1 15,1 0 1-15,0 2 2 16,-3 0-2-16,-6 0-4 15,-7 0-1-15,-10 0 1 0,-11 0 4 16,-7 0 0-16,-8 2-2 16,-9-2-5-16,-5 2 0 15,-6-2 4-15,0 0 3 16,-2 0 2-16,-4 0-3 0,1 0-5 16,-2 0-1-16,-2 0-1 15,-4-2-1-15,1 0 3 16,-2 2-1-16,0-2 0 15,0 1-2-15,0-1 1 16,0 0 2-16,0 2 5 0,0 0-4 0,0 0-2 0,0 0-2 16,0 0 0-16,0 0 2 15,0 0-1-15,0 0 1 16,0 0-1-16,0 0 0 16,0 0 2-16,0 0 3 31,0 0-1-31,0 0 0 0,0 0-2 0,0 0 1 0,0 0 0 15,0 0 0-15,0 0 3 16,0 0 2-16,0 0-3 16,0 0 0-16,0 0 1 0,0 0-4 15,0 0-1-15,0 0 0 16,0 0-1-16,0 0 0 16,0 0 0-16,0 0 0 15,0 0 1-15,0 0-2 16,0 0 2-16,0 0 1 15,0 0 0-15,0 0 0 0,0 0 0 16,0 0-1-16,0 0 0 16,0 0 1-16,0 0-2 15,0 0 0-15,0 0 0 16,0 0-2-16,0 0 2 16,0 0 2-16,0 0-2 0,0 0 0 15,0 0-2-15,0 0 2 16,0 0 2-16,0 0-4 15,0 0 4-15,0 0-4 16,0 0 2-16,0 0 0 31,0 0 0-31,0 0 0 0,0 0-1 0,0 0 1 0,0 0 1 16,0 0-1-16,0 0 0 16,0 0 0-16,0 0 0 15,0 0 0-15,0 0 2 16,0 0-2-16,0 0-2 0,0 0 4 15,0 0-4-15,0 0 2 16,0 0 0-16,0 0-1 16,0 0 1-16,0 0-2 15,0 0-2-15,0-2-1 32,0 2 0-32,0 0 0 15,0 0 3-15,0 0 1 16,0 0 0-16,0 0-1 0,0 0-1 0,0 0-7 15,0 0-5-15,0-2-8 16,0 0-19-16,0-2-31 16,0-7-46-16,4-6-138 15</inkml:trace>
  <inkml:trace contextRef="#ctx0" brushRef="#br0" timeOffset="66962.5">11870 9064 369 0,'-15'-17'135'0,"3"-6"-130"15,-2-2-1-15,6 7-2 0,4 2 11 16,1 3-7-16,-2-1-4 15,2 3 2-15,-1-1-2 16,1 1-3-16,1-3 0 16,-3 1 1-1,1-1 1-15,-1 0-1 16,-1 0 0-16,-4-1 2 16,1 1-1-16,-6-4-1 15,1 2 1-15,-6-2 2 16,-1 2-1-16,-2 0 0 0,-6 2-2 15,0 1 0-15,-3 1 0 16,-2 3 0-16,-8 4 0 16,-1-3 0-16,-6 5 0 0,3 3 0 15,-1 0 0-15,1 0 1 16,-2 5 7-16,6 2 1 16,-1 6-1-16,-2 3-4 15,0 4 1-15,0-2 0 16,-1 5-1-16,-3 4 0 15,-4 3 0-15,2 3 2 0,-5 5-5 16,-2 5 2-16,1 5 0 16,-1 5 1-16,7 4 2 15,0 6-6-15,7 7 0 16,4 9 4-16,7 2-3 0,6 5 2 16,8 3-2-1,4 2-1-15,12 0-2 0,1 3 3 16,14-1-1-16,23 0-1 15,18-1 1-15,21-4 1 16,16-1 1-16,18-6-1 16,3-6 0-16,10-12-2 15,1-7-3-15,0-13-2 0,-3-17 7 16,4-10 2-16,-1-15 16 16,0-5-4-16,0-21-1 15,-2-13 2-15,-6-7-2 16,-10-11-5-16,-13-5-4 0,-10-8 0 15,-13-10-5-15,-15-3 7 16,-16-9 0-16,-8-7-6 16,-11-11 3-16,-11-3-11 15,-7-4-1-15,-11-6 1 16,-12 3-3-16,-15 5-8 0,-8 6 16 16,-10 6-1-1,-14 7 3-15,-9 13 4 0,-11 9-1 0,-10 7-3 16,-14 11 4-16,-13 10 1 15,-6 18 1-15,-13 13-5 16,-6 14-1-16,1 18 1 0,4 19 0 16,14 17 2-16,11 12-7 15,14 9-38-15,13-8-90 16,19-20-223-16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07T03:47:48.018"/>
    </inkml:context>
    <inkml:brush xml:id="br0">
      <inkml:brushProperty name="width" value="0.05292" units="cm"/>
      <inkml:brushProperty name="height" value="0.05292" units="cm"/>
      <inkml:brushProperty name="color" value="#FF0000"/>
    </inkml:brush>
  </inkml:definitions>
  <inkml:trace contextRef="#ctx0" brushRef="#br0">19012 11505 635 0</inkml:trace>
  <inkml:trace contextRef="#ctx0" brushRef="#br0">19161 11514 635 0</inkml:trace>
  <inkml:trace contextRef="#ctx0" brushRef="#br0">19298 11522 878 0</inkml:trace>
  <inkml:trace contextRef="#ctx0" brushRef="#br0">19526 11553 896 0</inkml:trace>
  <inkml:trace contextRef="#ctx0" brushRef="#br0">19882 11567 913 0</inkml:trace>
  <inkml:trace contextRef="#ctx0" brushRef="#br0">20106 11587 928 0</inkml:trace>
  <inkml:trace contextRef="#ctx0" brushRef="#br0">20337 11609 940 0</inkml:trace>
  <inkml:trace contextRef="#ctx0" brushRef="#br0">20567 11635 949 0</inkml:trace>
  <inkml:trace contextRef="#ctx0" brushRef="#br0">20797 11665 954 0</inkml:trace>
  <inkml:trace contextRef="#ctx0" brushRef="#br0" timeOffset="3175.3">19619 11512 576 0</inkml:trace>
  <inkml:trace contextRef="#ctx0" brushRef="#br0">20048 11560 722 0</inkml:trace>
  <inkml:trace contextRef="#ctx0" brushRef="#br0">20561 11587 712 0</inkml:trace>
  <inkml:trace contextRef="#ctx0" brushRef="#br0">20883 11597 638 0</inkml:trace>
  <inkml:trace contextRef="#ctx0" brushRef="#br0" timeOffset="46353.21">30652 5556 797 0</inkml:trace>
  <inkml:trace contextRef="#ctx0" brushRef="#br0">31036 5743 739 0</inkml:trace>
  <inkml:trace contextRef="#ctx0" brushRef="#br0">31284 5881 789 0</inkml:trace>
  <inkml:trace contextRef="#ctx0" brushRef="#br0">31681 5875 755 0</inkml:trace>
  <inkml:trace contextRef="#ctx0" brushRef="#br0">31773 5927 749 0</inkml:trace>
  <inkml:trace contextRef="#ctx0" brushRef="#br0">32020 5773 736 0</inkml:trace>
  <inkml:trace contextRef="#ctx0" brushRef="#br0">31986 5773 720 0</inkml:trace>
  <inkml:trace contextRef="#ctx0" brushRef="#br0">31914 5809 713 0</inkml:trace>
  <inkml:trace contextRef="#ctx0" brushRef="#br0">31814 5882 707 0</inkml:trace>
  <inkml:trace contextRef="#ctx0" brushRef="#br0">31690 5991 708 0</inkml:trace>
  <inkml:trace contextRef="#ctx0" brushRef="#br0">31546 6136 707 0</inkml:trace>
  <inkml:trace contextRef="#ctx0" brushRef="#br0">31397 6309 710 0</inkml:trace>
  <inkml:trace contextRef="#ctx0" brushRef="#br0">31261 6497 718 0</inkml:trace>
  <inkml:trace contextRef="#ctx0" brushRef="#br0">31152 6688 730 0</inkml:trace>
  <inkml:trace contextRef="#ctx0" brushRef="#br0">31106 6892 738 0</inkml:trace>
  <inkml:trace contextRef="#ctx0" brushRef="#br0">31072 6460 739 0</inkml:trace>
  <inkml:trace contextRef="#ctx0" brushRef="#br0">31002 5954 732 0</inkml:trace>
  <inkml:trace contextRef="#ctx0" brushRef="#br0">30907 5495 443 0</inkml:trace>
  <inkml:trace contextRef="#ctx0" brushRef="#br0">31566 4302 816 0</inkml:trace>
  <inkml:trace contextRef="#ctx0" brushRef="#br0">31817 4357 806 0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19T04:02:59.437"/>
    </inkml:context>
    <inkml:brush xml:id="br0">
      <inkml:brushProperty name="width" value="0.05292" units="cm"/>
      <inkml:brushProperty name="height" value="0.05292" units="cm"/>
      <inkml:brushProperty name="color" value="#FF0000"/>
    </inkml:brush>
  </inkml:definitions>
  <inkml:trace contextRef="#ctx0" brushRef="#br0">19617 1209 457 0,'6'-21'35'0,"-3"-5"-7"16,2-5 42-16,1 2-28 16,0-2-24-16,-6 1 13 15,0 5-7-15,-4 1-3 16,-7 6-1-16,-7 6-12 0,-2 4-6 16,-2 8-2-16,-2 0-3 15,-3 11 1-15,2 12-1 0,-1 2 2 16,6 7-3-16,6 6-7 15,4-1 5-15,7 1 0 16,3-1-5-16,3-4-1 16,9-2-1-16,8-12-4 15,1-1-9-15,4-5 4 0,1-8 7 16,-1-3 0-16,-1-2 11 16,-5-9 5-16,-3-7 18 15,-2-4 16-15,-2-5 0 16,-4-5-9-16,-1-2-7 15,-3-4-11-15,-1-3-6 16,-3 0-1-16,0 3-1 0,0 4-1 16,0 7 0-16,-1 10 0 15,-3 7-1-15,2 8-2 16,2 0-3-16,0 12-2 16,0 6 6-16,2 4 3 0,7 3 3 15,2 0 1-15,5 0-2 16,2 0-1-16,6-4-1 15,3 0 1-15,5 1-1 16,2-9-20 0,5-1-36-16,1-4-59 15,0-3-107-15</inkml:trace>
  <inkml:trace contextRef="#ctx0" brushRef="#br0" timeOffset="218.7">20111 976 523 0,'11'0'44'16,"9"-2"30"-16,2-4-22 16,6 1-33-16,5 4-16 15,2-2-1-15,3 3-11 16,-4 0-35-16,0 0-40 15,-5 3-59-15,-7 0-85 0</inkml:trace>
  <inkml:trace contextRef="#ctx0" brushRef="#br0" timeOffset="374.92">20286 1034 327 0,'0'4'61'0,"1"-4"9"15,12 2 18-15,1-2-40 16,9 1-36-16,4-1-12 16,4 4-53-16,6-3-141 0</inkml:trace>
  <inkml:trace contextRef="#ctx0" brushRef="#br0" timeOffset="878.38">20930 742 415 0,'-4'-11'30'0,"-3"6"42"16,0 1-20-16,-3 2-21 15,-2 2-20-15,0 0-3 16,0 7 4-16,-3 6 0 16,1 1-7-16,1 4-1 0,4 4-2 15,-1 1 0-15,4 0-1 16,4 6 0-16,2-4-1 0,3 1 0 16,14 1 2-16,3-2-2 15,9-2-4-15,0 0-13 16,8-5-5-16,4-5-1 15,-3-3 3-15,-1-3 12 16,-6-7 14-16,-4 0 17 16,-7-7 6-16,-8-7 4 0,-6-4-5 15,-6-5-4-15,0-4-4 16,-13-5-5 0,-6-1-8-16,-3 0-5 0,0 1-4 15,-3 7-2-15,6 5-1 16,-1 5-1-16,3 2 1 0,5 6-6 15,0-1-6-15,-1 3-12 16,2 3-29-16,1-1-38 16,2 1-105-16</inkml:trace>
  <inkml:trace contextRef="#ctx0" brushRef="#br0" timeOffset="2056.02">21124 612 451 0,'5'-29'95'0,"12"6"-30"0,-12 3 19 15,0 6-30-15,-5 7-14 16,2 3-13-16,-2 2-2 16,0 2-8-16,-2 2-11 15,-6 12-9-15,-7 6 5 16,-4 3 5-16,-5 11 1 0,-6 4 0 16,-3-1-1-1,-7 8-1-15,1-2-2 0,-2-3-2 16,5 3 0-16,0-5 0 15,3 2-1-15,7-7 0 16,4-1-1-16,6-5 1 16,5-4-2-16,8-5 1 15,3-1-1-15,14-9 0 0,13-6 3 16,15-1 5-16,9-1-1 16,12 0-6-16,6-11 2 15,-1-3-1-15,-4 4 2 16,-1-5-2-16,-7 7-1 15,-8-5 0-15,-1 6 0 16,-6 0-6-16,-5 2-3 0,-7 1-1 16,-9-1 5-16,-6 3 6 15,-5-5 3-15,-5-2 2 16,-1-2-1-16,-3-5-2 0,0-4 1 16,0-3-2-1,0 2 0-15,0 1-3 0,0 2-2 16,-3 6 3-16,-1 1-2 15,1 8 4-15,-2 1 0 16,-2 2-2-16,2 2-2 16,-2 10-1-16,-2 8 1 0,3 8 0 15,1 6 3-15,3 12 2 16,1 8 0-16,-1 4-1 16,0 4 0-16,0-3-1 15,2 1 0 1,-3-7 0-16,3-8 1 15,0-4-1-15,0-9-1 16,0-5 1-16,0-7 0 16,0-8-1-16,0-3-6 0,0-5-8 15,0-4-7-15,3 0 2 16,1-4-1-16,-1-10-17 16,-1-4-30-16,3-7-28 15,1-4-47-15,0-5-162 16</inkml:trace>
  <inkml:trace contextRef="#ctx0" brushRef="#br0" timeOffset="4149">20021 795 149 0,'2'-11'222'0,"0"-1"-164"0,-2 5 34 16,0 0-39-16,0 3-13 15,0 4-11-15,-7 0-18 16,0 2-8-16,-5 9-2 16,2 5 3-16,0 3 3 15,0 5-1-15,-1 6 0 16,6 2 0-16,0 7-3 0,3 2-2 16,2 6 1-16,0 1-2 15,11-3 0-15,3-5 1 16,6-4-10-16,5-7-8 15,-1-12 6-15,1-6 2 16,-2-10 4-16,-3-1 5 0,0-14 7 16,-5-11 26-16,-2-4-2 15,-4-4-6-15,-4-8-2 16,-1-5-5-16,-4 0-10 16,0-4-6-16,-4 0-2 15,-2 5 0-15,-2 4-1 16,-1 8-1-16,2 6 7 15,-2 9-5-15,0 5 1 16,0 6 0-16,-3 3-3 16,0 4-5-16,0 0-22 15,0 4-17-15,1 7-17 0,-3 3-45 16,1 2-98-16</inkml:trace>
  <inkml:trace contextRef="#ctx0" brushRef="#br0" timeOffset="4660.65">19227 881 399 0,'-14'-29'140'15,"0"4"-108"-15,-4 4 49 0,2 7-28 16,-2 6-29-16,3 8 1 15,3 0-16-15,-1 6-7 16,8 10-4-16,5 7-2 16,0 4 0-16,18 5 3 15,11 6 3-15,5 1 1 0,3 4 3 16,3 1 4-16,-5 4 0 16,-14-2-6-16,-10 3-1 15,-11-2-2-15,-18 0 0 16,-20-2 2-16,-7-5-2 15,-3-4 0-15,1-12 1 16,4-8 0-16,11-11 0 16,8-5 1-16,7-10 1 0,9-12-6 15,6-3-13-15,2-9-28 0,0-3-39 0,5-6-57 16,10-7-166-16</inkml:trace>
  <inkml:trace contextRef="#ctx0" brushRef="#br0" timeOffset="5019.95">19197 413 519 0,'-5'-8'45'0,"-2"2"28"0,0 6-22 16,-1 11-38-16,4 14-14 15,-1 11 8-15,3 10 8 16,2 9-2-16,0 10-5 16,6 4-3-16,2 8-2 15,-3 7 0-15,-4 7 0 0,-1 2 0 16,0 2 0-16,-5-3-2 16,-1-7 0-16,4-10 1 15,2-9-1-15,0-11-1 16,2-10-3-16,4-13-17 15,-1-9-8-15,1-12-4 0,-5-11-1 16,1 0 6-16,0-15-19 16,0-6-30-16,1-8-73 15,1-1-191-15</inkml:trace>
  <inkml:trace contextRef="#ctx0" brushRef="#br0" timeOffset="11561.59">2842 8863 216 0,'-23'0'52'0,"3"0"-7"15,2 0 5-15,0 0-9 0,3 0 10 16,5 0 6-16,1 0-22 15,3 0-4-15,6 0 3 16,0 0 2-16,17 0-18 16,8 0-9-16,9 0-3 15,12 0-4-15,5 0 0 0,8 4-1 16,4 3 6-16,0-2 3 16,1 3 8-16,-1-3-4 15,0-2-4-15,-2-1-1 16,-5 0-3-16,-4-2-2 15,-9 0 1-15,-5 0 0 0,-10-2 5 16,-4-2 1-16,-6-1-4 16,-6 2-5-16,1-3 1 15,-4 2-3-15,-2-1-3 16,2 2-15-16,-2-1-25 16,4 1-22-16,-2-3-15 0,4 1-4 15,1-2-39-15,-2-2-106 16</inkml:trace>
  <inkml:trace contextRef="#ctx0" brushRef="#br0" timeOffset="11936.53">3542 8533 382 0,'-7'-6'21'0,"4"3"44"15,1 1-4-15,2 2-31 16,0 0-16-16,14 5-4 16,4 8 14-16,10 7 1 15,6-1-6-15,6 5-1 16,1 0-4-16,5 3-1 0,-2-2-1 15,-6 4-4-15,-5-4-7 16,-12 0 0-16,-8 0-1 16,-13 2 0-16,-3 1 0 0,-23 1 1 15,-14 3 1-15,-10-2 3 16,-14 1-5-16,-5-1 0 16,-4-2-17-16,-1 3-35 15,2-3-36-15,7-5-77 16</inkml:trace>
  <inkml:trace contextRef="#ctx0" brushRef="#br0" timeOffset="29414.36">8164 9184 137 0,'-8'4'44'0,"-1"-4"13"16,1 1 8-16,-1-1-20 15,2 0-2-15,0 0-12 16,1 0 0-16,-1 0 3 15,2 0-5-15,0 0-6 16,1 0-3 0,4 0-8-16,0 1-10 15,4 3-3-15,8 1 2 0,12-2 12 16,4 1 7-16,12 0-1 16,10-3-5-16,6 1 0 15,7-1-1-15,5 1-2 16,12 0-8-16,3-1-1 15,5 1-2-15,4-2 1 16,3 1 0-16,2-1 0 0,-2 0 0 16,2 0 1-16,-1-4 8 15,-1-1 2-15,-2-2 1 16,-3 0-2-16,-3 1 2 16,-6-1-3-16,-3-2-2 0,-5 4 0 15,-6-3-2-15,-6 5-1 16,-9-2-3-16,-6 3-2 15,-4-2 1-15,-6 3 0 16,-4-1-1-16,-7 0 2 16,-2 2 0-16,2 0-1 15,-3 0 3-15,-2 0-1 0,1 0-2 16,1 0 1 0,-4 0-1-16,-4 0-1 0,-3 0 2 15,-2 0 0-15,-5 0 0 16,-1 0 2-16,-3 0 0 15,0 0 0-15,0 0-1 0,0 0-2 16,0 0 0-16,0 0-2 16,0 0-3-16,0 0-10 15,0 0-9-15,-3-3-16 16,1-7-21-16,2-4-41 16,0-11-104-16</inkml:trace>
  <inkml:trace contextRef="#ctx0" brushRef="#br0" timeOffset="38263.11">10858 8542 120 0,'0'-9'155'0,"0"-2"-85"16,0 0-7-16,0 3-5 16,0 1-16-16,0-1-20 15,0 3-8-15,0-1-5 0,0 3 0 16,0 1 0-16,0 1-1 15,-1 1-1-15,-2-2 2 16,1 2-1-16,0 0-3 16,1 8-5-16,-4 5-1 15,3 8 2-15,-2 8 0 16,3 5 0-16,1 5 0 16,0 6 1-16,0-4 2 0,1 3 6 15,5-4-3-15,0-1-2 16,6-5 2-16,-2-5-4 15,3-7-2 1,1-4 0-16,0-5 0 16,3-8-10-16,-5-5-27 0,0 0-34 15,-4-11-65-15,-4-6-199 16</inkml:trace>
  <inkml:trace contextRef="#ctx0" brushRef="#br0" timeOffset="38481.84">10770 8724 358 0,'-15'9'88'0,"14"-7"0"0,1 0-22 16,7-2-18-16,9 0 15 16,8 0-24-16,1 0-14 15,3-4-14-15,-3 0-8 16,1 1-5-16,-5 1-37 0,3-3-45 15,-3 1-60-15,2-1-140 16</inkml:trace>
  <inkml:trace contextRef="#ctx0" brushRef="#br0" timeOffset="38934.82">11203 8492 438 0,'-10'-4'68'16,"2"4"-27"-16,-1 2-10 0,0 16-14 15,0 3-11 1,3 10-5-16,5 5-2 0,1 5 1 16,1-2 0-16,14 2 0 15,6-5-1-15,6-6-17 16,5-3-17-16,4-12-2 0,3-3-2 16,-2-7 5-16,-5-5 26 15,-1-2 29-15,-9-9 39 16,-10-8 4-16,-9-3-15 15,-3-8-16-15,-13-6-8 16,-11-5-11-16,-5-3 1 16,-1-1-1-16,-3 4 3 0,3 5-2 15,6 9 1-15,7 11-12 16,5 3-3-16,9 8-11 16,3 5-31-16,2 0-49 15,13 0-72-15,5 5-167 0</inkml:trace>
  <inkml:trace contextRef="#ctx0" brushRef="#br0" timeOffset="39137.84">11650 8551 544 0,'0'-9'50'16,"8"2"-12"-16,4-1-30 0,-4 5-12 16,4 1-44-16,-3 2-87 15,1 0-156-15</inkml:trace>
  <inkml:trace contextRef="#ctx0" brushRef="#br0" timeOffset="39309.67">11663 8685 451 0,'8'0'116'0,"5"-2"-42"16,2-4-57-16,0 1-15 16,4 2-40-16,1-5-63 15,-1 1-118-15</inkml:trace>
  <inkml:trace contextRef="#ctx0" brushRef="#br0" timeOffset="63367.11">8208 9169 120 0,'-17'-3'3'0,"-1"1"4"16,-5 1 9-16,2-1-10 0,-3 2 33 0,2 0 24 16,1 0-42-16,5 0 10 15,0 0 10-15,5 0 2 16,2 0-15-16,5 0-10 31,4 0-10-31,0 0 3 0,14 2 6 16,12-1-1-16,8-1 6 15,9 0 4-15,15 0-1 16,8 0-1-16,13-3-2 16,11-1-6-16,11 3-4 0,4-1-4 15,7 2-1-15,1 0-1 16,0 3-1-16,-7 1 2 15,-5 3 1-15,-8-1 2 16,-13-3 1-16,-9 2 3 16,-10-1-1-16,-11-2-4 15,-5 0-6-15,-9 1-1 0,-7 0-2 16,-7 0 0-16,-5 0 0 16,-7-1-2-16,-6 1 2 15,-4 0-2-15,0-2-2 16,0 2 0-16,0-1-1 15,0 0 0-15,0-2-2 0,0 0 1 16,0 0 2-16,0 0 0 16,0 0 2-16,0 0 0 15,0 0 4-15,0 0-2 16,0 0 0-16,0 0 0 16,0 0 3-16,6 0 1 0,1 0 0 15,0 0-2-15,3 0 0 16,4 0-1-16,-4 0 1 15,3 0 0-15,-4 0-2 16,-2 1 1-16,2 1 1 0,-5-1 1 0,3 2 0 16,0-1-1-16,3 0-2 15,5 1 2-15,-1 1-4 16,5 0 2-16,-4 0-1 16,4 0 0-16,-6 0 0 0,1-4 1 15,-4 2 0-15,0-2 0 16,-2 0 1-16,-1 0-1 15,2 0 0-15,1 0 0 0,0 0 0 16,1 0 0-16,-2 0-1 16,2-2-1-16,-3 2-1 15,0-2 0-15,-2 2-1 16,-3 0-2-16,0-2-1 0,-3 2-2 16,0 0-3-16,0 0-3 15,0-2-5-15,0 0-2 16,0 1-7-16,0-3-16 15,-5 1-26-15,2-1-55 16,-3-1-167-16</inkml:trace>
  <inkml:trace contextRef="#ctx0" brushRef="#br0" timeOffset="64148.75">9262 8995 81 0,'0'-5'179'16,"0"-3"-116"-16,0 1-6 16,2 2 2-16,1 2-8 0,-1-3-16 15,-2 5-20-15,0 1-11 16,0 0-3-16,0 0 0 16,-5 0-2-16,-5 0-7 15,5 3 1-15,1 1 0 0,1-1 2 16,1-1 1-16,2 0 4 15,0-1 0-15,0-1 0 16,0 0 3-16,0 0 10 16,0 0 6-16,0 0 8 15,0 0 2-15,0 0-5 16,2-1-12-16,3-3 3 0,5 2 5 16,0 2-1-16,1 4-3 15,0 12-7-15,-2 7-3 16,-4 11-2-16,-2 5-3 15,-4 4 1-15,-1-1-1 16,-10 5 0-16,-7-6 0 0,-1-2-7 16,-1-3-13-16,-2-2-24 15,4-7-31-15,0-4-43 16,6-7-90-16</inkml:trace>
  <inkml:trace contextRef="#ctx0" brushRef="#br0" timeOffset="66789.25">12045 8207 228 0,'3'-11'72'0,"-1"-2"-6"15,0-3 4-15,-2 2 11 32,3-3-28-32,-3 6-19 15,0 0 5-15,0 4-12 16,0 1-4-16,0 6-11 16,-7 0-4-16,-3 16-6 0,-1 9 0 15,-3 13-1-15,-2 8 0 16,5 7-2-16,4 5 2 15,3 1-1-15,4-4 0 16,7-5 0-16,13-5 1 16,11-6-8-16,6-9-5 0,4-7-1 15,3-7-2-15,-1-9 5 16,-6-7 8-16,-12-1 4 16,-14-17 19-16,-11-9 4 15,-4-5-7-15,-23-11 14 16,-12-3-11-16,-7-8-9 15,-3 1-8-15,-5-5 4 0,2 6 5 16,4 7-2-16,5 7-4 16,7 9-1-16,3 10-5 15,7 9-1-15,2 10-1 16,2 0-7-16,10 6-28 0,4 5-54 16,8 0-83-1</inkml:trace>
  <inkml:trace contextRef="#ctx0" brushRef="#br0" timeOffset="78508.17">6196 9956 159 0,'0'6'68'0,"0"-6"-27"15,0 1-6-15,7 1-12 16,3 4 0-16,2-1-6 16,6 2-8-16,0 2-7 15,5 0-2-15,4-2 5 16,6 0 16-16,4-1 1 0,7-1-6 15,5 2-2-15,4-3-5 16,4 1-1-16,6 0 5 16,0 1-8-16,3-3 6 15,1 1 0-15,-1-1 5 16,0 1-5-16,3 0-1 16,-2-2-3-16,-3 1-1 0,2 0-4 15,1 3-2-15,-3-2 0 16,1-1 2-16,0-1-3 0,2 0 1 0,-1-2 0 15,-2 0 1-15,-1 0-1 0,2-2 3 16,-2-2 3-16,-6-1-3 16,2-1-2-16,3 0 0 31,-5 0 1-31,1-1-2 16,-1 2 4-16,2-1 2 0,0-3-1 0,2 4-1 15,4-2-2-15,-4 0-2 0,3-1 1 16,-3 1-1-16,-1 0 0 31,-1 0 0-31,-3 0 0 16,0-2 2-16,0 2-3 0,-4 0 4 0,-1 0 3 15,2-4-1-15,-3 2-2 16,2 0-1-16,-2 0-1 16,-5 0 1-16,-1 2-2 0,-5 1 0 15,-2 1 3-15,-6-2 1 31,-6 4 0-31,-3-3 2 0,-8 3-3 0,-1 1-1 0,-6 0 1 32,-4 0-1-32,-1 2 0 15,-2 0 2-15,0-2-2 16,0 2-1-16,0 0 0 16,0 0-1-16,0 0 0 15,0 0 0-15,0 0 0 0,0 0 1 16,0 0-1-16,0 0 0 15,0 0 0-15,0 0 1 16,0 0-1-16,0 0 0 16,2 0 1-16,-2 0-1 15,0 0 1-15,0 0 1 0,0 0 0 16,0 0 1 0,0 0-1-16,0 0-1 0,0 0 0 15,0 0-1-15,0 0 0 16,0 0 0-16,0 0 0 15,0 0-3-15,3 0-2 16,1 0-3-16,1 0-3 0,0 0-7 16,1 0-12-16,1 0-38 15,0-5-82-15</inkml:trace>
  <inkml:trace contextRef="#ctx0" brushRef="#br0" timeOffset="87066.15">2283 13362 261 0,'34'0'90'0,"2"0"-77"16,6-1 15-16,3-4 1 0,5 3-3 16,4-1-2-16,6 2 1 15,1-5-4-15,2 2-6 16,5 0 3-16,5-2-1 15,1 2-8-15,1 0-5 0,3 1-3 16,-7 3 0-16,-4 0-1 16,-5 0 0-16,-4 0 1 15,-2 0 1-15,-5 3 0 16,2 4-1-16,-1 0 0 16,-1 3-2-16,7 2-16 15,-2-2-35-15,-4-10-87 0</inkml:trace>
  <inkml:trace contextRef="#ctx0" brushRef="#br0" timeOffset="100954.96">6243 13058 215 0,'0'0'14'15,"0"0"61"-15,4 0-51 16,6-5-9-16,2 2 0 15,2 0-2-15,4 2 2 16,1 1-4-16,3-2-3 0,5 2-6 16,2 0-1-16,1 0 0 15,4 0 0-15,2 0-1 16,5 2 0-16,1 3 0 16,4 2 0-16,3-1 0 15,-1 2 0-15,8 0 0 16,0-1 2-16,1 2 7 15,4-2 3-15,6 0-2 0,1-2-3 16,1 2-4-16,6 1 1 16,1-3 1-16,0 2 3 15,1 1 0-15,2-1-2 16,0 1 0-16,0 1 5 16,3 0-5-16,-2-2 3 0,3 3-4 15,3-4 0-15,6-2-3 16,1 1-1-16,2 1-1 15,2-3 5-15,5 2-5 16,-5-1-1-16,2 2 1 16,0-3 4-16,-4 2-5 15,2-1 1-15,1-1 2 0,2 1 4 16,2-2 2-16,3 2-5 16,4-4-5-16,0 1 6 15,1-1-5-15,-3 0 2 16,1 0-1-16,-6 0 7 15,-3 3 3-15,-1-3-2 0,-10-3-2 16,2 2-4-16,-3-1-3 16,-4 0 1-16,-2 0 1 15,-6 0-1-15,-4 2 0 16,-3 2 0-16,-7-2 0 16,-8 0 2-16,-6 0-4 0,-10 0 0 15,-8 0-13-15,-11-7-30 16,-7-5-80-16,-8-9-207 15</inkml:trace>
  <inkml:trace contextRef="#ctx0" brushRef="#br0" timeOffset="120880.71">19666 2666 275 0,'-38'-18'121'0,"9"1"-86"15,6 0-13-15,2 9 2 16,-1 4-8-16,4 4-13 0,-2 2-4 16,-2 16 1-16,3 8-2 15,-1 7-1-15,0 9 2 16,4 5-1-16,6 4 1 15,4-2-1-15,6-3-8 16,-2-5-4-16,12-7 5 0,4-11 7 16,2-7 0-16,3-5 4 15,0-9 11-15,-2-2 5 16,3-8-2-16,-6-7-5 16,3-5-5-16,-1 0-4 15,-3-3-1-15,-1 2 0 0,-1-2 1 16,1-1 13-16,3 3 0 15,-1 1-6-15,3 3-8 16,-2 0 1-16,0 7-4 16,-1 1 2-16,-2 5-2 15,2 4 1-15,-6 0 1 0,5 4-1 16,1 8 2-16,-2 2 1 16,3 4 1-16,3 0 0 15,-3 2-1-15,0-1 1 16,2 1 1-16,0-3-2 15,0-2-2-15,1 0-3 0,1-3-24 16,7-2-28-16,-3-6-43 16,1-4-34-16,-2-1-75 15</inkml:trace>
  <inkml:trace contextRef="#ctx0" brushRef="#br0" timeOffset="121428.93">20348 2362 425 0,'-1'-11'48'0,"-7"4"-33"0,-4 3-7 16,-2 4-4-16,-6 17-5 15,-6 11-3-15,-8 9 4 16,2 11-3-16,0 8 2 15,-1 0-1-15,10 1-6 16,9 0-6-16,11-3 7 0,3-8 0 16,19-3 1-16,11-9-2 15,8-4 7-15,5-8 2 16,4-8 1-16,-2-5 13 16,-2-9 14-16,-6-3 6 15,0-17-11-15,-9-9-19 0,-6-10-4 16,-8-11-1-16,-5-5 0 15,-7-13 1-15,-2 0 5 16,0 0 2-16,-11 4 4 16,-3 6 3-16,-7 6-8 15,1 13-6-15,-6 5-3 0,1 9-12 16,8 7-25-16,3 5-46 16,9-1-110-16</inkml:trace>
  <inkml:trace contextRef="#ctx0" brushRef="#br0" timeOffset="121647.66">20788 2482 565 0,'43'0'18'0,"-6"0"-22"16,5-5 0-16,3 0-12 15,-5 0-50-15,-11-5-76 0,-10-3-113 16</inkml:trace>
  <inkml:trace contextRef="#ctx0" brushRef="#br0" timeOffset="121819.48">20847 2588 451 0,'19'34'134'16,"5"-20"-131"-16,12-11-3 16,8-1 0-16,6 0-15 0,-2-2-87 15,-1-9-146 1</inkml:trace>
  <inkml:trace contextRef="#ctx0" brushRef="#br0" timeOffset="122415.78">21650 2144 361 0,'-5'-11'147'16,"8"-7"-90"-16,21-3-42 16,13 7-10-16,11-3 0 0,10 3-1 15,9 5-4-15,3 4 0 16,-4 3 0-16,-1 2-2 16,-9 4 4-16,-15 7-2 15,-11 4-5-15,-11 3-9 16,-18 7-11-16,-4 0 3 0,-19 4-2 15,-5 1 1-15,-4-1 11 16,1 0 9-16,8-3 3 16,12 1 1-16,10-2 10 15,13 0 8-15,22 1 13 16,12 1 0-16,15 0-10 0,5 2-11 16,9 5-7-16,-10-1-2 15,-3 4 3-15,-13 3 7 16,-9-3-2-16,-15 3-7 15,-16-1 1-15,-10 0-1 16,-2-2 0-16,-19 1 0 16,-15-1-1-16,-2 1 0 15,-8-2-2-15,-5 1-11 0,-1 1-16 16,1-1-32-16,0-3-24 16,10-9-79-16</inkml:trace>
  <inkml:trace contextRef="#ctx0" brushRef="#br0" timeOffset="132331.06">5921 8437 187 0,'-1'0'120'0,"1"-8"-67"0,1-2-37 15,9-1-10-15,2 2 13 16,2-1 1-16,1 0-12 0,2 3 0 16,5 0-2-16,2 0 3 15,5 2-4-15,5 3-2 16,5 0-1-16,6 2-2 16,3 0 0-16,1 4 0 15,-1 3-2-15,4 0 2 0,-3 0-1 16,-3 0 0-16,3 1 1 15,6-7 1-15,-1-1 0 16,9 0 11-16,4 0 2 16,3 0-5-16,3-5-7 15,-5 1 0-15,2 2-2 16,-6 2 1-16,-3 0 1 16,-2 0 4-16,-5 0-2 0,0 0 1 15,-2 2 1-15,0 0 2 16,-2 2-3-16,-3-1-2 15,-2 3-2-15,-10-3 1 16,-2 4-2-16,-6-1 1 0,-4-1-1 16,-4 2 0-16,-5 0 0 15,2 1 0-15,-4 0-2 16,2 1-14-16,1 0-21 16,1 3-22-16,-1 3-16 15,-1 3-6-15,2-1 6 16,0 5 0-16,4 1 29 0</inkml:trace>
  <inkml:trace contextRef="#ctx0" brushRef="#br0" timeOffset="179053.58">3262 11405 297 0,'-5'0'29'0,"0"0"-2"15,5 0-15-15,5-4-3 16,11 0 10-16,7-2-4 16,8-4-3-16,10-2 4 0,6-2 1 15,7-2-7-15,1-2-7 16,3 0-3-16,-3 2 2 15,1 4-1-15,-8-3-1 16,1 4 0-16,-2 5 1 16,-4-4 5-16,-6 5-2 0,-3 0 0 15,-3 1 1-15,-2 1-4 0,-6-1-1 16,-1 4-9-16,-6 0-39 16,-5 0-36-16,-4-7-65 15</inkml:trace>
  <inkml:trace contextRef="#ctx0" brushRef="#br0" timeOffset="179722.29">3661 10978 348 0,'-2'0'29'0,"-9"0"-2"16,7-2-9-16,3 1 3 16,1-1-1-16,0 2-1 0,0 0-10 15,5 0-7 1,8 0 0-16,4 0 10 0,7 3-1 15,3 3-8-15,4-2-1 16,-1 1-2-16,-1-2 0 16,-4 2 0-16,1 1 0 0,-9 0 2 15,0-3-2-15,-5 2 0 16,-2-1 0-16,2 3-2 16,-7 0 1-16,-2 0-3 15,-1 6-3-15,0-2 1 16,-2 2 2-16,-2 5-1 15,-5 1 4-15,-3 2-1 0,-9 0 1 16,-1 4-1-16,1 2 0 16,-5 0 2-16,-1 2 0 15,-2-3-2-15,4-1 1 16,2 0 1-16,2-4 0 0,2-1 0 16,4-2 1-1,1-2-1-15,1-2 0 16,0-1 0-16,2 1 0 0,2-2 0 15,-1-1 0-15,3-2 0 16,1-2-1-16,1 1-10 16,1-3-1-16,0 0 1 0,-1 0 3 15,1 3-2-15,1-1-4 16,-1 0-1-16,0 0-3 16,-1 1-3-16,2-2 4 15,-1 1 2-15,0 0 1 16,0 3-5-16,1-2-21 0,-1 5-25 15,2-1-26-15</inkml:trace>
  <inkml:trace contextRef="#ctx0" brushRef="#br0" timeOffset="187684.05">5190 6412 189 0,'-3'0'5'0,"3"-6"78"0,0-4 8 16,-2-1-35-16,2-1 0 16,0 7-20-16,0 3-32 15,0 2-6-15,0 4-1 16,8 11 0-16,-1 3-20 16,0 7-34-16,2 0-25 0,2-3-58 15</inkml:trace>
  <inkml:trace contextRef="#ctx0" brushRef="#br0" timeOffset="188186.9">4533 7290 338 0,'0'-5'0'0,"0"1"4"15,0 2 4-15,0 2 3 16,0 0-9-16,0 0-2 16,7 7 0-16,6 4-21 15,5 3-64-15,-3-1-131 16</inkml:trace>
  <inkml:trace contextRef="#ctx0" brushRef="#br0" timeOffset="188468.09">4684 7924 238 0,'-3'-8'-7'15,"-9"0"20"-15,5 3 12 16,2 5-18-16,5 0-8 0,0 0-15 15,2 0-51-15,8 5-23 16</inkml:trace>
  <inkml:trace contextRef="#ctx0" brushRef="#br0" timeOffset="188844.65">4840 8590 336 0,'-6'-11'2'0,"-1"-1"9"16,-1 3 28-16,2 2-25 16,3 2-13-16,3 3-3 15,0 2-12-15,0 2-26 16,0 8-35-16,0 3-5 15,3 1-64-15</inkml:trace>
  <inkml:trace contextRef="#ctx0" brushRef="#br0" timeOffset="189188.34">4916 9375 380 0,'-8'-6'16'0,"0"0"-15"15,1 0 1-15,2 2 2 16,1 2 1-16,2 2-4 16,2 0-2-16,0 2-9 0,0 13-55 15,0 1-39-15,4 3-52 16</inkml:trace>
  <inkml:trace contextRef="#ctx0" brushRef="#br0" timeOffset="189469.56">4896 10123 249 0,'-3'-8'-101'16,"-1"1"85"-16,4 0 22 15,0 3-9-15,0 4-116 16</inkml:trace>
  <inkml:trace contextRef="#ctx0" brushRef="#br0" timeOffset="189861.19">5032 10969 470 0,'0'11'0'16,"-1"-11"8"-16,-3 0-10 0,4 0-5 15,0 0-9-15,0 4-22 16,2-1 13-16,3 3 14 15,5 0-5-15,-3 3-17 16,1 2-23-16,2-2-65 16</inkml:trace>
  <inkml:trace contextRef="#ctx0" brushRef="#br0" timeOffset="197310.56">10769 9976 109 0,'-7'2'21'16,"0"-1"-10"-16,2-1 4 15,2 0 4-15,-1 2 30 16,1-2-30-16,-2 2-12 16,-2-2 5-16,4 2 1 15,-4 0 7-15,2 0-2 0,-2-2-4 0,-1 1-2 16,1 1 0-1,0-2 0-15,2 0-2 16,1 0 2-16,2 2 1 0,2-2-2 16,2 1-11-16,12-1-3 15,10 0 5-15,8 0 5 16,11 2 12-16,9-2 3 16,4-3 2-16,3-2 3 0,4-3 0 15,2 3-4 1,-6 0-5-16,-3 1-5 0,-5 2 2 15,-5 2-15-15,-11-2 0 16,-9 2 0-16,-9 0 1 16,-7 0 0-16,-7 0 1 0,-1 0-1 15,-2 0 1 1,0 0-1-16,0 0-3 0,0 0 0 16,0 0 0-16,0 0-3 15,0 0-6-15,0 0-1 16,0 0 3-16,0 2 6 15,0 2-1-15,0 0 0 0,0-1 0 16,0-1 1-16,0-1 2 16,0 1 1-16,0-2 0 15,0 0 1-15,0 0 4 16,0 0 10-16,0 0 3 16,-2 0-1-16,2-2-15 0,-2-1-1 15,2-2-1 1,0 1-1-16,0 0 1 0,0 3 0 15,0-1 0-15,0 0 1 16,0 0-1-16,0 2 1 16,0-1-1-16,0 1 0 0,0 0-1 15,0 0 1 1,0 0-1-16,0 0 0 0,0 0-1 16,0-2-1-16,0 2-1 15,0-2-5-15,2 2 1 16,2-2-3-16,-3 2-3 0,3 0-1 15,-2 0 5-15,-1 0 1 16,-1 0-1-16,0 0-12 16,2 0-15-16,0 0 1 15,0 0 14-15,-2 0-2 16,1 0-4-16,3 0-8 0,-4 2 4 16,3 0 4-16,-2 0-1 15,1-2 2-15,-2 3-4 16,0-1 7-16,4 1 12 15,-4-1-2-15,1 2 2 16,3 0-15-16,-1-1 18 16,1-3 9-16,-3 0-1 15,3 2 0-15,2-1 4 0,-4-1 3 16,0 0-4-16,1 0-4 16,-1 0 0-16,3 0-11 15,-3 0-26-15,3 0 25 16</inkml:trace>
  <inkml:trace contextRef="#ctx0" brushRef="#br0" timeOffset="197357.42">11468 9979 28 0,'0'0'20'0,"0"0"-8"16,0 0-10-16,0 2-38 16</inkml:trace>
  <inkml:trace contextRef="#ctx0" brushRef="#br0" timeOffset="200362.77">4063 10194 325 0,'-22'-4'157'0,"-3"-5"-122"0,1 2 6 16,-2 9-23-16,-2 16-8 16,-3 6-6-16,2 11-2 15,4 5-2-15,5 9 0 16,4 6 2-16,7 2-2 15,6 2 2-15,3 2 0 0,0-3-1 16,3-3 0 0,4-1 0-16,0-2-1 0,0-2 0 15,0-6-1-15,-6 1-1 16,-1-6-1-16,-1-3 2 16,1-9 1-16,-12-3-6 0,2-6 2 15,-3-3 1 1,2-8 2-16,2-7 2 0,2 0 2 15,3-5 1-15,4-15 2 16,0-4-6-16,0 24 6 16,0 0-6-16,27-50 5 0,-10 27-1 0,0 5-3 15,-2 6 2-15,2 9-4 16,0 4 0-16,0 6 0 16,-3 15-2-16,-4 8-1 15,0 4-11-15,-5 7-4 16,-3 6-2-16,-2 4-13 15,-2 4-8-15,-2 3-3 0,-2 2 24 16,4 3 19-16,-1-3 2 16,-1 5 5-16,-1-6 7 15,0-1-1-15,2-4-5 16,-1-1-5-16,4-4-1 0,-2-5-1 16,8-4-6-1,2-2-3-15,3-9 2 0,0-4 3 16,0-7 4-16,-1-2 0 15,1-8 0-15,-2-4-13 16,-2-4-62-16,4-3-95 0</inkml:trace>
  <inkml:trace contextRef="#ctx0" brushRef="#br0" timeOffset="209651.79">9759 13352 88 0,'14'-2'44'16,"1"-4"-15"-16,1 2-25 0,0 0 14 16,3 1 2-16,3 0 9 15,4-1-26-15,-3 0-40 16,4 0-91 0</inkml:trace>
  <inkml:trace contextRef="#ctx0" brushRef="#br0" timeOffset="210649.31">10903 13390 309 0,'0'10'30'15,"0"-2"-9"-15,0 2 6 16,2-2 4-16,1 2-8 16,2 1-9-16,2 0-3 15,-4 2 1-15,0-7 0 0,3 7 6 16,-3-2-1 0,1-3-4-16,-1 3-3 0,1-1-1 15,0 1-3-15,-2-1-1 16,1-3-1-16,-3-2 2 15,4 2 2-15,-4-3 5 0,0-1 0 16,0 0-2-16,0 0 0 16,0 0-1-16,0-1-4 15,0-2-2-15,0 2-2 16,0-2 0-16,0 1 0 16,0-1 0-16,0 0 2 0,0 0 2 15,0 0-1-15,0 0 0 16,0 0-2-16,0 0 1 15,0 0 0-15,0 0-1 16,0 0 0-16,0 0-1 16,0 0 0-16,0 0 0 15,0 0-1-15,0 0-1 0,0 0 0 16,0 0 0-16,0 0 0 16,0 0 0-16,0 0-1 15,0 0 1-15,0 0 0 16,0 0-1-16,0 0 1 15,0 2 0-15,0 0 1 0,0 0-2 16,0-1 1-16,0-1 0 16,0 4-4-16,0-4-11 15,0 0-13-15,0 0-26 16,0-4-36-16,0-17-78 16</inkml:trace>
  <inkml:trace contextRef="#ctx0" brushRef="#br0" timeOffset="211270.87">21114 2868 396 0,'10'0'42'0,"2"-4"-46"0,3-3 1 16,6 1-10-16,3 1-29 15,3 0-51-15,0 0-97 16</inkml:trace>
  <inkml:trace contextRef="#ctx0" brushRef="#br0" timeOffset="-212841.62">5830 13795 250 0,'-2'3'59'0,"2"-1"-7"16,0-2-15-16,11 0 6 16,5 0-10-16,4 0-4 15,6 2-4-15,6-2-5 16,2 3-6-16,5-1-5 15,4 2 0-15,6 0-1 0,1-1 0 16,5 1-1-16,1 1-1 16,3-2-2-16,2 3-1 15,-3-1 0-15,3-1 3 16,0 3-3-16,0 0 3 16,-3-1-2-16,-1-1 1 15,-2 2-1-15,-2-2 9 0,-4-1-2 16,-7 0 2-16,-1-1-2 15,-4-1-7-15,-1 0-3 16,-4-2 1-16,-5 1-2 16,0 1 0-16,-3 1 0 15,0-1 1-15,1 2-2 16,-1-2 1-16,0-2 1 0,-4 2-1 16,2-2 0-16,2 0 0 15,-3 0-1-15,-1 0 2 0,-2 0-1 16,0 0 1-16,-2 0-2 15,-4-2 0-15,1 0 2 16,-4 2-1-16,-5 0 0 16,-1 0-4-16,-3 0-10 0,0 0-20 15,-5-4-31-15,-12-1-42 16,-4-5-108-16</inkml:trace>
  <inkml:trace contextRef="#ctx0" brushRef="#br0" timeOffset="-210932.06">3765 6200 290 0,'0'0'-1'16,"0"0"-11"-16,3 0-19 0,7 0 12 16,0 0-20-1,1 0-36-15</inkml:trace>
  <inkml:trace contextRef="#ctx0" brushRef="#br0" timeOffset="-210758.95">3862 6239 473 0,'-6'2'-4'0,"3"-2"7"15,3 0-8-15,0 0-41 16,10 0-52-16,4-3-67 16</inkml:trace>
  <inkml:trace contextRef="#ctx0" brushRef="#br0" timeOffset="-210587.33">3700 6268 525 0,'-12'5'-8'15,"10"-3"-9"-15,2-2-71 16,11 0-88-16</inkml:trace>
  <inkml:trace contextRef="#ctx0" brushRef="#br0" timeOffset="-191721.57">26992 3005 196 0,'-2'15'105'16,"2"-8"-28"-16,0-2-11 16,0-2-2-16,5-3-22 15,1 0 2-15,3-5-4 0,0-5 4 16,2-5-7-16,0 1-6 16,-1-6-1-16,2 0-11 15,-4 1-10-15,1-3-5 16,-4-2-2-16,0-5 0 15,0-5-3-15,-2-3 2 16,-1-1-3-16,0-1 3 0,-2 5-1 16,0 4 0-16,0 7-1 15,0 8 3-15,-7 6-2 16,-3 0-2-16,0 8 0 16,-2 1-1-16,-2 0 1 0,4 10 0 15,3-1 0-15,2 6 0 16,5 1-1-16,10 0 1 15,10 0-1-15,8-2 3 16,9-3 1-16,-3-2-1 16,2-3 0-16,-4 2 0 15,-5-3 0-15,-8 0 0 0,-4 5-1 16,-6 0 1-16,-4 5-1 16,-1 0 0-16,-2 7 1 15,-2 1 0-15,0 2 0 16,2 0 0-16,3 0 0 15,2-2-1-15,5-3 2 0,3-2-1 16,3-4 0-16,2 1 1 16,0-5-1-16,2-5-10 15,-2-1-37-15,4-4-57 16,1 0-107-16</inkml:trace>
  <inkml:trace contextRef="#ctx0" brushRef="#br0" timeOffset="-191049.84">27762 2789 452 0,'3'-18'69'0,"6"1"-3"15,-6-9 12-15,1 2-34 16,-4-3-8-16,0-1-21 16,-6 3-8-16,-7 3-1 0,-1 6-1 15,-4 6-4-15,-1 10 0 16,-5 0-3-16,-1 12 1 16,0 7 0-16,0 8 0 15,3 2 0-15,6 3 1 16,5 0-2-16,10-3 2 15,1-4-1-15,10-6 0 0,10-6 0 16,7-5 2-16,0-8 0 16,2 0 0-16,-5-5 2 15,2-7 0-15,-6-6 5 16,-3-5 13-16,-4-2-8 0,-4-6-5 16,-6 2-5-16,-1 0-2 15,-2 4-2-15,0 3 3 16,0 6-1-16,0 11 1 15,0 5-2-15,0 3-7 16,0 15 0-16,6 7 6 0,3 5 1 16,5 6 0-1,6-1 0-15,0 0 1 0,3-5-1 16,-1-5 1-16,0-7-2 16,-5-6 0-16,3-3-3 15,-2-6-6-15,1-3-9 16,-2 0-30-16,2-10-55 15,7-6-152-15</inkml:trace>
  <inkml:trace contextRef="#ctx0" brushRef="#br0" timeOffset="-189609.82">28237 2814 247 0,'0'-5'218'16,"0"0"-154"-16,0-1 16 0,2 4-23 15,-2 2-20-15,3 0-16 16,0 2-18 0,1 9 4-16,1 5 7 15,1 0-3-15,0 3-1 16,-5 3-4-16,3-3-2 0,-2 1-1 15,-1-2-2-15,-1-2 0 16,2-3 0-16,-2 1-1 16,0-3-5-16,4-4-35 0,-1-6-57 15,7-1-142-15</inkml:trace>
  <inkml:trace contextRef="#ctx0" brushRef="#br0" timeOffset="-188558.68">28807 2577 405 0,'-12'0'65'0,"3"-1"2"15,9-1 16-15,2 2-33 16,17-2-17-16,8 2-5 0,7-2-2 15,5 2-1-15,5 0-9 16,2 0-6-16,-2 0-4 16,-1 0-4-16,-3 0-2 15,-4 0 1-15,-7 0-1 16,-6 0-8-16,-9 0-25 0,-5 0-27 16,-9 0-31-16,0 4-39 15,-14-1-72-15</inkml:trace>
  <inkml:trace contextRef="#ctx0" brushRef="#br0" timeOffset="-188372.31">28912 2710 422 0,'0'4'68'16,"12"5"38"-1,12-7-23-15,6-2-14 0,4 0-21 16,6-4-18-16,0-3-9 0,-1-1-9 15,-1 0-9-15,-4 3-2 16,0 0-6-16,-2 1-46 16,3-5-66-16,2-2-85 15</inkml:trace>
  <inkml:trace contextRef="#ctx0" brushRef="#br0" timeOffset="-187153.06">27811 3925 354 0,'10'-19'171'0,"0"-3"-140"16,-5-6 49-16,-1-2-19 15,-4-1-22-15,0 3-20 16,-11 1-11-16,-7 7 2 0,-4 8-4 16,-5 7-5-16,-5 5-1 15,1 10-1-15,1 14 1 16,4 5-1-16,4 4 0 15,7 3 0-15,6-1 1 16,9 0-1-16,0-6 2 0,6-5-2 16,10-7-3-16,3-4-4 15,3-8 6-15,3-5 3 16,1-6 0-16,1-9 3 16,-3-8 5-16,-2-1 9 15,-4-6 5-15,-5-1-5 16,-7-2-5-16,-1-2-6 15,-5 6-4-15,0 0-2 0,0 9 0 16,0 7 0-16,0 9 0 16,0 4-3-16,0 11-4 15,2 8 1-15,6 8 5 16,6 2 1-16,3 2 0 0,6 1-1 16,0-2 1-16,1-4-1 15,-1-7 0-15,-3-2-22 16,-1-7-29-16,-4-4-26 15,-1-6-24-15,3 0-85 0</inkml:trace>
  <inkml:trace contextRef="#ctx0" brushRef="#br0" timeOffset="-186762.52">28228 3535 460 0,'0'-12'80'16,"0"5"2"-16,0 3-11 15,-3 4-46-15,-4 9-16 0,2 11-5 16,0 6 4-16,3 12 0 16,2 5-5-16,0 2 0 15,9 5-1-15,9-3-1 16,6-6-8-16,0-8-18 15,7-9-10-15,1-7-1 0,2-14-1 16,-1-3 3-16,-7-13 37 16,-4-8 30-16,-5-10 27 15,-8-4-7-15,-9-7-16 16,0-8-13-16,-14-3-7 16,-6-2-6-16,-4 2-8 0,-5 8-3 15,0 8-1-15,4 12 1 16,4 11-14-16,5 11-22 15,2 3-21-15,7 0-39 16,7 6-67-16,14 1-208 16</inkml:trace>
  <inkml:trace contextRef="#ctx0" brushRef="#br0" timeOffset="-186559.43">29009 3567 583 0,'34'0'20'0,"3"-3"54"16,4-3-24-16,-9 3-22 16,-6 3-21-16,-8 0-7 0,-9 0-32 15,-7 0-55-15,-2 5-75 16</inkml:trace>
  <inkml:trace contextRef="#ctx0" brushRef="#br0" timeOffset="-186403.17">28978 3730 500 0,'22'1'104'15,"5"-1"-9"-15,7 0-48 16,2 0-39-16,2-5-17 0,-3-1-78 15,4-2-133-15</inkml:trace>
  <inkml:trace contextRef="#ctx0" brushRef="#br0" timeOffset="-185981.39">29688 3201 537 0,'0'-3'107'16,"0"-1"-49"-16,-9 4-21 16,-4 11-33-16,-3 7 8 0,-2 9-7 15,0 5-3-15,2 3 1 16,7 7 0-16,4-3-1 16,5 0-1-16,5-3 0 15,12-6 1-15,9-7 0 16,4-6-4-16,1-9-9 0,-2-8 8 15,-4 0 3-15,-5-8 11 16,-6-9 17-16,-4-3-2 16,-3 5-11-16,-4 0-5 15,-3 10-4-15,0 3-1 16,-3 2-8-16,-4 18-2 0,2 5 5 16,0 8-1-16,3 6 2 15,0 4 0-15,2-2-1 16,2-1 0-16,-2-4-1 15,0-4-11-15,0-9-14 16,2-6-12-16,0-3-15 16,3-8-18-16,0-4-19 0,0 0-58 15,0-7-175-15</inkml:trace>
  <inkml:trace contextRef="#ctx0" brushRef="#br0" timeOffset="-182399.79">25437 2335 398 0,'2'0'73'15,"7"-7"34"1,2-4-34-16,5-7-15 0,2 2-23 16,1-5-10-16,0-1 1 15,2 1-12-15,-1 1-4 16,-4-1-2-16,-2-2-2 0,-3 1 0 16,-2-5 2-16,-2 4-2 15,-5 0-5-15,0 7 3 16,-1 0-4-16,-1 9 1 15,0 7 1-15,0 0-3 16,-3 9-3-16,-1 10 0 0,1 7 3 16,1 7 0-16,2 8 0 15,0 4 2-15,5 3-2 16,2 0 0-16,3-1 1 16,0-3-3-16,-4-5-5 15,-3-3-4-15,1-8 1 0,-4-5-3 16,0-3-4-16,-7-5 8 15,-4-6 7 1,-2-3 3-16,-1-3-7 0,4 0-1 16,-3-3 4-16,2 0 1 15,4 0 1-15,-1 1 1 0,7-1 1 16,1 0 2-16,0 0 2 16,3 0 1-16,10 0-1 15,3 0-3-15,4 0-1 16,4 0-7-16,4-1-51 15,1-6-48-15,3-1-81 16</inkml:trace>
  <inkml:trace contextRef="#ctx0" brushRef="#br0" timeOffset="-182102.98">26012 2242 460 0,'0'-5'65'0,"-3"1"-2"15,-3 4-11-15,-3 0-22 16,2 4-9-16,3 7-12 16,4 4-3-16,0 5 2 15,6 3 0-15,9 2-2 0,2 0 4 16,0 0-5-16,2 0 2 16,-7-4 3-16,-3-3-5 15,-5 0 2-15,-4-3-1 16,0-3-3-16,-7-1 1 15,-6-5-1-15,2 0-1 0,1-6-11 16,-1 0-7-16,4 0-7 16,0-4-20-16,3-7-28 15,1-6-50-15,3-7-172 16</inkml:trace>
  <inkml:trace contextRef="#ctx0" brushRef="#br0" timeOffset="-181852.85">26254 1980 235 0,'6'-2'285'0,"-3"-5"-236"0,3 7 9 16,-5 7-46-16,3 13-2 16,-1 8 5-16,3 13 4 15,-2 9 0-15,-2 3-6 16,-1 5-6-16,5-3-3 15,-3-3-1-15,2-10-2 0,2-6 0 16,1-9-6-16,-1-10-24 16,2-7-28-16,-2-8-22 15,-1-2-51-15,-4-10-289 16</inkml:trace>
  <inkml:trace contextRef="#ctx0" brushRef="#br0" timeOffset="-181696.62">26165 2187 533 0,'22'-2'62'0,"4"0"15"0,3 2-32 15,1 0-26-15,-1 0-17 16,0 2-17-16,5 3-76 16,-2-5-116-16</inkml:trace>
  <inkml:trace contextRef="#ctx0" brushRef="#br0" timeOffset="-180773.98">26051 5044 283 0,'16'-16'180'0,"8"-2"-112"16,4-1 5-16,8 2-21 15,4 2-5-15,0 5-15 16,1 7-11-16,-7 3-1 0,-6 3-9 16,-4 12-8-16,-7 5-1 15,-10 3-2-15,-4 4 1 16,-3 3 1-16,0 4-2 15,-13 0-3-15,-3 5-6 16,-6 0-1-16,5 0-1 16,-5-2 1-16,6-5 5 0,2-2 3 15,7-11 2-15,5-5-1 16,2-7 1-16,16-5 3 16,9-2 9-16,4-5-1 15,5-6-5-15,1-2-5 0,3 2-1 16,-3 1-34-1,-1-1-87-15,-3-1-133 16</inkml:trace>
  <inkml:trace contextRef="#ctx0" brushRef="#br0" timeOffset="-179956.01">26762 5304 533 0,'-3'-18'22'15,"-1"-3"13"-15,3 2 14 0,-4-1-14 16,2 4-12-16,1 0-14 16,2 1 4-16,0 2 4 15,5 3-3-15,5 3-5 16,2 4-5-16,0 3 6 15,1 2-1-15,1 8-6 0,-4 6-2 16,-5 4-1-16,-3-1 1 16,-2 0 0-16,0 1-3 15,-4-7-13-15,-2-4-10 16,2-4-5-16,2-5 8 16,2 0 16-16,0-8 8 0,4-7 1 15,4-5 8 1,5 1 8-16,0 5-1 0,-1-3-5 15,3 9-6-15,-1 4 1 16,1 4-6-16,-1 2-5 16,0 7 2-16,2 5 1 15,1-3 0-15,2 0-8 0,3-1-9 16,0-5 3-16,6-3 7 16,3-2 2-16,-3 0 3 15,0-7 2-15,-2-7 1 16,-6-1 3-16,-6-6 5 15,-4 0-1-15,-7 2-2 16,-3 1-5-16,0 1-1 0,-5 9-1 16,-5 4-7-16,-2 4-2 15,-1 9-1-15,1 8 0 16,3 2 2-16,4 3 2 16,5-1 3-16,0 1-4 15,5-5-6-15,11-7 1 16,4-6 11-16,7-4 2 0,3-6 1 15,1-12 0-15,3-4-1 16,-4-7 2-16,-3-5 12 16,-3-8-1-16,-7-7-10 0,-3-6-3 15,-9-4 0-15,-5 0-2 16,0 4 2-16,-8 8-1 16,-3 12 1-16,-3 12 1 15,0 14 1-15,1 9-2 16,4 12-2-16,5 17 1 0,4 14 1 15,0 9 0-15,12 4 0 16,5 5 1-16,1-4 1 16,4-4-3-16,-1-5 1 15,1-11 2-15,0-11-4 16,0-7-45-16,4-9-65 16,-1-10-89-16</inkml:trace>
  <inkml:trace contextRef="#ctx0" brushRef="#br0" timeOffset="-178334.08">28444 5592 481 0,'1'-15'49'16,"5"-6"19"-16,-1-3-8 15,2 2-17-15,0-3-11 16,1 0-11-16,-3 1-3 16,-3 1-3-16,-1-4-4 0,-1 1-7 15,-1-2-3-15,-10 2-2 16,0 2 1-16,-3 7 0 0,-1 4-1 15,3 7-1-15,1 6-1 16,3 0 1-16,8 12 0 16,2 0-2-16,16-1 1 15,10 2 2-15,7-3 1 0,6-3 1 16,3 0-2-16,-5-1 0 16,-1 2-1-16,-10 6-3 15,-6 3-6-15,-4 8 3 16,-9 4 6-16,-3 3 0 15,-1 1 0-15,-2 2-3 0,4-7-3 16,5-5-8-16,7-5-2 16,8-7-7-16,9-6-15 15,2-5-9-15,5 0-55 16,-2-10-121-16</inkml:trace>
  <inkml:trace contextRef="#ctx0" brushRef="#br0" timeOffset="-177954.55">29131 5338 458 0,'4'-21'58'16,"-3"6"15"-1,-1 3-25-15,-1 8-11 16,-10 4-28-16,-4 0-9 16,1 12 1-16,-1 5 0 15,3 4 0-15,7 3 0 0,2-2 0 16,3 2 0-16,0-4 0 15,10-6 0-15,2-4-1 16,5-4 0-16,-2-6 0 16,2 0 2-16,-3-11 1 0,1-3-2 15,-5-7 0-15,-3-4 4 16,-1-6 4-16,-6 0 3 16,0-2 0-16,0 6-4 15,-1 2-1-15,-7 13-3 16,3 7 0-16,3 5-6 0,2 15-3 15,0 14 3-15,12 2 2 16,10 5 1-16,5 0 1 16,7-1-1-16,2-6-1 15,7-5-7-15,0-6-34 16,1-10-15-16,-2-4-5 16,-2-4-40-16,-1-11-125 15</inkml:trace>
  <inkml:trace contextRef="#ctx0" brushRef="#br0" timeOffset="-175366.83">6306 13715 462 0,'-29'0'71'0,"-1"-2"-21"16,1 0-20-16,0 0-22 15,0 2 1-15,1 0-4 0,2 0-1 16,4 9-2-16,5 0 0 16,5 2-2-16,4 3 0 15,6-1 1-15,2 1 2 16,8-2 7-16,11 0 3 16,8-2 0-16,11-3-1 15,7-2 2-15,7-1 5 16,7-4-3-16,10 0-5 0,-1 0-1 15,2 0 1-15,1-4-1 16,2 1-3-16,-2-3-1 16,-3 3-1-16,3-3-3 15,-5 2-1-15,-3 3-1 0,-2-3 1 16,-8 4-1-16,-4 0 1 16,-6 2 2-16,-5 0 1 15,-9 3-1-15,-6 1-3 16,-5-1 0-16,-6 0-9 15,-2 1-34-15,-6-5-29 0,-3-1-17 16,1 0-17-16,0-1-37 16,-2-12-133-16</inkml:trace>
  <inkml:trace contextRef="#ctx0" brushRef="#br0" timeOffset="-174114.59">3637 13863 572 0,'-37'34'77'31,"-10"-2"-57"-31,-13 0 11 0,-4 4-29 16,-13 1-1-16,-11 2 0 15,-7-1 0-15,-13 3-1 16,-8-2 1-16,-6-1 2 16,-4-4 10-16,-9-6-3 0,0-5 5 0,0-11 3 0,3-8-5 15,-1-4-10-15,4-17-5 16,3-14 4-16,0-12-6 15,6-12-2-15,7-10 3 16,1-11 2-16,7-14-1 16,4-8 2-16,5-14-1 0,9-9-1 15,4-10 0-15,7-6-1 16,6-5-1-16,9-8 2 16,4-2 2-16,5 0-3 15,5-5 3-15,8-1 0 16,0-5 0-16,7 1 0 15,6 0-2-15,4-2 2 0,0-2 0 16,10 0 0-16,-1 2 0 16,8-1 0-16,3 2-5 15,4-5-2-15,8 0 4 16,7 1-1-16,10-1 3 0,4-5-1 16,4 2-33-16,3 5 26 15,7 4 6-15,1 3 2 16,0 0 1-16,6 4 0 15,1 5 0-15,8 4 0 16,2 3 1-16,5 2-1 0,1 8-1 16,-1 6 1-1,-1 5 0-15,-5 7 0 0,1 6 0 16,4 6 0-16,3 8 4 16,3 2 1-16,9 6 0 15,1 5-2-15,4 3-3 16,1 8 0-16,-5 6 0 15,-5 7-2-15,-5 8 2 0,-7 5 0 16,-1 6 0-16,-3 5 5 16,1 2-4-16,0 5 4 15,0 0-4-15,-2 4-1 16,-7 5 0-16,-6 4 0 0,-6 1 0 16,-8 6-1-16,-7 6 2 15,-6-1-2-15,-5 2 1 16,0 0-1-16,-5 0-4 15,0 2-17-15,-2-1-35 16,0-1-27-16,-4-1-52 0,-1-16-198 16</inkml:trace>
  <inkml:trace contextRef="#ctx0" brushRef="#br0" timeOffset="-173789.77">2740 6417 595 0,'61'0'-1'15,"2"0"32"-15,3 0-7 16,8 0-23-16,-6 4 0 16,-10 14-1-16,-12 9 0 15,-12 7 0-15,-12 8-1 16,-15 10 1-16,-7 8-2 0,-18 14-3 16,-22 12-8-16,-16 11-13 15,-19 12-23-15,-16 6-34 16,-11 4-97-16</inkml:trace>
  <inkml:trace contextRef="#ctx0" brushRef="#br0" timeOffset="-172112.25">29727 5461 398 0,'13'-14'101'16,"6"-1"-17"-16,8-2-14 16,2 1-21-16,2 3-7 15,1 5-16-15,-3 3-13 16,-8 5-8-16,-5 0-5 15,-6 9-2-15,-7 9 0 0,-3 4-6 16,0-1-7-16,-5 3 4 16,-3-1 2-16,1-2 1 15,0-3 3-15,2 0 3 0,0-4 2 16,-1-1 0-16,4-5 0 16,0-2 1-16,2 1 1 15,0-5 5-15,10 0 8 16,4-2 4-16,6 0-2 15,4 0-3-15,5-4-3 0,0 1 0 16,1-1-7-16,1 2-3 16,3 1-18-16,4-2-73 15,3-4-122-15</inkml:trace>
  <inkml:trace contextRef="#ctx0" brushRef="#br0" timeOffset="-171909.2">30629 5202 595 0,'0'-6'45'0,"12"2"46"16,10 1-40-16,2-1-28 15,5 4-13-15,2 0-8 16,-4 0-3-16,-4 0-15 15,-9 9-55-15,-4-1-53 0,-10-4-121 16</inkml:trace>
  <inkml:trace contextRef="#ctx0" brushRef="#br0" timeOffset="-171752.99">30665 5303 499 0,'25'1'85'0,"3"-1"17"0,7 0-46 15,-5 0-15-15,1 0-36 16,-5 2-4-16,-6 3-30 16,0 1-53-16,-6-2-71 15,1-1-265-15</inkml:trace>
  <inkml:trace contextRef="#ctx0" brushRef="#br0" timeOffset="-168922.73">29084 6662 284 0,'11'-20'220'0,"1"-4"-171"16,2 0 26-16,-6-5-32 15,-2 3-14-15,-6-4-13 16,0 1-8-16,-6 1-6 16,-10 3 1-16,-3 4-1 0,-3 10-1 15,0 7-2-15,-5 4 2 16,4 12-1-16,5 10 0 15,-1 6 0-15,4 1 0 16,8 1 1-16,5-2 0 16,2-4 0-16,4-4-1 0,10-4 1 15,4-6 1 1,1-6-2-16,3-4 0 0,3 0 1 16,-3-11 0-16,-1-4 0 15,-1-6 1-15,-2 1-1 16,-5-6 6-16,-3 2 5 15,-2 0-7-15,-3 3-3 16,-1 1 1-16,-3 6-1 0,3 10 0 16,-2 4 2-16,4 9-6 15,8 10-1-15,1 7 3 16,4 3 1-16,4 4-1 16,0-4 1-16,2-3 0 0,-1-4-13 15,-1-8-31-15,0-3-37 16,0-9-45-16,3-2-107 15</inkml:trace>
  <inkml:trace contextRef="#ctx0" brushRef="#br0" timeOffset="-168569.18">29565 6191 418 0,'-5'-7'62'0,"-2"7"-8"0,3 0-16 16,0 18-9-16,4 7-5 15,0 8-10-15,7 7-1 16,5 5-1-16,2 1-3 16,4-3-5-16,2-6-4 0,-1-2 2 15,5-13-4-15,1-6-12 16,-1-7-5-16,-2-9 2 16,2 0-4-16,-4-11 1 15,-1-10 18-15,-6-6 8 16,-4-5 16-16,-7-5 7 15,-2-6 1-15,-12-4-8 16,-12 3-7-16,-3 1-7 0,-4 10-4 16,3 6-3-16,1 9 0 15,6 11-1-15,6 5-1 16,4 2-9-16,6 2-36 16,5 5-42-16,2-2-81 0</inkml:trace>
  <inkml:trace contextRef="#ctx0" brushRef="#br0" timeOffset="-168349.48">30275 6215 582 0,'5'0'42'0,"13"-8"37"15,6 3-33-15,0-1-24 16,2 3-14-16,-5 3-7 16,-7 0-22-16,-4 3-48 15,-10 4-88-15,0 3-370 16</inkml:trace>
  <inkml:trace contextRef="#ctx0" brushRef="#br0" timeOffset="-168208.88">30275 6359 464 0,'18'0'112'0,"3"-6"-44"0,6-2-16 15,0 2-48-15,0-1-10 16,0 2-78-16,2-2-187 16</inkml:trace>
  <inkml:trace contextRef="#ctx0" brushRef="#br0" timeOffset="-167583.74">31235 6021 377 0,'-5'-10'45'0,"2"-3"21"15,1-1-5-15,0 0-10 16,2-1-6-16,5 1-12 15,9 2-6-15,5 1 0 16,2 4-4-16,6 3-4 16,2 4-4-16,-1 0-5 15,-1 9-5-15,-7 6-3 0,-3 4-2 16,-8 4 1-16,-8 2-2 16,-1 0 0-16,-15 2-4 15,-5-2-8-15,-2 0-3 16,-5-4 4-16,3-3 3 15,8-4-1-15,6-2 4 0,6-4 4 16,4-4 0-16,13-3 3 16,9 3 2-16,5-2 4 15,4 2 2-15,-1 3 0 16,-1 1 4-16,-9 5 1 16,-1 1-10-16,-12 4-5 0,-7 5 0 15,0 1 0 1,-15 2-1-16,-3 1-1 15,-3-2-1-15,-5-6 3 0,1-2 0 16,2-3 0-16,3-5 0 16,0-3-1-16,10 0-5 15,3-2-12-15,1-2-11 0,-1-2-13 16,0 0-43-16,3-9-83 16</inkml:trace>
  <inkml:trace contextRef="#ctx0" brushRef="#br0" timeOffset="-158874.49">11106 7026 177 0,'-2'-27'1'0,"2"2"0"16,0 0 5-16,6 5 2 16,-1 2 5-16,-2 4-54 15</inkml:trace>
  <inkml:trace contextRef="#ctx0" brushRef="#br0" timeOffset="-148740.62">11677 8881 379 0,'1'0'59'15,"1"-9"-26"-15,-2 0-9 0,0 4-3 16,0-1-12-16,2 4-8 0,-2-1 1 15,2 1-1-15,2 0-1 16,-2-1 1-16,-2 1-1 31,2 1 0-31,1 1-1 0,-1 0 1 16,0-2 0-16,-2 2 0 16,1 0-1-16,1 0 1 15,-2-2 0-15,0 2 0 16,0 0 0-16,0 0 0 0,0 0 0 15,0 0 0-15,0 0 0 16,0 0 0-16,0 0 0 16,0 0 0-16,0 0 0 15,0 0 0-15,0 0-2 16,0 0 4-16,0 0-2 0,0 0-2 16,0 0 2-16,0 0 0 15,0 0 0-15,0 0 0 16,0 0 0-16,0 0 0 15,0 0 2-15,0 0-2 16,0 0 0-16,0 0 0 16,0 0 1-16,0 0-1 0,0 0 0 15,0 0-1-15,0 0 1 16,0 0 0-16,0 0 0 16,0 0 0-16,0 0-5 15,0 0-1-15,0 0 1 0,0 0 1 16,0 2 4-16,0 0 0 15,0-2-1-15,0 3 1 0,0-3-2 16,0 2 0-16,0-1-5 16,0-1-1-16,0 2 1 15,0 0-3-15,0 1 1 16,0-1-3-16,0 0 3 0,0 0 1 16,0 2 2-16,2-1-1 15,-2-1-4-15,1 3-6 0,3 0-6 16,-2 2-7-16,3 1-5 15,1-1-5-15,-2 2-13 16,1 0 14-16,-2 0 4 16,1-1-10-16,-3 3-18 15</inkml:trace>
  <inkml:trace contextRef="#ctx0" brushRef="#br0" timeOffset="-144757.69">9235 10006 306 0,'2'4'76'0,"-2"-2"-10"15,0-2-38-15,0 0-21 0,0 0 0 16,0 0-2-16,0 0-1 16,1 0-1-16,-1 0 1 15,0 0 3-15,0 0 2 16,2 0 2-16,-2 1-4 15,0-1 1-15,0 0 0 16,0 0-3-16,0 0-3 0,0 0-1 16,0 0 1-16,0 0 0 15,0 0 2-15,0 0 3 16,0 0 0-16,0 0 1 16,0 0-3-16,0 0-2 0,0 0 0 15,0 0-3 1,0 0 1-16,0 0-2 0,0 0-3 15,2 0-41-15,6 0-61 16,11-5-138-16</inkml:trace>
  <inkml:trace contextRef="#ctx0" brushRef="#br0" timeOffset="-144134.51">10876 9844 202 0,'0'0'26'0,"0"0"-18"16,0 0-13-16,0 0-13 15,0 0-5-15,0 0 12 16,0 0 1-16,0 0 7 15,0 0-2-15,0 0 0 0,0 0-5 16,0 0-26 0,0 1-37-16</inkml:trace>
  <inkml:trace contextRef="#ctx0" brushRef="#br0" timeOffset="-143759.44">11268 9890 285 0,'0'0'56'15,"0"0"-17"-15,0 0 1 0,0 0-8 16,0 0-7-16,0 0-5 16,0 0 3-16,0 0-6 15,0 0-4-15,0 0-4 16,0 0-1-16,0 0-4 0,0 0-3 16,0 0 0-1,0 0-1-15,0 0 0 0,0 0 0 16,0 0-2-16,0 0-10 15,0 0-25-15,3 0-45 16,4 0-82-16</inkml:trace>
  <inkml:trace contextRef="#ctx0" brushRef="#br0" timeOffset="-136193.88">20062 4614 520 0,'24'-27'5'0,"-4"-10"-5"0,-4-6 17 16,-2 0 24-16,-5-2-20 15,-7 5 2-15,-2 0 14 16,-16 8-11-16,-4 7-7 16,-5 11-4-16,0 12-9 0,-8 2-4 15,3 18-3-15,3 9 0 16,2 3 1-16,5 4-1 15,12 4 1 1,6-4-1-16,2-1 1 0,8-8 0 0,11-3-5 16,2-6-10-16,1-9 1 15,5-7 5-15,0-2 5 0,-5-14-2 16,2-5 1 0,-8-4 5-16,-2-2 1 15,-5-1 7-15,-4 6 6 0,-4 4 0 16,-1 6-3-16,0 8-7 15,0 4-3-15,0 20-6 16,0 6 3-16,4 10 3 0,4 7 0 16,7 2-2-16,4-4 1 15,3-2 1-15,5-5-3 16,2-6-27-16,2-8-33 16,-3-9-15-16,6-11-35 0,-3-2-133 15</inkml:trace>
  <inkml:trace contextRef="#ctx0" brushRef="#br0" timeOffset="-135834.59">20641 4070 447 0,'0'-25'58'16,"-2"11"-6"-16,-12 12-15 15,-4 2-23-15,2 17-10 16,-2 12-1-16,4 9 0 15,1 6-2-15,9 6 0 0,4 0 1 16,7 4-2-16,13-4 0 16,11-4 1-16,6-6-10 15,9-8-11-15,2-11-9 16,4-8 2-16,2-13 9 16,-3-6 14-16,0-19 5 0,-6-10 26 15,-7-6 16-15,-12-13-10 16,-13-5-16-16,-13-5 14 15,-7-1-16-15,-20 1-5 16,-7 7-10-16,-4 9 4 16,0 11-3-16,4 14 0 0,5 12 0 15,8 9-7-15,10 2-57 16,9 0-73-16,2 5-161 16</inkml:trace>
  <inkml:trace contextRef="#ctx0" brushRef="#br0" timeOffset="-135653.26">21387 4145 630 0,'0'7'56'15,"7"-7"-10"-15,3 0-32 16,2-6-13-16,3 3-24 0,-1-1-56 15,-1 1-57-15,-4 1-170 16</inkml:trace>
  <inkml:trace contextRef="#ctx0" brushRef="#br0" timeOffset="-135481.44">21361 4459 614 0,'25'14'69'0,"7"-10"27"15,6-1-49-15,5-1-34 16,4-2-12-16,-4 0-43 16,4-3-55-16,1-7-51 15,1-6-182-15</inkml:trace>
  <inkml:trace contextRef="#ctx0" brushRef="#br0" timeOffset="-134929">22446 3908 274 0,'0'-21'175'0,"7"-2"-115"0,13 2 15 16,10 2-12-16,11 5-11 16,8 0-8-16,8 11-5 15,-1 3-15-15,-2 0-4 16,-4 19-10-16,-10 0-8 15,-8 8 0-15,-14 3-6 16,-11 4 1-16,-7 4-2 0,-15 1-5 16,-13 4-5-16,-10 1 2 15,-6 4-1-15,-4 0 0 16,2 1 0-16,8-3 1 16,12-4 7-16,16 0 5 0,12-5 0 15,32-4 5-15,18-5 24 16,22-1-3-16,14-4-5 15,5-2 8-15,6-1 0 16,-7-6-13-16,-8 1-12 0,-8-7-2 16,-13 3-1-16,-16-7 0 15,-12-3-1-15,-10-1-14 16,-14 0-10-16,-9-3-8 0,-2-6-12 16,-13 0-8-16,-5-2-27 15,0-1-46-15,1 1-156 16</inkml:trace>
  <inkml:trace contextRef="#ctx0" brushRef="#br0" timeOffset="-129010.79">3456 6599 276 0,'-10'8'65'0,"-1"-1"1"15,0-4 7-15,5-2-22 16,1 2-24-16,2-2-8 0,1-1-4 16,2 0-1-16,-2 0-1 15,2 0 0-15,-1 0-9 16,-2 0-3-16,1 0-3 16,2 0-11-16,0-1-4 15,-2 1-1-15,2 0 3 0,0 0 0 16,0 0 2-16,0 0-2 15,4 0-22-15,0 0-56 16,3 0-124-16</inkml:trace>
  <inkml:trace contextRef="#ctx0" brushRef="#br0" timeOffset="-127682.98">26238 8169 359 0,'9'-36'228'0,"11"-3"-194"16,9 2 16-16,6 1-15 15,13 5-6-15,1 9-14 0,4 8-8 16,-1 10-5-16,-6 4-2 15,-3 7 0-15,-14 11 0 16,-7 7-3-16,-14 3-2 16,-8 2-11-16,-3 1-6 15,-16 1-4-15,-5-3 5 0,-3-1 3 16,3-7 4-16,7-3 8 16,6-7 5-16,9-7 1 15,2-4 0-15,17 0 9 16,10-10 17-16,5 0-7 15,2-3-5-15,0 6 1 0,-7 4-1 16,-3 3-12-16,-12 8-4 16,-9 16-7-1,-3 2 3-15,-18 9-4 0,-5 2-8 16,-6-2-5-16,-1-2 0 16,3-6-1-16,8-6-15 15,12-9-14-15,7-8-37 0,19-4-80 16</inkml:trace>
  <inkml:trace contextRef="#ctx0" brushRef="#br0" timeOffset="-127020.88">27109 8394 495 0,'0'-23'99'0,"0"-8"-77"0,7-5 39 16,4-1-24-16,0-2-20 16,-3 5-17-16,0 0 0 15,-4 7-1-15,-1 8 2 16,-1 5 6-16,0 10 2 16,1 4-11-16,1 8-10 0,7 9 11 15,5 2 2-15,5 1-3 16,5 3 1-16,3-3 0 15,1-1 1-15,-7-1-9 16,0 2-15-16,-6 2-12 16,-7-5 4-16,-1 5 1 0,1-6 13 15,0 0 4-15,4-9 7 16,6-3 7 0,4-4 22-16,3-8 20 15,0-8-4-15,-3-5-17 16,-2-6-3-16,-10-1-4 0,-4-3-9 0,-4 5-2 15,-4 2 0-15,0 5-5 0,-12 8 0 16,0 9-5-16,-2 2-19 16,-4 9-3-16,4 9 12 15,4 3-8-15,8 1-7 16,2-1-14-16,4-5-29 16,9-5-40-16,6-11-29 15,5 0 85-15,1-18 38 0,4-5 49 16,1-11 68-16,-1-6 15 15,-5-4-5-15,0-4-25 16,-4-7-21-16,0 1-20 16,-6 8-14-16,-7 10-15 15,1 13-15-15,-8 17 4 0,0 7-3 16,-2 26-8-16,-7 7-17 16,4 10-7-16,5 6-14 15,0 2-9-15,18 1 3 16,18 4 22-16,10 0 10 15,8-2-26-15</inkml:trace>
  <inkml:trace contextRef="#ctx0" brushRef="#br0" timeOffset="-125182.27">10012 6865 181 0,'5'0'-78'0</inkml:trace>
  <inkml:trace contextRef="#ctx0" brushRef="#br0" timeOffset="-123691.18">28785 9029 122 0,'5'-16'418'16,"0"-7"-343"-16,4-7-12 15,2-5-26-15,1-3-14 0,3-4-13 16,-1-1-7-16,3-3-3 16,-7-2-1-16,2-2 4 15,-5 2 1-15,-2 3-4 16,-5 9 4-16,0 15 4 16,-6 5-6-16,-7 14-1 0,3 2-4 15,-3 13 1-15,6 5 2 16,7 1-4-16,2 2 0 15,18-3-1-15,7 0 4 16,9-2 2-16,6 0-1 16,0 4 1-16,-3 1-1 0,-5 6-8 15,-8 5-18-15,-11 2 1 16,-8 2 1 0,-7-2 6-16,0-2-6 0,0-4-12 15,5-6-37-15,5-6-92 16</inkml:trace>
  <inkml:trace contextRef="#ctx0" brushRef="#br0" timeOffset="-123331.92">29783 8783 465 0,'0'-14'40'15,"0"-1"16"-15,-12 4-3 16,-5 6-19-16,-3 5-22 15,1 0-10-15,0 9-2 16,5 5 0-16,3 6-2 16,8-1 2-16,3 1-2 0,0-3 2 15,13-4-2-15,1-5 0 16,4-6 1-16,-2-2 2 16,2 0-2-16,-4-11 2 15,-1-1 1-15,-4-5 2 16,-4-1 6-16,-3 1 1 15,-2 2 9-15,0 5 5 0,0 3-11 16,-6 7-12-16,3 0-4 16,3 16-3-16,0 3 2 15,2 6 2-15,8 2-3 16,0 3-11-16,2-3-9 0,1-6-23 16,1 3-52-16,-2-10-93 15</inkml:trace>
  <inkml:trace contextRef="#ctx0" brushRef="#br0" timeOffset="-122927.28">30079 8917 415 0,'21'-7'80'0,"8"3"-5"16,-2 4-18-16,-3 0-9 0,-1 1-25 15,-9 9-21-15,-7 4-4 16,-7 0 0-16,-3 1-17 16,-10-1-25-16,-3 2-6 15,2 0 5-15,3 2 2 16,7-4 4-16,4 2 25 0,8 2 16 15,19-1 49 1,5 5 27-16,4 1-3 0,5 3-38 16,-2 0-12-16,-8-1-11 15,-16 2-14-15,-14-4-2 0,-6-2-30 16,-25-2-12-16,-6-4-8 16,-8 0-22-16,5-7-27 15,7-4-26-15,13-4-104 16</inkml:trace>
  <inkml:trace contextRef="#ctx0" brushRef="#br0" timeOffset="-122691.86">31018 8842 543 0,'11'-4'72'0,"7"1"-16"15,0-1-10-15,3 0-33 16,-4 4-12-16,-3 0-15 0,-6 0-43 0,-8 0-52 31,0 0-123-31</inkml:trace>
  <inkml:trace contextRef="#ctx0" brushRef="#br0" timeOffset="-122552.63">30948 9047 251 0,'2'16'215'15,"16"-11"-134"-15,5-3 23 0,2-2-38 16,6 0-37-16,-1-6-27 16,3-2-23-16,-1-5-46 15,4-1-47-15,7-4-86 16</inkml:trace>
  <inkml:trace contextRef="#ctx0" brushRef="#br0" timeOffset="-120962.15">29068 10261 499 0,'4'-30'50'0,"-1"-4"-24"0,1-2 17 16,-3 6-6-16,-1 5-13 16,0 8-4-16,0 4-2 15,-8 11-9-15,-11 2-5 16,-2 18-3-16,-4 9-3 16,-2 7 2-16,4 5-2 0,3 2 2 15,7-4 1-15,11-1-1 16,2-7-5-16,14-6-3 15,8-6-1-15,9-6 2 16,1-7 2-16,-1-4-6 16,-3-5 7-16,-1-10 1 15,-8-4 5-15,-9-1 7 0,-1-5 15 16,-7-2 6-16,-2 1 8 16,0 1-6-16,0 2-16 15,0 6-8-15,-2 10-5 16,-2 7-4-16,4 11-7 15,0 15 1-15,2 7 3 16,11 4-9-16,8 4-2 0,10 2-2 16,5-4 8-16,2-4-25 15,1-7-34-15,-1-10-56 16,-3-13-63-16</inkml:trace>
  <inkml:trace contextRef="#ctx0" brushRef="#br0" timeOffset="-120597.24">29824 9928 438 0,'-9'-7'90'0,"0"3"-23"15,-2 4-2-15,-1 0-37 16,0 15-14-16,0 9-5 15,2 7-4-15,1 6-1 16,7 6 0-16,2 1-2 0,11 3 0 16,12-4 0-16,13-2-3 15,8-5-15-15,11-8-2 16,-1-5-2-16,3-12 2 16,-5-5 13-16,-3-6 6 15,-15-13 21-15,-11-14 6 16,-16-14 0-16,-7-9 0 15,-20-10-6-15,-11-1-10 0,-8 0-8 16,-2 9-3-16,7 11-3 16,5 14-2-16,9 15-4 15,8 8-16-15,9 4-27 16,3 4-23-16,0 7-25 0,3 3-72 16</inkml:trace>
  <inkml:trace contextRef="#ctx0" brushRef="#br0" timeOffset="-119596.64">22619 4973 361 0,'5'5'19'15,"2"-5"20"-15,5 0 11 16,11-4-15-16,11-3-18 16,12 0-4-16,9 0-7 0,16 0-4 15,10 0-2-15,8-9-52 16,6-4-169-16</inkml:trace>
  <inkml:trace contextRef="#ctx0" brushRef="#br0" timeOffset="-118878.22">30713 10071 529 0,'15'0'38'0,"15"0"13"16,13 0 14-16,11 0-32 15,7 0-18-15,0 0-14 16,-2 0-7-16,-12 3-19 16,-13 1-22-16,-18-1-58 0,-12-3-116 15</inkml:trace>
  <inkml:trace contextRef="#ctx0" brushRef="#br0" timeOffset="-118715.26">30916 10211 441 0,'2'15'72'15,"18"-8"-11"-15,2-7 26 16,7 0-46-16,7-4-15 16,2-4-24-16,2-3-8 15,-3-2-34-15,2 1-45 16,2-4-68-16,0-2-243 0</inkml:trace>
  <inkml:trace contextRef="#ctx0" brushRef="#br0" timeOffset="-118324.7">31413 9840 511 0,'24'-12'45'0,"6"-4"29"16,10 5-19-16,8 4-21 0,2 7-9 15,-1 0-4-15,-6 7-7 16,-13 5-1-16,-8 8-13 16,-15 2 1-16,-7 1-2 15,-16 6 2-15,-9-1-2 16,-5 2-6-16,-6 4-3 0,-1-4 4 16,8 4-4-1,7-1 2-15,15-5 7 0,7-1 0 16,21-4 5-16,21-1 8 15,7-7-6-15,9 0-2 16,-1-5 6-16,-2-3 2 0,-13 1-7 16,-6-4-3-1,-11-1-3-15,-6-1-14 0,-12-1-14 16,-4-1-8-16,-3 0-18 16,0-3-30-16,-10-8-42 15,-2-7-140-15</inkml:trace>
  <inkml:trace contextRef="#ctx0" brushRef="#br0" timeOffset="-114063.63">11234 9266 275 0,'3'9'-19'0,"2"-5"98"16,-1-2-53-16,1-1-6 0,-2 1 6 15,4 0-10-15,-6-2-2 16,1 2-3-16,0-2 4 16,-2 0 0-16,0 0-6 15,0 0-6-15,0 0-3 0,0 0 0 16,0 0-1-1,0 0 1-15,0 0 0 0,0 0-1 16,0 0 1-16,0 0-1 16,0 0 1-16,0 0 1 15,0 0 0-15,0 0 0 16,0 0 0-16,0 0 0 0,0 0-2 16,0 0 2-16,0 0-3 15,2 0 1-15,-2 0 0 16,0 0 0-16,0 0 0 15,0 0 0-15,1 1-4 0,1 3-12 16,2-1-5-16,-1 1-11 16,-1 0-1-16,-1-2-7 15,3-1 0-15,-4 2 7 16,0-3 7-16,0 1 10 16,0-1 12-16,-4 0 4 15,3 0-2-15,-1-7-35 0</inkml:trace>
  <inkml:trace contextRef="#ctx0" brushRef="#br0" timeOffset="-112793.93">8913 9082 473 0,'2'7'15'0,"-2"-7"18"15,0 0-17-15,2 0-11 0,-2 0-3 16,0 0-1-16,0 3-1 15,0-3 0-15,0 0-1 16,0 1 0-16,0-1 1 16,0 0 0-16,2 2 4 15,0 0 2-15,1-2 7 16,-1 2 3-16,3-2 2 16,0 0 0-16,1 0 0 15,2 0-4-15,0 0-3 0,1 0-5 16,-4-4-3-16,5 1 0 15,-3 0-1-15,0 0 3 16,-2 3 2-16,-2-2 0 0,4 0-3 16,-2 2 2-16,-2 0-2 15,3 0-1-15,-3 0 0 16,2 0-1-16,-1 2-2 16,0 0 0-16,0 1 0 0,-1 1 0 15,-1-2-9-15,-2-2-36 16,0-2-41-16,0-21-100 15</inkml:trace>
  <inkml:trace contextRef="#ctx0" brushRef="#br0" timeOffset="-112375.6">23541 5363 306 0,'32'0'0'15</inkml:trace>
  <inkml:trace contextRef="#ctx0" brushRef="#br0" timeOffset="-107190.4">6234 9199 39 0,'-14'3'14'0,"3"-1"22"16,2 0 3-16,2-1-8 16,5-1 8-16,2 0 5 15,0 0 5-15,9 0-10 16,11 0-6-16,10-3 0 16,8-2 1-16,9 0-12 0,9 0-10 15,0 0-8-15,7 0-1 16,0 0-1-16,0 0-1 15,4 4-1-15,-4-1 2 16,1 4-2-16,-6-2 0 0,-3 0 1 16,-8 0-1-16,-4 1 0 15,-6 4 0-15,-10 0 0 16,-1-2-1-16,-4 1-11 16,-2-4-32-16,2 0-27 15,0-12-87-15</inkml:trace>
  <inkml:trace contextRef="#ctx0" brushRef="#br0" timeOffset="-101490.18">4029 9942 56 0,'12'0'19'0,"2"-3"-16"15,-1-1 2-15,2 1-3 16,3-1-3-16,0 0 0 15,3 3-1-15,1 1 5 16,1 0 7-16,1 0 16 0,-1 0-3 16,4 0-4-16,0 0-9 15,-4 0-7-15,6 3-3 16,2 0-4-16,1 0-4 16,4 0-6-16,3-1 2 15,3 1 11-15,0-1 2 16,-2 1 3-16,5 1 7 0,0 0 2 15,0-1-6-15,-1 3-5 16,4-3-4-16,-1 1-19 16,2 3-30-16,1-4-25 15</inkml:trace>
  <inkml:trace contextRef="#ctx0" brushRef="#br0" timeOffset="-100767.19">5227 10008 27 0,'46'5'52'0,"3"1"-14"15,1-1-13-15,2 0-14 16,-1 3-8-16,0-1-2 15,2 0-1-15,-1 2 0 16,0-2-1-16,-2 0 1 0,1 0 0 16,-2 1 0-16,2-1 0 15,3 0-2-15,-4 0-9 16,2 0-7-16,2-1-3 16,0-1-11-16,-2 0 2 15,2 0 22-15,0 1 33 0,2-1 28 16,-1 1-16-16,0 0-14 15,-2-2-2-15,3 2-9 16,-3-1-11-16,1 0 4 16,0 0-5-16,0-1 2 15,-1 0-2-15,-2-1 1 16,1-1-1-16,2 0 0 16,0 0 0-16,-2 0 0 0,6-2 0 15,-3 0-1-15,0 0-1 16,5 0 0-16,-3 0-1 15,-1 0 1 1,2 0 2-16,-2-4 0 16,-1 2 0-16,-1-1 2 15,0-1 3-15,0-2 3 0,-3 1 1 16,3 2-6-16,-1-2-3 16,3-1 0-16,-1 0 0 15,4 0-2-15,0-2-1 16,0 1 1-16,2 0-1 15,-3-2 2-15,0 4 1 16,-4-6 2-16,3 4 8 0,-4 0 12 16,2-2-3-16,-1 2-8 15,0-4-9-15,-1 4-2 16,1-4 0-16,2 2 0 16,-4-2 0-16,0 1 0 15,-3 1 0-15,1 0 2 16,-2 0 20-16,-1-2 1 15,-2 4-9-15,-3 0-7 0,0 0-5 16,-1 2-1-16,-5-5-1 16,1 5 1-16,-5-2-1 15,2 2 0-15,-3-2 2 0,1 1 2 16,2 1 1-16,0 0-2 16,2 1-1-16,1 0 0 15,5 1 2-15,-1-1-3 16,4 1-1-16,-2-1 0 15,3 1 0-15,3 1-2 0,4-2-14 16,2-3-29-16,2 0-64 16</inkml:trace>
  <inkml:trace contextRef="#ctx0" brushRef="#br0" timeOffset="-99796.52">6622 9944 257 0,'0'1'-25'0,"0"-1"-56"15</inkml:trace>
  <inkml:trace contextRef="#ctx0" brushRef="#br0" timeOffset="-98749.35">11244 9942 413 0,'0'3'51'16,"0"-3"-11"-16,0 0-19 0,0 0-7 15,0 0-3-15,2 0-5 16,-2 0-3-16,0 0-1 16,0 0-1-16,1 0-1 15,-1 0-1-15,0 0-5 16,0 0-5-16,0 0-3 0,0 0-7 15,2 0-8-15,2 0-10 16,4 0-9-16,0 0-9 16,3-8-47-16,5-3-107 15</inkml:trace>
  <inkml:trace contextRef="#ctx0" brushRef="#br0" timeOffset="-97622.71">3975 12937 607 0,'7'3'-5'16,"-7"-3"31"-16,0 0-13 16,3 0-5-16,-3 0-2 15,0 0-4-15,0 0-2 16,0 0 0-16,0 0-13 15,0 0-16-15,0 0-21 0,0 0-16 16,-1 0-28-16,-3 0-30 16,-1 4-57-16</inkml:trace>
  <inkml:trace contextRef="#ctx0" brushRef="#br0" timeOffset="-96799.08">6590 12898 429 0,'0'3'29'0,"0"-3"-21"16,0 0-3-16,1 0-4 15,1 0-1-15,3 0-12 16,5-3-26-16,4-2-24 0,3-6-92 15</inkml:trace>
  <inkml:trace contextRef="#ctx0" brushRef="#br0" timeOffset="-96096.09">8770 13003 538 0,'2'4'52'0,"-2"-4"10"0,0 0-26 16,0 0-13-16,0 0-4 16,0 0-10-16,0 0-6 15,0 0-2-15,-2 0-2 16,-3-4 1-16,-2 2-1 16,0-1-2-16,1-1-2 0,-1 2 2 15,1-1 1-15,-2-1 1 16,3 2 0-16,-2-1 1 15,2 1 0-15,0 1 0 16,-1-3 0-16,2 2 0 16,-1 0 0-16,0 0 0 15,1-1 0-15,3 1 2 16,-3 0-2-16,1-1 2 0,0 3-2 16,1-2 0-16,0 0 0 15,1 2-1-15,-1 0 1 16,2 0-1-16,-2 0 0 0,2 0 0 15,0 0 1-15,0 0 0 16,0 0-2-16,0 0 0 16,0 0-5-16,0 0-10 15,0 0-19-15,-2-2-29 16,1-10-50-16,-1-12-160 0</inkml:trace>
  <inkml:trace contextRef="#ctx0" brushRef="#br0" timeOffset="-94918.1">20747 5631 497 0,'9'-27'41'0,"-2"-5"15"16,0-4-6-16,-1 0-19 15,-4-3-16-15,-2 2-8 16,-4-1 0-16,-12 5 1 16,-6 4-2-16,-5 9-3 0,-7 10-1 15,-2 10-3-15,-2 5-1 16,4 19 0-16,4 3 0 15,5 5 1-15,11 4-1 16,4-4 0-16,10-1 0 16,0-2 0-16,13-8 0 15,5-3 2-15,7-9 1 0,2-4 0 16,3-5-1-16,1-2 3 16,1-12 1-16,-5-2-3 15,-3-2 2-15,-8-2-3 16,-6 1 2-16,-4-1-1 0,-6 4 1 15,0 4-1-15,0 3 1 16,0 5-2-16,0 4 0 16,0 16-9-16,9 8 5 15,1 9 3-15,7 6 1 16,2 4 1-16,5-1 0 0,3-3 0 16,3-4-1-16,1-6-18 15,3-4-68 1,0-16-81-16,4-9-273 0</inkml:trace>
  <inkml:trace contextRef="#ctx0" brushRef="#br0" timeOffset="-94538.25">21550 5132 480 0,'-8'-16'58'0,"-10"-1"7"15,-2 9-28-15,-5 6-21 16,-3 2-11-16,-2 14-4 16,-5 9-1-16,4 5-1 15,7 14 1-15,7 6-1 0,12 4-1 16,5 2 4-16,25 4-2 16,11-3 0-16,15-5-19 0,2-5-16 15,6-11-4-15,-1-15 12 16,-4-12 18-16,-6-7 10 15,-8-19 32-15,-11-10 12 16,-12-10-15-16,-12-7-19 16,-5-8-8-16,-15-4 1 0,-12 0-1 15,-6 3-1 1,-1 6 3 0,0 11-3-16,4 13 3 15,6 9-5-15,8 15-1 0,5 1-24 16,11 4-54-16,2 5-87 0</inkml:trace>
  <inkml:trace contextRef="#ctx0" brushRef="#br0" timeOffset="-94361.58">22399 5413 557 0,'3'0'57'0,"3"-2"-4"0,1-6 0 16,0-2-34-16,0-1-16 16,-2 3-22-16,-2 1-44 15,-1 0-50-15,-2 0-118 16</inkml:trace>
  <inkml:trace contextRef="#ctx0" brushRef="#br0" timeOffset="-94202.19">22318 5567 265 0,'6'23'237'32,"17"-2"-178"-32,9-17 48 15,9-4-53-15,8 0-31 0,1 2-22 16,4-2-47-16,0-2-52 16,-2-9-89-16</inkml:trace>
  <inkml:trace contextRef="#ctx0" brushRef="#br0" timeOffset="-93369.13">23288 5223 330 0,'11'0'89'0,"5"0"20"16,5-15-43-16,7-7-35 0,6-3-21 16,0 1-9-16,0-5 0 15,-2-1 0-15,-5-2 9 16,-3-2 25-16,-11 0-3 16,1 0-11-16,-7 2-1 15,-4 5 3-15,-3 9-6 0,0 8-5 16,0 8-6-16,-10 2-5 15,-5 16-3-15,-4 9 1 16,0 9 2-16,-1 7-3 16,1 2 4-16,1 5-2 15,3 2-1-15,4-4 1 16,6 2-1-16,0-1 0 16,1-4 0-16,4 1 0 15,-1-3-2-15,1 0-4 0,0-3 1 16,-2-3-1-16,-1-3-1 15,0-1 2-15,1-7-6 16,-2-1 3-16,1-3 3 0,-2-3-2 16,-2-5-4-16,-5-3-3 15,-1-2 2-15,-8-2 1 16,1-5 2-16,-8 0 5 16,-2 0 2-16,-1 0 3 15,-3-3-1-15,6-2 2 0,1 1-1 16,5 2 0-16,8 2 0 15,2 0 1-15,12-2-1 16,0 2 3-16,26 0 13 16,15 0 12-16,15 0-6 15,16 6-1-15,12 2 1 0,4 1 1 16,0 2-9 0,-3-4-5-16,-9 4-8 0,-6-5 0 15,-14-1 2-15,-9-2-4 16,-13-1 1-16,-9-2 0 0,-9 0 1 15,-6 0-3-15,-7-2-16 16,-3-6-36-16,-2-2-55 16,-5-5-127-16</inkml:trace>
  <inkml:trace contextRef="#ctx0" brushRef="#br0" timeOffset="-89804.68">3923 6444 264 0,'0'6'1'0,"0"-3"6"16,0 4 0-16,0 0-4 15,0 1-2-15,-4-1-1 16,2 0 1-16,1 0-1 0,1-1-1 16,0-1-14-16,0 0-40 15,0-3-35-15</inkml:trace>
  <inkml:trace contextRef="#ctx0" brushRef="#br0" timeOffset="-87618.83">27362 11471 429 0,'20'-32'34'15,"-2"0"32"-15,-4 0-12 16,-2 6-1-16,-7 5-14 15,0 7-14-15,-3 7-8 0,-2 1 6 16,0 6-6-16,0 4-12 16,-9 14-7-16,-6 8 1 15,-4 6 1-15,-5 8 0 16,-3 3-2-16,0 3 1 16,-2-2-2-16,8-1-1 0,5 1-1 15,9-7 0-15,7-9-7 16,2-2-1-16,17-11 4 15,8-6 5-15,9-5 4 16,4-4 1-16,-1-9 0 16,0-7 0-16,-3-4 1 0,-7 1 0 15,-7-1-2-15,-4 6 2 16,-11 3 0-16,-2 7-1 16,-5 4 2-16,0 15-5 15,0 12-2-15,0 6 3 16,0 10 2-16,0 6 0 0,0-2-1 15,0 2 1-15,0-3-4 16,4-8-32-16,4 0-45 16,6-14-37-16,1-7-78 15</inkml:trace>
  <inkml:trace contextRef="#ctx0" brushRef="#br0" timeOffset="-87120.76">28220 11058 415 0,'15'-5'51'15,"1"5"11"-15,-1 0-16 16,0 18-22-16,0 7 11 16,-1 7 1-16,-1 4-16 15,-6 1-12-15,-3 1-2 16,-4-2 1-16,0-4-2 0,0-2-3 0,0-3-1 15,-6-2-1-15,1-4-20 16,-4-7-37-16,0-7-38 16,-3-7-94-16</inkml:trace>
  <inkml:trace contextRef="#ctx0" brushRef="#br0" timeOffset="-86680.25">28057 11131 392 0,'0'0'4'0,"7"6"29"16,15 12 18-16,8 5-5 16,11 7-4-16,10 1-8 15,7-2-21-15,3-3-10 0,0-6-6 16,0-4-10-16,0-7-11 16,-4-7 1-16,-3-2 1 0,-4-16 14 15,-5-10 8-15,-9-2 0 16,-7-10 3-16,-8-2 14 15,-4-5 10-15,-9 2 1 16,-2 6-1-16,-5 6 7 16,-1 12-6-16,0 9-2 0,0 10 0 15,-8 17-22-15,-4 13-2 16,-3 11 0-16,1 7 0 16,1 6-5-16,0 1 2 15,5-3 2-15,1-4-1 16,4-5 0-16,3-8 1 0,0-9-1 15,0-7 0-15,10-6 0 16,2-6 2-16,4-6 3 16,0-1 0-16,8 4-3 15,-3 5 0-15,0 5-2 16,1 9-1-16,-3 9 0 16,1 4-10-16,-3 3-31 15,-1-1-29-15,-5-4-46 0,-2-11-137 16</inkml:trace>
  <inkml:trace contextRef="#ctx0" brushRef="#br0" timeOffset="-85939.29">29352 12832 359 0,'12'-34'70'0,"6"-6"2"15,4-7-16-15,3-3-11 16,0-6 0-16,0-3-19 15,-7-3-21-15,-5 0-5 16,-8 6-2-16,-5 4 2 0,0 15 0 16,-11 10 6-16,-4 17-4 15,0 10-2 1,-4 3-2-16,9 15 0 0,5 5-1 16,7 5 0-16,10 1 2 15,20-4 0-15,13-2 3 16,8 0 6-16,2 1 4 0,2-3-3 15,-8 6-6-15,-11 6-4 16,-13 4 1-16,-11 5 0 16,-12-1-6-16,-2 2 0 15,-4-2-5-15,-6-4-9 16,5-6-6-16,5-6 0 0,3-4-1 16,21-5-9-1,11-5 6-15,13-4-66 0,8 2-182 16</inkml:trace>
  <inkml:trace contextRef="#ctx0" brushRef="#br0" timeOffset="-85562.51">30584 12910 427 0,'7'-37'77'0,"-4"-4"-13"15,-3-6-34-15,0 6-12 16,-14 4 1-16,-4 12-5 0,-5 10 2 15,-6 14-4-15,-5 1-7 16,2 14-2-16,3 9-2 16,2 4-1-16,9 0 0 0,9-2-1 15,9-4 0-15,2-7-8 16,18-3 1-16,4-7 7 16,5-4 2-16,7-5 0 15,2-12 0-15,-2 1-1 16,-5-3 1-16,-3 1 1 0,-10 4 8 15,-5 3 2-15,-8 6 3 16,-3 5-8-16,-2 14-7 16,0 7-1-16,0 6 2 15,0 5-1-15,2-2 2 16,3-1-2-16,6-6 0 16,5-1-7-16,9-7-37 15,2-4-33-15,9-5-40 0,0-5-85 16</inkml:trace>
  <inkml:trace contextRef="#ctx0" brushRef="#br0" timeOffset="-84789.22">31115 13022 378 0,'13'-15'91'15,"-4"-2"6"-15,-1 2-23 0,0 5-17 16,-4 7-28-16,-4 3-20 16,-10 18-9-16,-6 9-2 15,-7 6 2-15,-6 9-11 16,0-2-17-16,4 3 2 0,6-2-6 16,12-7 4-1,7-5 6-15,21-6 12 16,16-6 10-16,12-7 20 0,5-7 6 0,4-3-1 15,-7 0 3-15,-4 2-1 16,-16 3-22-16,-12 5-6 16,-14 3-4-16,-5 7-22 15,-19 4 3-15,-8-1 14 0,-3-1 6 16,-3-1 1-16,6-6-2 16,6-2 0-16,8-7-3 15,11-6-19-15,2-8-27 16,19-9-51-16,10-13-198 15</inkml:trace>
  <inkml:trace contextRef="#ctx0" brushRef="#br0" timeOffset="-84601.61">31636 12898 474 0,'1'0'66'15,"18"0"31"-15,8 0-16 16,7 0-27-16,3-2-26 16,3-1-26-16,-6 0-28 15,-9 2-39-15,-7 1-43 0,-9 0-99 16</inkml:trace>
  <inkml:trace contextRef="#ctx0" brushRef="#br0" timeOffset="-84442.91">31693 13077 471 0,'2'20'85'0,"16"-17"-21"16,9-3 11-16,1 0-30 15,6-4-20-15,-6-3-23 0,-2 0-47 16,-4-1-50 0,-2-1-82-16</inkml:trace>
  <inkml:trace contextRef="#ctx0" brushRef="#br0" timeOffset="-83755.58">29824 14391 531 0,'20'-28'39'0,"-5"-10"-1"15,-3-1 26-15,-5 3-32 16,-7 5-10-16,0 5-4 16,-12 10-5-16,-10 7-6 0,-7 9-1 15,-3 7-7 1,-2 16-3-16,1 11 3 16,5 5-1-16,6 4 1 0,8-2-5 15,9-5-11-15,5-6-7 16,5-10-1-16,14-6 7 15,5-12 13-15,6-2 5 0,2-7 2 16,1-10 0-16,2-2 3 16,-4-4 10-16,-1 0 10 15,-6-2 1-15,-4 7-5 16,-6 6-5-16,-4 8-11 0,-2 4-5 16,-2 17-4-16,-1 12-1 15,2 7 5-15,2 3-3 16,4 6-12-16,5-5-15 15,6-2-28-15,2-9-57 16,4-11-115-16</inkml:trace>
  <inkml:trace contextRef="#ctx0" brushRef="#br0" timeOffset="-83396.29">30684 14150 486 0,'0'-23'40'16,"0"5"12"-16,-7 11 6 16,-9 7-29-16,-6 1-23 15,-5 15-6-15,-3 13 0 0,1 5-1 16,2 5 1-16,8 4-1 16,7 2-7-16,11-3-6 15,1 0-6-15,20-5-5 16,5-5-7-16,9-7 1 15,4-11 6-15,1-7 6 0,3-7 7 16,-3-8 12-16,-5-14 24 16,-5-10 26-16,-6-6-11 15,-9-7-18-15,-10-9 3 16,-4-7-4-16,-14 4-8 16,-11 5-9-16,-8 6-5 15,-4 12-2-15,-2 12 4 16,2 12-9-16,8 8-37 0,8 2-47 15,6 0-106-15</inkml:trace>
  <inkml:trace contextRef="#ctx0" brushRef="#br0" timeOffset="-83098.73">31384 14080 413 0,'0'2'82'0,"7"-2"-19"0,22 0 6 16,9 0-22-16,7 4-23 16,6 1-19-16,-3 4-6 0,-9-2-41 15,-9 4-45-15,-9-2-93 16</inkml:trace>
  <inkml:trace contextRef="#ctx0" brushRef="#br0" timeOffset="-82942.51">31486 14386 523 0,'0'1'71'15,"7"-1"28"-15,5-4-51 16,6-6-37-16,3-2-17 0,4-5-64 16,2 1-58-1,7-3-95-15</inkml:trace>
  <inkml:trace contextRef="#ctx0" brushRef="#br0" timeOffset="-82520.75">32316 14268 582 0,'8'-34'5'0,"4"-7"-2"0,5-2 14 15,-3 0 4 1,1-1 7-16,2 1 0 0,-3 3 6 16,-3 8 1-16,-4 9-2 15,-1 9-8-15,-6 10-11 16,0 6-9-16,1 16-4 0,-6 10-4 16,0 12 1-1,3 8 1-15,2 11-1 0,2 7 2 16,10 3 0-16,1 3-7 15,-2 2-11-15,-6-2-17 16,-5-1-14-16,-18-7-15 0,-16 1-53 16,-9-10-66-16,0-5-1 15,7-8 144-15,13-8 119 16,17-12 102-16,12-6-60 16,23-4-29-16,10-10-6 15,10-2-45-15,2 0-25 0,1-5-10 16,-4-6-6-16,-6-1-38 15,-6-3-80-15,-14-6-87 16</inkml:trace>
  <inkml:trace contextRef="#ctx0" brushRef="#br0" timeOffset="-77148.11">8682 9097 361 0,'-2'3'14'16,"0"-3"-10"-16,2 0 6 15,0 0-10-15,0 0 0 16,9 0-19-16,3-1-38 0,6-5-32 15,6-3-69-15</inkml:trace>
  <inkml:trace contextRef="#ctx0" brushRef="#br0" timeOffset="-64417.43">3966 10103 433 0,'-3'5'6'0,"1"-5"-5"16,2 0-8-16,14 0-45 0,10-2-82 15</inkml:trace>
  <inkml:trace contextRef="#ctx0" brushRef="#br0" timeOffset="-63703.15">4410 13039 495 0,'0'7'12'16,"-7"-7"-8"-16,1 0-1 15,3 0-3-15,1 0-2 16,-2 0-11-16,4 0-9 0,0 0-23 16,0 0-43-16,6 0-103 15</inkml:trace>
  <inkml:trace contextRef="#ctx0" brushRef="#br0" timeOffset="-60117.69">22408 7377 193 0,'0'-2'173'16,"2"-10"-123"-16,5-2 33 15,-2-2-15-15,-1-6 3 16,-4 1-9-16,-11 1-20 0,-14 4-22 16,-14 3-9-16,-14 8-7 15,-3 5 1-15,-6 9 1 0,-3 16 2 16,4 11-2-16,5 7-5 15,12 7-1-15,11 0 0 16,10 2 0-16,16-4 0 16,7-6 0-16,19-6 0 15,21-9-2-15,6-7-1 0,15-12 0 16,2-8 2-16,0-1-1 16,-4-16-1-16,-10-8 3 15,-8-5 1-15,-10-8-1 16,-8-4 5-16,-9-6 5 15,-4-4 5-15,-5 4 1 16,-3 5-4-16,0 6-2 0,-2 10-3 16,0 10 5-16,1 16-5 15,1 2 0-15,2 25-10 16,-1 9 1-16,5 6 2 16,4 13 0-16,2-1 2 15,6-1-2-15,6-6 1 0,1-3-1 16,3-7 2-16,2-5-5 15,2-7-17-15,0-4-17 16,0-7-30-16,0-6-35 16,-5-7-46-16,-2 0-91 15</inkml:trace>
  <inkml:trace contextRef="#ctx0" brushRef="#br0" timeOffset="-59854.86">22941 7265 708 0,'11'10'18'0,"43"-10"-1"0,9-1 17 15,5-6-16-15,0-1-10 16,-1 3-9-16,-12-2-47 16,-8 0-30-16,-11-2-59 15,-11 3-131-15</inkml:trace>
  <inkml:trace contextRef="#ctx0" brushRef="#br0" timeOffset="-59714.25">23225 7511 522 0,'0'18'39'0,"7"-13"2"0,20-5 9 16,5 0-21-16,10-7-11 15,-1-9-23-15,3-4-80 16,-3-7-116-16</inkml:trace>
  <inkml:trace contextRef="#ctx0" brushRef="#br0" timeOffset="-59354.95">23825 6947 597 0,'-6'-19'48'0,"1"4"3"16,-2 12-11-16,-5 3-20 15,-5 16-15-15,-5 12-5 0,-1 17 1 16,0 9 2-16,3 6 0 15,8 6-7-15,12-2 3 16,5-1-6-16,24-4-4 16,15-6-12-16,12-5-28 0,8-7-5 15,7-9 12-15,1-12 25 16,-1-13 26-16,-3-7 52 16,-5-15 12-16,-9-20-33 15,-10-9-5-15,-10-10 0 0,-13-10-25 16,-12-2-7-16,-9-2 0 15,-3 7-2-15,-15 8-2 16,-10 8-3-16,-7 17-6 16,-10 12-24-16,-14 10-31 15,-12 6-50-15,-14 0-119 16</inkml:trace>
  <inkml:trace contextRef="#ctx0" brushRef="#br0" timeOffset="-55744.28">26651 14819 480 0,'20'-21'59'16,"-2"0"-11"-16,-4-1 19 15,-3 4-17-15,-7 1-13 16,-4 7-23-16,-15 5-7 16,-12 4-1-16,-14 1-6 15,-10 0-3-15,-8 8-3 0,-2 4-1 16,2 3 5-16,6-3 0 16,11 1 1-16,15-1 0 15,11-2 0-15,12-1 0 16,4 4 1-16,26-1 4 15,8 5 7-15,10 4 0 0,7 4-3 16,0 5-6-16,-4 5-1 16,-6 0-1-16,-10 1-6 15,-13-1-7-15,-9 0 1 16,-7 2 4-16,-2-2 4 16,-2 3 1-16,-5 1 3 0,-3-4 1 15,0 1-1-15,-4-2 3 16,-6-2-1-16,-5-5-4 15,-6-4-17-15,-8-7-22 16,0-5-30-16,-2-9-61 16,4-4-140-16</inkml:trace>
  <inkml:trace contextRef="#ctx0" brushRef="#br0" timeOffset="-55478.6">27303 14562 419 0,'13'0'187'16,"-10"0"-125"-16,-3 18-25 16,0 6-16-16,0 5 12 0,0 7-8 15,-2 2-14-15,-1-5-5 16,3-1-1-16,0-6-4 15,0-2-1-15,0-2 0 16,3-6-3-16,4-4-25 16,-3-5-17-16,-1-7-9 0,-3 0-33 15,0-15-44-15,-14-13-127 16</inkml:trace>
  <inkml:trace contextRef="#ctx0" brushRef="#br0" timeOffset="-55010.07">26976 14394 512 0,'0'19'-12'0,"22"1"59"0,10 9 10 15,16 3-1-15,10 2-8 16,12-2-12-16,9-2-15 16,6-1-11-16,3-3-7 0,5-5-3 15,-6-4-8-15,-4-10-16 16,-5-7 7-16,-10 0 9 15,-10-20 4-15,-11-6 3 16,-11-10 2-16,-9-6 8 0,-7 1 11 16,-6-1-2-16,-6 9-1 15,-3 6 0-15,-1 11 2 16,-4 12-6-16,0 8-9 16,0 19-5-16,-9 15-1 15,-1 9 1-15,0 11 1 16,-2 2-1-16,-3 2 1 0,5-2 0 15,-2-7-1-15,7-9-5 16,3-2-8-16,2-10 0 16,7-6 3-16,8-4 7 15,5-12 4-15,4-4 2 16,7-4 2-16,3 0 3 0,1-1-4 16,6 6-2-16,-2 6 0 15,0 8-2-15,0 6 0 16,-2 5-16-16,1 2-32 15,-2-2-25-15,-1-4-60 16,4-11-189-16</inkml:trace>
  <inkml:trace contextRef="#ctx0" brushRef="#br0" timeOffset="-53054.03">28970 16611 460 0,'12'-16'98'15,"4"-10"-34"-15,4-10-22 0,0-9-22 16,2-1 6-16,-3-6-22 15,2-5-3-15,0-3-1 16,-6-3-1-16,2 1 3 16,-3 1 0-16,-6 11 3 15,-1 9 3-15,-6 13 4 0,-1 8-4 16,0 9 1-16,-1 8-1 16,-6 3-9-16,2 0-2 15,4 3 0-15,1 8-3 16,0 2 1-16,14 1 2 15,9 2 1-15,6 5 3 16,5 8 2-16,1 5-2 16,-6 9-1-16,-3 2-6 0,-11 9-10 15,-8-1 1-15,-7-3 7 16,0-1 4-16,0-10 2 16,5-5 1-16,8-9-4 15,6-11-30-15,5-8-50 0,4-6-131 16</inkml:trace>
  <inkml:trace contextRef="#ctx0" brushRef="#br0" timeOffset="-52616.62">30127 16454 234 0,'20'-29'262'0,"-4"-8"-227"16,-1-2 13-16,-8 3-8 15,-4 6-4-15,-3 9-4 16,-12 4-15-16,-15 16-15 16,-7 1-4-16,-10 18-2 0,2 7-3 15,1 1-5 1,7 8 4-16,10-3 3 0,9-4-2 15,15-2-11-15,2-11 4 16,18-6 10-16,9-8 9 16,7 0 4-16,3-10 1 15,-1-10-7-15,-2-1 1 0,-5-2 16 16,-6 1-3-16,-11 4-6 16,-5 6-1-16,-5 8-2 15,-4 4-3-15,0 16-5 16,0 11-4-16,0 7 4 0,0 5 0 15,4 4 0-15,11-2-12 16,5-7-22-16,2-7-58 16,-6-11-108-16</inkml:trace>
  <inkml:trace contextRef="#ctx0" brushRef="#br0" timeOffset="-52132.17">30557 16586 457 0,'6'-2'129'15,"-1"1"-66"-15,-5-3-18 16,0 4-28-16,-11 0-11 16,-9 7-7-16,-3 8 1 0,-8 1-2 15,4 3 1-15,5 2-2 16,3 5-8-16,10-2-1 15,9 4 0-15,1-4 6 16,16 3 7-16,7 2 11 16,4-1 10-16,5 4 0 0,-1-1-1 15,-8 3-11-15,-5-1-7 16,-14 2-4-16,-7-7-14 16,-20-1-18-16,-17-4-14 15,-9-5-1-15,-6-5-13 16,3-7 5-16,5-2-4 15,16-4-7-15,18-4-18 16,12-14-58-16</inkml:trace>
  <inkml:trace contextRef="#ctx0" brushRef="#br0" timeOffset="-51929.11">31247 16688 645 0,'-19'0'46'16,"7"0"37"-16,12-3-20 15,12-7-19-15,14-2-19 16,4 0-19-16,9-1-6 16,7 2-13-16,-5 1-49 15,-2 4-49-15,-8 2-28 0,-10 3-38 16</inkml:trace>
  <inkml:trace contextRef="#ctx0" brushRef="#br0" timeOffset="-51757.27">31165 16861 570 0,'2'18'26'0,"24"-9"9"15,9-4 6-15,11-5-11 16,5 0-19-16,5-3-12 15,-2-8-25-15,-3-3-40 16,0 0-42-16,-4-6-156 0</inkml:trace>
  <inkml:trace contextRef="#ctx0" brushRef="#br0" timeOffset="-50851.21">29513 17624 503 0,'17'-16'56'16,"-10"-6"-28"-16,0-6 0 15,-7-6-5-15,0 2 2 16,-6 2 8-16,-15 4-10 16,-5 6-7-16,-13 13-4 15,-5 6-8-15,-2 10-4 0,-2 20-2 16,3 7-2-16,6 5-9 16,10 2-6-16,10-6-1 15,11-3-2-15,8-11 4 16,8-9 0-16,11-10 10 15,8-4 8-15,3-18 2 0,4-6 4 16,4-7-2-16,-1-1-3 16,-3-3 11-16,0 5 10 15,-7 1 10-15,-3 8-4 16,-7 5-3-16,-3 14-19 16,-1 2-6-16,-6 19 2 0,0 16-1 15,2 12-2-15,2 6-1 16,1 8 2-16,6 0 0 15,4-10 0-15,2-5 3 16,5-10-4-16,0-9-34 16,0-16-26-16,0-11-37 15,-1-11-52-15,5-19-182 0</inkml:trace>
  <inkml:trace contextRef="#ctx0" brushRef="#br0" timeOffset="-50502.84">30178 17516 447 0,'5'-4'124'16,"-5"1"-74"-16,0 3-9 16,0 0-20-16,-7 17-20 15,-6 10-7-15,1 8-5 16,3 8 0-16,1 4-4 0,8-2-2 15,3-5-9-15,14-4-14 16,10-7 0-16,7-9 11 16,10-10 23-16,7-10 10 15,9-2 6-15,4-17 11 16,1-8-4-16,-1-10 7 16,-6-13 1-16,-11-11-13 0,-15 0-10 15,-16-4 2 1,-16 2 7-16,-14 13-3 0,-20 14-4 15,-13 18 4-15,-4 16 20 16,-2 4-14-16,8 16-13 16,9 0-11-16,9-3-67 0,11-5-126 15</inkml:trace>
  <inkml:trace contextRef="#ctx0" brushRef="#br0" timeOffset="-42543.62">31393 17741 345 0,'0'0'58'16,"6"0"-13"-16,20-10-5 15,7 3-18-15,10 0-7 16,10 4-5-16,3 1-5 16,5 2-3-16,0 0-1 15,-3 2-4-15,-9 4-20 0,-13-3-55 16,-14-3-64-16</inkml:trace>
  <inkml:trace contextRef="#ctx0" brushRef="#br0" timeOffset="-42356.16">31413 17905 59 0,'61'33'624'0,"19"-10"-608"15,7-4-10-15,16-2-3 0,2 1-4 16,2 0-6-16,-2-2-42 16,-4-2-44-16,-2-8-59 15,-12-5-220-15</inkml:trace>
  <inkml:trace contextRef="#ctx0" brushRef="#br0" timeOffset="-37805.25">4119 9196 150 0,'-3'0'6'0,"-1"0"-1"16,1 0-5-16,2 0 2 0,-1 0 0 15,2 0 3-15,0 0 13 0,-2 0 8 16,2 0-8-16,0 0-9 15,0 0 14-15,0 0-19 16,0 0-3-16,2 0 0 16,8 0 4-16,3 0 2 15,4 0 1-15,2 0 0 0,7 3-3 32,-1 0-1-32,4-1 1 0,-4 0 2 15,2 2 4-15,1-1-5 16,1-2-1-16,3 3 0 15,0-1 2-15,5-2-3 16,2 2-1-16,0-3 0 16,3 2-3-16,-1 0 0 0,2 1 0 15,-3-1 0 1,3 2 0-16,-4-2 0 0,1 4 0 16,3-2 0-16,0 0 1 15,4 2 8-15,-3-3-2 16,7 0-2-16,-2 0-3 0,-1 0 0 15,2 0-1-15,-2 0 2 16,1-2 0-16,-3 2 2 16,3-1 1-16,-2 0 0 15,-2 1 0-15,1-3-3 16,0 1-1-16,-4 2-1 16,4-3-2-16,0 0 2 0,-2 1-1 15,-2-1 0-15,4 0 0 16,-4 0 0-16,1 0 0 15,-1 0 2-15,-1 0 8 16,-2 0-2-16,0-4 3 16,2 0-2-16,-2 0-3 15,0-3-3-15,1 1-1 0,0 0-2 16,-1-1 0-16,3 1 0 16,-3-4 0-16,0 4 0 15,-1-1 0-15,0-1 0 16,-2 0 0-16,1-1 0 0,1 1 0 15,-1 0 0-15,2-1 1 16,-2 0-1-16,1-2 0 16,-1 3 1-16,4 1-1 15,-6-1 0-15,3-1 0 16,-2 2 0-16,-2 2 0 0,0-1 0 16,1 1 0-16,-9 2 0 0,1-1 0 15,-4 1 0-15,3-3 1 16,-5 2 4-16,2 1 1 15,2-2 1-15,-1 1-1 0,0 2-4 16,3-2-1-16,-5 4-2 16,2-1 2-16,-1-1-1 15,3 1 0-15,-4 1 0 16,0 0 0-16,3-3 0 0,1 2 0 16,-1 1 0-16,1-2 0 15,5 0 0-15,-3 2 1 16,0 0 0-16,0 0 5 15,-1 0-2-15,2 0 0 16,-2 0 0-16,0 0 1 0,-1 0-1 16,-2 2-1-16,0 0-2 15,1 2 0-15,0-1 0 16,-2-2-1-16,0 3 2 16,1-2 2-16,-4 2-2 15,1-3 1-15,-3 1 2 0,2 0-1 16,-4 0-3-16,2 1-1 15,2-1 1-15,-2 1-1 16,2 0 0-16,-1-3 2 16,1 1-2-16,-1-1 2 15,0 0 3-15,1 0 3 0,-5 0-2 16,4 0-2-16,-2 0-2 16,2 0-2-16,1 0 0 15,-1 0 0-15,3 0 2 16,-1 0-4-16,-3 0 2 15,-1 0 0-15,-2 0-2 0,-3 2-3 16,-4 0 0-16,1-2 1 16,-2 0 1-16,1 0 0 15,1 0-2-15,-9 0-12 16,0 0 17-16,27 0-9 0,-12 0-8 16,4 0-19-16,-1 0-7 15,-2 0-69-15,-1-2-42 16</inkml:trace>
  <inkml:trace contextRef="#ctx0" brushRef="#br0" timeOffset="-36091.96">8724 9136 328 0,'0'0'-15'15,"0"-7"16"-15,0-2-33 16,4 0-58-16</inkml:trace>
  <inkml:trace contextRef="#ctx0" brushRef="#br0" timeOffset="-35042.52">9037 9261 75 0,'-5'-1'3'0,"-4"-3"-1"0,0 0-2 15,-2 2 0-15,0 0 10 16,1-2 20-16,-2 0-1 16,2 2-15-16,0 0-9 15,-2-3-5-15,5-1-6 0,-1-1-79 16</inkml:trace>
  <inkml:trace contextRef="#ctx0" brushRef="#br0" timeOffset="-27638.3">11923 8110 123 0,'0'12'218'0,"-2"1"-146"15,-3-2 8-15,1-3-26 0,1 2-9 16,1-3-10-16,-1 0-6 16,0-3 2-16,-1-1-6 15,1-2-2-15,-1 2-7 16,1-2-3-16,-2 3 0 16,1-2-2-16,3-1-5 15,-3 3 0-15,4-2 1 0,0-2 2 16,2 0 3-16,10-11 3 15,6-9 2-15,7-2-8 16,5-9-7-16,1-2-1 16,1-2 0-16,-3-1-2 15,-7 3 0-15,-4 1 0 16,-4-2 0-16,-5 1 1 0,-6 3 0 16,0 2 0-16,-3 5-1 15,0 3 2-15,0 8-2 16,-5 6 3-16,0 6-3 15,2 11 0-15,-4 14-1 0,3 5 3 16,-1 14-2-16,-1 3 1 16,6 7-2-16,0 6 1 15,0 3 0-15,8 4 1 16,2 4 1-16,4 3 0 16,-1-1-1-16,3 2 0 0,1-7-1 15,1-2 0-15,-2-4-7 16,2-6-1-16,-4-5-4 15,1-4-3-15,-5-8 1 16,-3-5-5-16,-5-9 9 16,-2-9 6-16,0-6 5 15,0-2 2-15,0-6-1 0,-4-2 3 16,-4 0-3-16,-7 0-1 16,-3-4-2-16,-5 0-2 15,-3 1 0-15,-4 3 1 16,-2 0 2-16,1 0-6 15,2 0 2-15,2 7 1 0,5 4 1 16,5-3-4-16,5 2-2 16,4-2 6-16,4-1 2 15,4-3-8-15,0-2 2 16,14-2 6-16,5 0 6 0,4-11 6 16,6-3 4-16,3-6 2 15,4-3 2-15,6-4 4 16,4-3 0-16,5-2-9 15,0 0-7-15,3-2 0 16,-3 6-1-16,-10 1-4 16,-7 9 0-16,-9 2-2 15,-11 9-1-15,-8 3 3 0,-4 2-1 16,-2 2-1-16,0 0-3 16,0 0 0-16,0 0-2 15,-2 0 3-15,-3 2-2 16,1 2-1-16,-3-3-8 15,2 1-12-15,-4 0-17 16,2-2-19-16,-6 0-45 0,2-4-69 16</inkml:trace>
  <inkml:trace contextRef="#ctx0" brushRef="#br0" timeOffset="-24169.57">10273 9210 270 0,'0'1'53'15,"2"-1"-38"-15,-2 0 12 0,0 0-11 16,0 0-4-16,2-1-11 16,-2-2-2-16,0 3-5 15,0 0-24-15,-4-1-59 16,-11-1-94-16</inkml:trace>
  <inkml:trace contextRef="#ctx0" brushRef="#br0" timeOffset="-19683">6848 9225 99 0,'-9'-3'21'16,"0"2"10"-16,0-2-25 16,0-1-5-16,0 1-5 15,-1-6-77-15</inkml:trace>
  <inkml:trace contextRef="#ctx0" brushRef="#br0" timeOffset="-9450.8">9556 9894 364 0,'2'3'14'16,"-2"-1"1"-16,0 0-2 15,0-2-9-15,0 4-3 0,0-1-1 16,0-1 0-16,-2 3 1 15,-2 1-1-15,-1 1 0 16,0 0-4-16,0 0-14 16,-1 0 0-16,0 2 0 15,1-4-4-15,0 5-4 16,3-4-6-16,0 4-20 0,1-4 4 16,1 4 1-16,0-3-26 15</inkml:trace>
  <inkml:trace contextRef="#ctx0" brushRef="#br0" timeOffset="-7270.83">11271 9989 538 0,'14'5'-15'0,"-1"-4"-3"0,3 3-5 16,0 0-10-16,2-2-59 15,-2-2-91-15</inkml:trace>
  <inkml:trace contextRef="#ctx0" brushRef="#br0" timeOffset="3581.53">5889 10782 166 0,'0'0'18'15,"-2"2"-8"-15,2-2 13 16,0 2 4-16,0 1-3 16,0 1-2-16,0 0-3 15,2 1-3-15,2 0-6 0,5 2 1 16,0 3-4-16,0-2-4 15,2-1 0-15,3 3-1 16,1-2 1-16,4-1 5 16,3 0 6-16,5-2 8 15,0 5-5-15,5-5-3 16,6 0-4-16,-1 3-2 0,4-4-2 16,3 2-1-16,0 1-2 15,0 1-1-15,6-1 1 16,-1 0-1-16,3 1-1 15,-1-2 0-15,7 1 0 16,1-3 1-16,1-1 0 0,-1-1 1 16,2-2 0-16,-3 2-1 15,-7-2 1-15,1 0-2 16,-4 0 1-16,-1 1-1 16,1-1-1-16,-2 0 0 15,1 0 0-15,-4 2 0 0,-1 0 0 16,-7-2-3-16,-2 2 1 15,-6-2 2-15,-6 2 0 16,-5 0 0-16,-2-2 0 16,-3 1 0-16,-2-1 0 15,-2 2 0-15,-3-2 0 0,-1 0 0 16,-1 0 1-16,-2 0 0 16,0 0 4-16,0 0 3 15,0 0 5-15,0 0 2 16,3-2-11-16,-2-5-4 15,4-2 1-15,1 0-1 0,1-2 0 16,1-1 0-16,4-2 0 16,-4 0 0-16,1-1 1 15,3 1-1-15,-5-2 0 16,1 2 0-16,4-2-1 16,-5 1 2-16,1 1-4 15,-1 0-2-15,5-3-10 0,-7-1-18 16,-3-8-48-16,-9-9-189 15</inkml:trace>
  <inkml:trace contextRef="#ctx0" brushRef="#br0" timeOffset="5510.88">8398 10766 125 0,'-9'-8'-1'0,"2"0"-48"0</inkml:trace>
  <inkml:trace contextRef="#ctx0" brushRef="#br0" timeOffset="7172.04">8202 10696 151 0,'-4'0'33'16,"-1"0"-17"-16,0 0 19 15,1 0 3-15,3 0-8 16,-4 0-12-16,2 0-1 15,1 0-4-15,-1 0-6 0,-1 0-6 16,2 0 0-16,1 0-1 16,-1 0 0-16,-2 0 0 15,3 0 0-15,-3 3 0 16,1 0 0-16,1 2 6 16,2-1 19-16,0-1 16 0,0-1-8 15,0 2-9-15,3 1-7 16,6 0-6-16,7 1-5 15,4 1-1-15,5 0-5 16,4-2 0-16,0 2 0 16,1-1 0-16,-3 0 0 15,4-4 2-15,-4 4 2 0,1-2 3 16,-1 3-1-16,2-1 0 16,5-1-1-16,-2-1-2 15,10 2-1-15,-1-1-1 16,4 0 1-16,0-3 1 15,4 1-2-15,-1-2 0 16,-3 1 1-16,-1 0-2 16,-1-2 0-16,3 3 0 0,-5-3 0 15,2 4 1-15,2-1-1 16,0 2 0-16,3-4 1 16,1 3-1-16,-1-1-1 15,1-2 2-15,-3 2-1 0,1-2 0 16,-8 3 0-16,-1 1 1 15,-1-1 1-15,-3-3-1 16,-2 3 0-16,2 0-1 16,0-2 0-16,0-1 0 0,3-1 1 15,-3 0-1-15,-1 0 0 16,0 0 0-16,-7 0 0 16,-2 0 1-16,-3-1 0 15,-3-5 2-15,-2 1 1 16,4-2 2-16,-4-3-4 15,3 1-1-15,0-6-1 16,-1 5 1-16,-1-7-1 0,-2 3 0 16,-4-3 0-16,-2 2 0 15,-2 0 1-15,-5-2 0 16,2 0 0-16,-4 4 0 16,0-6-1-16,0 3 0 15,0 1 0-15,0 0 0 0,0-2-1 16,-2 0 1-16,-2 3 1 15,-1-2-2-15,-1 0 1 16,-1-2 1-16,0 0-1 0,-2 2 0 16,0 0-1-16,0-2 1 15,0 2 0-15,1 0 0 16,-4 0 0-16,3 2 0 16,3-2 0-16,-2 4 0 0,1-5 0 15,0 5 0-15,1-1 0 16,1 1 0-16,-1-1 0 15,4 1 0-15,-1-1-1 16,1 3 2-16,2-1-2 16,0-1-2-16,0 2-2 15,2 2-2-15,3-1 1 16,1 1 1-16,-1 1 2 16,1 4 0-16,-3-2 3 0,2 1 0 15,-1 2 0-15,0-1 3 16,-2-1 5-16,0-1 3 0,0 1-3 15,-1-1-1-15,-1 0 1 16,2 1-4-16,-2-2-2 16,0 3 0-16,0-2 2 15,0 1-2-15,0-1-1 16,-3-1 2-16,-1 3 0 0,0-3 1 16,0 3-1-16,-1-2-2 15,1 1 0-15,-1 0-1 16,-2-1 0-16,-4 2 0 15,-1-1 0-15,-5 2 0 16,0-3-1-16,-7 3 1 16,-3-1-3-16,-4-3 2 0,1 2 0 15,-4 3 0-15,3-3 2 16,-4 4-2-16,-1-1 1 16,2-1 0-16,-5 2-1 15,0-2-1-15,-2 2 0 16,-4 0 0-16,0 0 2 0,-5 0 0 15,0 0 0-15,-1 0 0 16,-1-2 0-16,1 2 0 16,-2 0 0-16,-1 4 1 15,0-1-2-15,1-1 1 0,-3 1 0 16,0 1 0-16,0-1 0 16,-1 1-1-16,-4 0 1 15,0-2 0-15,1 1 0 16,2 3 0-16,0-3 0 15,8 0 0-15,1 3 0 16,4-4 1-16,6 0-1 0,2 0 1 16,0-1 0-16,3 1-1 15,2-2 1-15,1 2 1 16,4 1 1-16,3 1-1 16,0 3 1-16,4 2-1 15,0 7-2-15,6 2 0 0,-3 7-1 16,7 3 1-16,-2 2 0 15,-1 3 0-15,2 1 1 16,1-1 2-16,-3 4-1 16,2-4 0-16,0 3-1 15,4-2-2-15,2 0 0 0,3-2-16 16,2-4-13-16,12-1-31 16,12-10-52-16,6-9-209 15</inkml:trace>
  <inkml:trace contextRef="#ctx0" brushRef="#br0" timeOffset="8320.61">10935 10886 242 0,'-2'5'61'0,"2"0"-33"0,0-5-18 16,0 0 2-16,6 0-5 16,2 0-12-16,4-5-29 15,3-2-26-15,-1-4-40 16</inkml:trace>
  <inkml:trace contextRef="#ctx0" brushRef="#br0" timeOffset="8771.84">11042 10800 339 0,'0'0'55'0,"0"0"-6"15,0 0-1-15,0 0-11 0,0 0-22 16,0-1-9-16,-3-4-2 15,3 0-1 1,0 0-3-16,0 1 0 0,0-1 0 16,0 0 1-16,0 1-2 15,0-1 2-15,0 1-1 16,0-1 1-16,0 2 2 0,3-3 6 16,-3 2 8-16,1 1 0 15,3-3-4-15,-4 1-3 16,2 0-9-16,-1-1 1 15,1 0-2-15,-2 2 0 16,2 0 0-16,-2 1 0 16,0-1 0-16,0 0 0 0,0 4 0 15,0-3 0-15,0 3 0 16,0-2 0-16,0 0 0 16,0 2 0-16,0 0 0 15,0 0 0-15,0 0-1 16,0 0 0-16,0 0 0 15,3 0-6-15,-1 0-6 0,2 0-8 16,2 4-13-16,2-1-12 16,-1 1-19-16,0 0-3 15,5-2-20-15,-4-2-35 0</inkml:trace>
  <inkml:trace contextRef="#ctx0" brushRef="#br0" timeOffset="8990.52">11097 10682 506 0,'3'7'0'0,"1"-3"1"15,2 0-2-15,-1-1-15 16,0-1-53-16,-5-2-121 16</inkml:trace>
  <inkml:trace contextRef="#ctx0" brushRef="#br0" timeOffset="9334.2">8917 10821 661 0,'4'0'0'0,"-4"0"-20"0,0 0 20 15,3 3-41-15,4-1 41 16,2 4-53-16,9 3 16 16,2 2-55-16,3-1-9 15,1 1 27-15,-6-2-27 16</inkml:trace>
  <inkml:trace contextRef="#ctx0" brushRef="#br0" timeOffset="14448.53">6859 10649 330 0,'6'3'-40'0,"0"-1"-44"15,3-1-9-15</inkml:trace>
  <inkml:trace contextRef="#ctx0" brushRef="#br0" timeOffset="20437.92">10650 11068 163 0,'5'0'5'0,"0"0"2"16,-5 0 10-16,4 0 10 0,-4-4 13 15,0 4-11-15,0-3-6 16,2-1 5-16,-2 0-3 16,1 0-2-16,4-1 0 15,-4 0 3-15,5 0 3 16,1-3-5-16,0 1-6 0,1 0-6 15,4-2-3-15,0 0-9 16,-2 2 1-16,0 0-1 16,-1 2 0-16,-2-1 0 15,-1 5 0-15,-4-3 2 16,-2 4 7-16,1-2 3 0,-1 2-2 16,0 0-4-1,0 0-4-15,0 7-1 0,0 2 3 16,-1 4 0-16,-1 4-1 15,-3 1-2-15,2 5 0 16,1 4-1-16,-1 2 1 16,-1-1-1-16,1 3 1 15,-2 1-1-15,-2-3 0 16,2-1 1-16,2-3-1 0,1-2 1 16,2-5-1-16,0-4 0 15,0 1 1-15,0-4-1 16,2-5 0-16,-1 2-6 15,1-3-5-15,0-2 2 16,1 1 3-16,-2-2 4 0,3 0 0 16,1-2 1-16,2 0 0 15,0 0-3-15,4 0-6 16,0-8-8-16,1 0-21 16,-2-5-20-16,2 1-15 15,-4-5-13-15,2 0-2 0,1-3-55 16</inkml:trace>
  <inkml:trace contextRef="#ctx0" brushRef="#br0" timeOffset="21109.66">10501 10907 364 0,'-7'1'56'0,"2"-1"-9"15,5 0 2-15,5 0-13 0,9-4-22 16,2-2-6-16,3 2-2 16,3 1 0-16,-3 1-2 15,-2 2-4-15,-6 0 0 16,-2 9 0-16,-5 1 0 15,-3 5 2-15,-1 1-2 16,0 2 2-16,0 0-2 0,4 3 1 16,-1 1-1-16,2-1 1 15,3 1-1-15,1-3-1 16,2-1 1-16,-2-2-1 16,2-2 1-16,-1-3 0 15,3-2 0-15,3-2 0 0,1-2-4 16,-4 1 2-16,2-1 2 15,-3 0-1-15,-1 0 1 16,-3 3-1-16,-8 2 0 16,0 3 3-16,-2 5 3 15,-11 3-1-15,-4 4-1 0,-9 4-1 16,-4-1 0-16,-4 3-1 16,-4-1 0-16,0-2-1 15,-1-3 1-15,10-3-1 16,5-2-16-16,14-8-21 15,10-3-26-15,8-9-42 16,25 0-70-16</inkml:trace>
  <inkml:trace contextRef="#ctx0" brushRef="#br0" timeOffset="25892.43">10708 11032 271 0,'-2'2'50'16,"0"-2"4"-16,-1 0-4 0,2 0 4 15,1 0-12-15,0 0-8 16,0 0-2-16,0 2-6 0,0-2-11 16,0 0-5-16,0 0 2 15,0 0-2-15,0 0-3 16,0 0-5-16,0 0-1 15,0 0-1-15,0 0 1 16,0 0-2-16,0 0 1 0,0 0 0 16,0 0 0-16,0 0 1 15,0 0-1-15,0 0 0 16,0 0 0-16,0 0-1 16,0 0 0-16,0 0 1 15,0 0-2-15,0 0 1 0,0 0-5 16,0 0-1-16,0 1 1 15,1 1-3-15,2 2 2 16,1-1-9-16,1-1-7 16,-2 1-11-16,2-1-5 15,1-2-18-15,2 0-30 0,-1 0-90 16</inkml:trace>
  <inkml:trace contextRef="#ctx0" brushRef="#br0" timeOffset="28667.6">6406 12102 312 0,'7'0'-22'0,"3"-4"-72"16</inkml:trace>
  <inkml:trace contextRef="#ctx0" brushRef="#br0" timeOffset="30678.85">6242 12222 148 0,'10'0'73'16,"-1"0"-170"-16</inkml:trace>
  <inkml:trace contextRef="#ctx0" brushRef="#br0" timeOffset="30904.26">6150 12202 555 0,'5'0'-27'0,"0"-8"21"15,4-4-6 1,4 0-31-16,-1-3-35 0,5-2-127 16</inkml:trace>
  <inkml:trace contextRef="#ctx0" brushRef="#br0" timeOffset="37667.88">10233 11341 421 0,'29'3'2'16,"-9"1"-2"-16,-10-1 1 15,-3-1 7-15,1 2 9 16,-3-2 1-16,2-1 3 16,-2-1 1-16,-1 0-4 0,2 0-4 15,-1 0-9-15,1 0-4 16,-3-3-1-16,2-1 0 15,-3 0-1-15,1 1-1 16,-1 1 0-16,3-1-1 16,-5-1 0-16,1-2 2 0,-1 3 1 15,0 0 0-15,0 1 1 16,0 0-1-16,0 0 0 16,0 0 0-16,0 2 0 15,2 0 0-15,-2 0 0 16,0 0 1-16,0-2 1 15,0 2-1-15,0 0 0 0,0 0 0 16,0 0-2-16,0 0 1 16,0 2-2-16,0 6-7 15,0-2-16-15,0 4-19 16,0-2-14-16,-3-2-28 0,-9-4-96 16</inkml:trace>
  <inkml:trace contextRef="#ctx0" brushRef="#br0" timeOffset="41318.15">7418 12188 161 0,'-12'0'-77'16</inkml:trace>
  <inkml:trace contextRef="#ctx0" brushRef="#br0" timeOffset="41896.14">7881 12072 198 0,'3'1'213'15,"1"-1"-150"-15,-1 0-37 0,3 0-21 16,1 0-5-16,2 0-26 16,-2 0-45-16,-3 0-52 15,-3-7-162-15</inkml:trace>
  <inkml:trace contextRef="#ctx0" brushRef="#br0" timeOffset="42281.03">7861 12215 344 0,'0'5'49'0,"0"-5"-33"15,1 0-6-15,-1 0-5 0,0 0 0 16,0 0-5-16,0 2 0 15,0-1 0-15,0 1-2 16,0 0-6 0,0 0-12-16,0-1-7 0,0-1-28 15,0 0-45-15,0 0-93 16</inkml:trace>
  <inkml:trace contextRef="#ctx0" brushRef="#br0" timeOffset="44372.71">31972 16779 381 0,'23'0'110'0,"8"0"-57"16,8-5-23-16,6-2-4 31,5 3-11-31,8 0 1 16,3 4-1-16,7 0-5 16,6 0 1-16,3 4 1 0,0 7-4 15,2 3-1-15,-7 0-6 16,-9 4-1-16,-13-2-1 15,-10-1-16-15,-17-5-20 16,-16-8-20-16,-7-2-74 16,-4-12-268-16</inkml:trace>
  <inkml:trace contextRef="#ctx0" brushRef="#br0" timeOffset="44591.42">32211 16809 517 0,'5'13'246'0,"29"-6"-214"16,17-7-28-16,23 0-6 16,22 0-5-16,14 12-9 0,5 8-27 15,1 0-27-15,-5 3-25 16,-14-4-16-16,-17-4-43 15,-16-8-138-15</inkml:trace>
  <inkml:trace contextRef="#ctx0" brushRef="#br0" timeOffset="45341.24">32837 17059 402 0,'25'4'22'0,"2"12"70"16,0-13-14-16,0-3-8 15,6 0-26-15,1-2-17 16,5-1-11-16,5-2-8 16,0 3-8-16,10 0 0 15,4 2 0-15,8 4-12 16,4 14-8-16,11 7-1 0,-1 10-7 16,1 5-10-16,-4 4-6 15,-6-1-1-15,-14-6-7 16,-16-32 52-16,-37 22 0 15,-4-27 0-15,0-14-106 0,0-7-161 16</inkml:trace>
  <inkml:trace contextRef="#ctx0" brushRef="#br0" timeOffset="45575.57">33490 17790 685 0,'24'11'50'16,"20"-6"-21"-16,17-1-29 16,19 5 0-16,15 2-18 15,-12 7-21-15,-83 4 39 16,0-2 0-16,0-15 0 15</inkml:trace>
  <inkml:trace contextRef="#ctx0" brushRef="#br0" timeOffset="50970.23">2563 14655 460 0,'22'-11'48'0,"7"-7"-26"16,7 0-9-16,5-1 0 0,4 3-2 16,0 0-4-16,2-2-3 15,-1 4-4-15,1-3 3 16,1 0 8-16,3 1-1 15,6-2-2-15,1 0 0 0,1 2-5 16,-1 0-1-16,0 0-1 16,-4 3 0-16,-5 3 1 15,-6-1-1-15,-6 2 1 16,-6 4-1-16,1-1-1 16,-5 1 0-16,-1-1 0 0,-5 1 0 15,1 2-4-15,-4-2-14 16,0-1-18-16,-2-3-33 15,2-2-62-15,1-3-118 16</inkml:trace>
  <inkml:trace contextRef="#ctx0" brushRef="#br0" timeOffset="51395.35">3671 13920 406 0,'0'23'58'0,"0"-16"-9"15,10 2-25-15,6 4 0 16,4-1-1-16,9 2-5 0,6 2-10 15,3 0-4-15,1 2-2 16,1 2-2 0,0 3 0-16,-6 2-1 0,-6 5 1 15,-4 6 0-15,-8 5-2 16,-9 4 0-16,-7 5-1 16,0 7 2-16,-18 5 2 15,-5 4 0-15,-11 4 9 0,-7-1 4 16,-12 1 6-16,-6 4-1 15,-11-2-7-15,-2-1-8 16,-5 1-3-16,-2-1-4 16,4 0-22-16,-3-5-22 0,5-9-36 15,3-15-87-15</inkml:trace>
  <inkml:trace contextRef="#ctx0" brushRef="#br0" timeOffset="60323.78">6649 14448 232 0,'0'3'37'0,"2"-1"-20"0,-1-2-15 15,1 4 14-15,0-1 8 16,1 1-7-16,-1-2 1 16,0 0-2-16,-2-1-2 15,2 1-2-15,-1-2-3 0,-1 2-1 16,3-2-3-16,-3 2 1 15,2-2 2-15,-2 1-1 16,2 1 0-16,-1-2-2 16,-1 0 2-16,2 0 3 15,-2 0 1-15,0 0 8 0,2 0 0 16,-2 0-2-16,2 0-2 16,-1 0-5-16,1 0-3 15,2-2-3-15,-3-3-2 16,1 2 1-16,1-1-1 15,-1 0-1-15,0 1 2 0,-2 1 1 16,3 0-3-16,-3 0 0 16,0 1-1-16,0 1 2 15,1-2-1-15,-1 0 1 16,0 0-3-16,2 1 1 0,-2-3 2 16,2 1 0-16,-2-1 1 15,2-2-1-15,-1 3 0 16,-1-1-1-1,2 1 0-15,-2 0-2 0,0 0 1 0,0 3 1 32,0-2-1-32,0 2 0 15,0-1 0-15,0 1 0 16,0 0-1-16,0 0 2 0,0 0-2 16,0 0-1-16,0 0 0 15,0 0 0-15,0 0 1 16,0 0 0-16,0 0-1 15,0 0 1-15,0 0-1 16,2 0 0-16,-2 0-1 0,2 0-2 16,-1 0-2-16,-1 0-1 15,4 3-5-15,-1 1-8 16,-1 0-8-16,0-1-13 16,-2 2-3-16,1 1-11 0,-1 3-2 0,0-2-8 0,0 2-6 31,-1-2-48-31</inkml:trace>
  <inkml:trace contextRef="#ctx0" brushRef="#br0" timeOffset="61620.31">6308 15391 319 0,'0'2'13'0,"0"-2"-10"0,9 0-2 15,1 0-2-15,5 0 2 16,-1 0 3-16,-1 0 2 16,-3 4 2-16,-1-2-4 15,-3 1 2-15,0 0 4 0,-1-1-3 16,-2 2 0-16,-1 0-1 16,3-1-1-16,-3 1 1 15,-2-3-2-15,2 3-1 16,-2-2-1-16,0 0 2 15,0 1-1-15,0-1 1 0,0 1-3 16,-2 1 0-16,0 0-1 16,0-2-1-16,-1 1-4 15,1-1-7-15,2-1 1 16,0 1 2-16,-2 0-1 16,2 0 2-16,0 0 2 0,0-2 4 15,0 2 2-15,0-2 0 16,0 0 0-16,0 0 0 15,0 0 1-15,0 0 1 16,0 1 1-16,0 1 0 16,0-2 0-16,0 2 0 15,0-2 1-15,0 2 1 0,0-2-1 16,0 0 1-16,0 0 0 16,0 0 0-16,0 0-3 15,0 1-2-15,0 1-1 16,0 2-10-16,4-1-9 15,3 3-14-15,4-1-27 0,0 1-25 16,-1-6-25-16</inkml:trace>
  <inkml:trace contextRef="#ctx0" brushRef="#br0" timeOffset="65457.96">33609 14819 507 0,'18'0'13'0,"-4"-5"19"15,3-2-17-15,-5 2-6 16,1 5-1-16,-4 0 8 16,-2 0-7-16,-2 13-7 0,-5 4-3 15,-7 5 0-15,-15 7-1 16,-13 3 1-16,-10 4 0 15,-14 1-1-15,-11-1-1 16,-8-4-1-16,-6-2 0 16,-3-3 4-16,-5-4 2 15,-1-3-1-15,-1-2 0 0,-2-3 4 16,1 2 2-16,-3 3-1 16,1 1 5-16,-2 3-2 15,2 2-6-15,0 2-2 16,-4 1 0-16,-4-2-1 15,-9-6 0-15,-3-3-5 0,-7-4-2 16,2-5 0-16,-2-3 3 16,1-3 3-16,2 0 2 15,4 1-1 1,-2 2 0-16,4 1 0 16,1-2 1-16,3 2-1 15,0-2-1-15,-3-1 0 0,2-2-2 0,-2-2 2 16,3-2 1-16,7 2-1 15,4-4 5-15,8-3 0 16,7 0 0-16,6 0-2 16,9 0 1-16,7-2-3 0,7 2 1 15,7-2-1-15,3-2 0 16,5-1 0-16,7-2 1 16,0-4-3-16,4 0-1 15,-1-4 1-15,6-3 2 16,0-2 0-16,3 1 1 0,3-4 3 15,0-4 1-15,5-2-1 16,1 0 0-16,3 0 1 16,1-1-3-16,3-2 0 15,3 0 4-15,1-3-3 16,2 2 1-16,0-2-1 0,0-3 0 16,2-4-1-16,4-4 0 15,-3 2-2-15,6-9 2 16,-2 5-1-16,2 2 1 15,4-1 0-15,-1 5-1 16,3 0 1-16,0 2-3 0,4 3 0 16,-2 1 0-16,0 2 1 15,-2 1 0 1,-1 5 1-16,-4 1 0 16,0 2 6-16,-2 1 2 0,-4 5 3 15,3 4-4-15,-4 3-2 31,2-1-2-31,2 6-3 16,1 0-1-16,6 1-2 0,6 1-2 16,6 1-1-16,8 2 0 0,15 4 2 0,9 5 1 15,16 0 2-15,11 1-2 16,12 8 1-16,8 4-2 16,9-1-3-16,1-1-2 0,4 1 1 15,3 1 4 1,2-4 2-1,6 4 1-15,1-3 0 0,9 2-1 16,5 1 2-16,5 5-4 16,2-2-7-16,3 2-4 15,-4 0 3-15,-4-1 5 0,0 1 3 16,-12-2 3 0,-3 0 0-16,-8-1 1 15,-3-3 2-15,-6 4 1 0,-3-3 0 16,-3-3 0-16,-7 0-3 15,-6-2-1-15,-4 0 0 0,-7-5-1 16,-9-1 1-16,-7 0 0 16,-7-2 0-16,-8 0 0 0,-6 0 3 15,-8-2-1-15,-3-2 0 16,-6 3 0-16,-2-1 0 16,-9 0-2-16,-3 0 0 15,-3 2 0-15,-3 0 0 16,-4-2 0-16,0 2 4 0,-5-2 1 15,0 2 3 1,-2-1-3-16,2 1-4 0,-2 0-1 16,0 0 0-16,0 0-1 15,0 0-2-15,-6 3-1 16,-6 12 2-16,-3 10-1 0,-2 8-5 16,-3 10-6-16,1 9-5 15,-5 3-26-15,-3-1-28 16,-2-4-81-16</inkml:trace>
  <inkml:trace contextRef="#ctx0" brushRef="#br0" timeOffset="73022.89">6583 15393 83 0,'-10'4'21'0,"5"-4"-19"16,-2 0-1-16,-2 0-2 16,2 2 1-16,-4-1-10 15,0 1-35-15</inkml:trace>
  <inkml:trace contextRef="#ctx0" brushRef="#br0" timeOffset="73757.25">5994 15265 177 0,'19'0'15'0,"1"0"-1"0,7-4 6 16,4-1 12-16,8 1-2 15,5 1-11-15,7-3-8 16,8 1-4-16,2 0-4 16,6-2-1-16,-1-1-2 15,5 3 0-15,-2 0 0 16,1-2 0-16,3-1-2 0,3 1 2 15,-1 0 2-15,5-2-2 16,5 0 0-16,-1-1 2 16,3-2 1-16,3 4 1 15,4-3 1-15,-3 4 2 0,2 0 5 16,3 0 5 0,0 3 1-16,-1 3 3 0,0 1-2 15,3 0-8-15,-1 0-4 16,-3 0-3-16,-6 0-2 15,-4 1 2-15,-4-1 2 16,-5-1 3-16,-12-7-1 0,-4 3 0 16,-8 0-2-16,-5-2-1 15,-5-1-2-15,-6 3-1 16,-4-3-2-16,-6 4 1 16,-5-2-1-16,-4 1 0 15,-6 1 0-15,-3 1 1 0,-2-1-1 16,-3 4 0-16,-1-2-1 15,-1 2-7-15,0 0-12 16,0 0-14-16,-3 0-22 16,-9 0-37-16,-3 0-51 15</inkml:trace>
  <inkml:trace contextRef="#ctx0" brushRef="#br0" timeOffset="75804.02">10567 15562 300 0,'-5'0'39'15,"1"-1"-6"-15,4-5-4 16,0 1 8-16,11-2-10 0,2-2-2 15,6 0-6-15,5-1-5 16,6-1 0-16,8-5-2 16,5 0 0-16,7-2-6 15,6 0-1-15,0-2 4 16,3 1 2-16,0 1 3 16,2 2 4-16,-1 0 2 0,-5 3-3 15,-1 0-5-15,-4 5 0 16,-5 1 2-16,-8 0-3 15,-6 3-5-15,-2 2-3 16,-6-2-1-16,-1 4-3 16,-8 0 1-16,-1 0-7 15,-6 0-17-15,-7 0-20 0,-2 0-24 16,-21 0-38-16,-11 0-24 16,-11-10-102-16</inkml:trace>
  <inkml:trace contextRef="#ctx0" brushRef="#br0" timeOffset="76100.73">10524 14927 495 0,'0'-3'50'15,"11"3"-10"-15,-1 0-31 16,3 7-9-16,1 14 10 0,-2 6-1 16,-7 9-6-1,-5 7-1-15,-4 3-1 0,-12 4 1 16,-2 2 2-16,3 3-2 16,9-3-1-16,6 0 1 15,27-2 3-15,27-4-5 16,26-2-12-16,30-10-22 0,35-11-47 15,34-19-125-15</inkml:trace>
  <inkml:trace contextRef="#ctx0" brushRef="#br0" timeOffset="77022.39">26637 13551 533 0,'22'-33'124'0,"-8"-2"-104"16,-2 4-16-16,-12 8-5 16,-9 12-2-16,-23 5-4 15,-14 12-10-15,-22 22-2 0,-14 22 12 16,-22 17-4-16,-11 26-4 15,-8 12-9-15,-9 9-18 16,-4 6-17-16,5-6-11 16,9-7 7-16,13-12 56 15,14-13 18-15,20-13 39 16,18-12 18-16,16-11-2 0,12-4-22 16,12-7-16-16,17-2-17 15,13-1-5-15,27-2-4 16,17-2-2-16,17 1-4 15,14-4-7-15,5 0 1 16,6 1 3-16,-1 5 6 0,-6 8 1 16,-8 7 0-16,-9 15 7 15,-12 12-3-15,-12 16 0 16,-21 11 0-16,-13 9 1 16,-17 10 4-16,-6 8 4 0,-18 3-2 15,0 2-2 1,4-2-4-16,9-2 12 0,15 0 0 15,26-2 3-15,30 1-2 16,15 3-11-16,18 8-7 16,5-1-18-16,-9-12-36 15,-18-34-80-15,-58-45-316 16</inkml:trace>
  <inkml:trace contextRef="#ctx0" brushRef="#br0" timeOffset="79163.53">29099 15868 491 0,'46'0'31'0,"-1"-14"21"16,2-1-36-16,-9-2-12 0,-9-5-3 15,-10 2 5-15,-12-1-2 16,-7-1-2-16,0 7-1 16,-17 5 1-16,-9 10-1 15,-11 2 0-15,-10 23 2 0,-9 15 9 16,-5 10-4-16,-4 12-6 16,-1 9-1-16,1 6-1 15,4 6-1-15,7 1 2 16,11 5 1-16,8 0 18 0,13 2 1 15,13 1-1-15,9 0-8 16,5 0-3-16,15-3-4 16,6-6-2-16,1-11-2 15,1-9 0-15,-8-13-4 16,-5-11-18-16,-3-11 1 16,-11-10-2-16,-1-3 4 15,-6-5 10-15,-15-3 7 0,-6-2 1 16,-12 2 1-16,-6 1 2 15,-3-1-1-15,1 3 2 16,6 8 5-16,8 6 0 16,13 6-8-16,13 3-2 0,7 11 0 15,9 3 0-15,16 3 3 16,13 6 9-16,11 10 7 16,7 7 4-16,8 11 4 15,4 10 4-15,0 10-3 0,-3 8-7 16,-8 13-3-16,-6 9-8 15,-10 5-7-15,-11 6-1 16,-11-1 0-16,-19-6-12 16,-31-25 11-16,-45-96 0 15,-27-17 0-15,-28 0-57 16,-25 0-702-16,-34-110 1041 0</inkml:trace>
  <inkml:trace contextRef="#ctx0" brushRef="#br0" timeOffset="82115.28">11283 10231 126 0,'-2'-7'1'16,"2"-2"-3"-16,0 0-12 0,0 2-6 15,4 5-1-15,4 2-10 16,-6 0 26-16,1 0 6 15,-1 8 9-15,0 0-7 16,1 2-2-16,1-2-23 16</inkml:trace>
  <inkml:trace contextRef="#ctx0" brushRef="#br0" timeOffset="83442.7">11343 10670 273 0,'-7'0'34'0,"1"-2"-11"16,3-2 19-16,-2 1-1 16,3 0-11-16,-3 2-16 15,4 1-3-15,-1 0 2 16,2 0-3-16,0 0 3 0,0 0 3 16,13 5 16-16,10 0 1 15,10-2-5-15,10-1-10 16,9-2-5-16,3 0-6 15,-1 0-4-15,-5 0-2 16,-6-2-1-16,-9-1 1 16,-12-2 0-16,-7 4 2 0,-7-2 6 15,-6 2 2 1,-2 1-5-16,0 0-2 0,-4 0-1 16,1 0-3-16,-3 7 0 15,6 5-4-15,0 8 0 16,8-2 3-16,9 9-1 15,3 6-1-15,4 4-5 16,2 2 3-16,3 2-3 0,-4 2 0 16,-2-2-2-16,1 2 1 15,-8 0 6-15,-1 1 2 16,-7 4 1-16,-2 2 0 16,-5 4 1-16,-1-1-2 0,0 2-12 15,-8 2-1-15,-3 1-1 16,-2 1 0-16,-1-2 0 15,1-2 7-15,-1-2 4 16,-4-3 2-16,2-3 2 16,-1-2 0-16,2-6 0 15,0-2 0-15,-1-5 1 16,3 0-1-16,1-4 0 0,1-6 0 16,2-4 0-16,0-2 0 15,2-4 0-15,4-4 0 16,-2-4-4-16,0 2 4 15,3-4 0-15,-1 1 0 0,-2 0 0 16,-2-1 1-16,-5-1-2 16,-5-1 1-16,-9 0 0 15,-9 0 0-15,-12 0 1 16,-7 0 3-16,-11-6-2 16,-8 3 8-16,-9-1 3 15,-1 4-1-15,-5-1 2 16,-2 1 3-16,2 0 1 0,1 0-6 15,9 0-5-15,2-3-5 16,11 3-2-16,8 0 0 16,7 0 0-16,8-1 0 15,12-4-2-15,3-1-6 0,6-3-7 16,6 1-16-16,4-3-19 16,6-2-24-16,5 1-41 15,0 12-75 1,0 0 190-16</inkml:trace>
  <inkml:trace contextRef="#ctx0" brushRef="#br0" timeOffset="84843.19">11210 11651 304 0,'-2'7'56'16,"-1"-3"14"-16,1-4 7 15,2-2-16-15,0-9-7 16,-2-3-15-16,2-6-4 15,0 1 0-15,0-5-5 0,0-1-12 16,0 0-13-16,0-3-6 16,-5-1 0-16,-3 1 0 15,-1 0-2-15,2 2 3 16,1 3 2-16,1 9-2 16,2 1 0-16,1 6 0 15,2 4-1-15,3 3-4 0,14 0 0 16,3 0 3-16,11 0-3 15,8 3 0-15,2 4-2 16,0 8-1-16,-3-1-10 16,-5 5-1-16,-8 7 3 0,-8 2-5 15,-8-1-2-15,-3 3 5 16,-4-3 9-16,0 0 5 16,5-6 4-16,3-6-1 15,8-5 1-15,8-5 0 16,6-5 0-16,0 0-49 15,6-12-107-15</inkml:trace>
  <inkml:trace contextRef="#ctx0" brushRef="#br0" timeOffset="85249.35">11761 11337 405 0,'-13'-18'48'0,"-1"4"-14"16,-1 5-3-16,-2 7-2 16,-1 2 1-16,4 9-21 0,-1 9-6 15,6 2-2-15,4 3-2 16,5 2-1-16,2-2 1 16,10-5 0-16,8-4-5 15,2-5-1-15,0-3-1 16,-2-6 1-16,1 0 5 0,-4-4 2 15,-6-7-3-15,-2-3 2 16,-7-2 1-16,0-1 7 16,-2 0 18-16,0-1 11 15,-7 4 3-15,1 1-6 16,1 6-13-16,1 5-7 16,4 2-10-16,0 7-2 0,4 9-2 15,5 0 0-15,5 6 1 16,1 0 0-16,2-1 0 15,0-2 0-15,1-3-7 16,-4 0-29-16,-2-6-20 0,1-7-32 16,-2-3-55-16,-1-5-136 15</inkml:trace>
  <inkml:trace contextRef="#ctx0" brushRef="#br0" timeOffset="85889.82">12226 11462 537 0,'2'-13'73'16,"-2"3"-18"-16,-2-1-17 15,-10 5-15-15,-8 3-16 16,-7 3-8-16,-5 2 1 15,-4 8-1-15,0 5-2 16,6-1-2-16,6 6 3 16,9-4 1-16,12 0-1 0,3 0 2 15,11 0 2-15,12-1 9 16,4-2 1-16,3 4 0 16,1 0 4-16,-1 5 1 15,-6 1-9-15,-9 2-6 0,-8 3-2 16,-7 1-6-16,-13-2-10 15,-8-1-1-15,-6-4 2 16,0-1 2-16,3-4-2 16,7-2-5-16,5-5-11 15,7-5-15-15,5-5-32 0,0-4-73 16</inkml:trace>
  <inkml:trace contextRef="#ctx0" brushRef="#br0" timeOffset="90665.75">27127 10607 564 0,'-29'1'-7'15,"-13"-1"13"-15,-11 0-10 16,-15-4 0-16,-13 0 4 0,-9 4 2 16,-7 0-2-16,2 0 0 15,4-1 2-15,6 1 16 16,12 6 0-16,12 2-2 16,12 1 0-16,10 1-4 15,10 7-1-15,5 1-6 16,7 4-3-16,0 9 2 0,3 4 5 15,-2 10 3 1,-3 1-1-16,2 8-9 16,-7 4-2-16,-1 5-1 0,1 9 0 15,-2 3 1-15,3 6 0 16,-3 9 0-16,6 6 1 0,-1 2-1 16,5 1 0-16,-3 1-1 15,-5-3 2-15,1 2-2 16,-3-4 1-16,-1 0 0 15,3 2 1-15,0-5-2 16,6-5 2-16,6-1 0 0,6-4-2 16,6-5 2-16,6-4-1 15,9-5 1-15,18-3-2 16,9-5 2-16,15-7 0 16,16-3 8-16,22-3 0 15,15-6-5-15,20-2 4 16,9-5-7-16,12 0 0 0,7-7-1 15,-1 3-1-15,-1-3 2 16,-9 0-7-16,-5 1-15 16,-11 1-10-16,-14 1-2 15,-12 2-1-15,-20-3-22 16,-19 0-44-16,-17-8-113 0</inkml:trace>
  <inkml:trace contextRef="#ctx0" brushRef="#br0" timeOffset="93382.59">10912 15839 297 0,'-11'-3'35'0,"1"-1"-32"15,2 1 28-15,3 0 12 16,3 2 6-16,2 1-7 16,3-2-9-16,14 2 0 15,10 0 4-15,10-1 0 16,16-2-9-16,8-2-6 16,7 0-5-16,3 0-5 15,4-3-5-15,-2 1-1 0,-9 2-3 16,-1-2-2-16,-7-1 2 15,-10 1-6-15,-4-3-12 16,-4-1-20-16,-9 1-29 0,-4-3-40 16,-11 0-61-16,-7-3-175 15</inkml:trace>
  <inkml:trace contextRef="#ctx0" brushRef="#br0" timeOffset="93804.4">11079 15536 516 0,'-3'1'4'0,"1"1"22"16,-3 6-11-16,4 2-14 16,-6 6-1-16,-4 8 2 15,-5 2-1-15,-10 3 0 0,0 1 0 16,-2 2 0-1,-1 0-1-15,9-3 1 0,11-2 13 16,9-6 5-16,14-1-5 16,15-8 5-16,18-3-1 0,6-1-6 15,12-5-8-15,3-3-4 16,7 0-40-16,5 0-56 16,-3-3-88-16</inkml:trace>
  <inkml:trace contextRef="#ctx0" brushRef="#br0" timeOffset="98160.83">7910 17102 303 0,'0'6'33'0,"0"-5"3"16,0-1-14-16,0 0-6 15,0 2 5-15,0-2 1 0,0 0-3 16,0 0-2-16,0 0 9 16,0 0 0-16,5 0-3 15,4 0-8-15,5 0 0 16,7 0-4-16,6-3-2 15,14-1-1-15,3 0 4 0,5 1 1 16,4-1-4-16,3-1 0 16,5 1 1-16,2-1 0 15,-2 1 0-15,3-1-2 16,-3 2-1-16,1-1 0 16,-5 2-3-16,-4 0-2 15,-4 1 1-15,-7-2-3 16,-8 2 0-16,-3 1 0 0,-9 0 0 15,-5-2 1-15,-6 0-2 16,-2 2 2-16,-4 0-1 16,-3 0 0-16,-2 0 1 15,0 0-1-15,0 0-1 0,0 0 1 16,0 0 0-16,0 0 0 16,0 0 1-16,0 0 0 15,0 0-1-15,0 0 1 16,0 0-1-16,0 0 0 0,0 0-2 15,0 0 0-15,2 0-1 16,1 0 1 0,-1 0 1-16,1 0 1 0,4 0 0 15,-2 0 0-15,0 0 0 16,2 0 1-16,-2 0 0 16,5 0 0-16,-3 0 0 15,3 0 1-15,3 0-2 0,1 0 0 16,5 0 0-16,3 0 1 15,5 0 0-15,-1 0-1 16,1 2 3-16,-2 0 1 16,0-1 1-16,-11 2 1 0,-3-3-2 15,-2 1 3-15,-2-1-2 16,-5 2 0-16,0-2-2 16,0 0-1-16,-1 0 0 15,-1 0-1-15,0 0-1 16,0 0 1-16,0 0-1 15,0 0 0-15,0 0 0 0,0 0-1 16,0 0 1-16,0 0-1 16,0 0 1-16,0 0 0 15,0 0 0-15,0 0 0 16,0 0-2-16,0 0 0 16,2 0-1-16,1 0 0 15,-1 0 1-15,3 0 0 0,-2 0 1 16,-1 0-2-16,0 0 1 15,-1 0 0-15,3 0 0 16,-4 0 1-16,3 0-2 0,-1 0 0 16,5 0 0-16,-1 2 1 15,-1 0-1-15,2 0 1 16,-1-1 1-16,-3 1 0 16,1-2 0-16,-1 0 1 15,-3 2-1-15,3-2 1 16,-3 0-1-16,0 0 1 0,0 0 0 15,0 0 1-15,0 0-1 16,0 0 1-16,0 0-1 16,0 0 1-16,0 0-1 15,0 0 0-15,0 0 0 16,0 0 1-16,0 0-2 0,0 0 1 16,0 0 0-1,0 0 0-15,0 0-1 0,0 1 1 16,0-1-3-16,0 0-1 15,0 2 1-15,0-2 0 16,0 2 2-16,0-2-1 0,0 2 1 16,0-2 1-16,3 1 0 15,-3 1-1-15,0 0 1 16,2-2 0-16,-2 2-1 16,2 0 1-16,-2 0-1 15,1-2 1-15,1 1 0 0,0 1-1 16,-2-2 2-16,0 2-1 15,3 0 1-15,-3-2 0 16,0 0 0-16,2 0 0 16,-2 0 0-16,0 0 0 15,0 0 0-15,0 0-1 16,0 0 1-16,2 0 0 16,-2 0 0-16,0 0-1 0,0 0 1 15,0 0 0-15,0 0-1 16,0 0 1-16,0 0 0 15,0 0-1-15,0 0 2 16,0 0-2-16,0 0 0 0,0 0-2 16,0 0 2-16,0 0-1 15,0 0 0-15,0 0-1 16,0 1-1-16,0-1 0 16,0 2 1-16,0-2 1 0,0 2 0 15,0 0 1-15,0-1 0 16,0 2-1-16,0-2 1 15,2 1-1-15,-1 0 1 16,1 0 1-16,-2-2-1 16,0 0-1-16,2 2 2 15,-2-2-2-15,0 0 1 0,0 0 0 16,0 0 0 0,0 0 1-16,0 0-1 0,0 0 0 15,0 0 1-15,0 0-1 16,0 0 0-16,0 0 2 15,0 0-2-15,0 0 2 0,0 0 1 16,0 0 3-16,0 0 0 16,0 0-2-16,0 0-1 15,4-2-3-15,-4 0 0 16,2-2-1-16,0 3 0 16,-2-2-3-16,2 2-3 0,-1-1 2 15,1 2 3 1,-2 0-5-16,0 0 2 0,2 0 0 15,-2 0 1-15,0 0 2 16,1 0 0-16,1 0 1 16,-2 0 0-16,2 2 1 0,1 2 0 15,-1-1 0 1,0 1 0-16,1-2 0 16,-1-1 0-16,1 1 0 0,0 1 0 15,-1-1 0-15,0 0 1 16,1-2 0-16,-3 0 3 15,0 0 0-15,2 0 1 0,-2 2 0 16,0-2-1-16,0 0-1 16,0 0-1-16,0 0 0 0,0 0-2 15,0 0 0-15,0 0 0 16,0 0 0-16,0 0 1 16,0 0-1-16,0 0 2 15,0 0 1-15,0 0 1 16,0 0 0-16,0 0 1 0,0 0-2 15,0 0 1-15,0 0 2 16,0 0-1-16,0 0 2 16,0 0 3-16,0 0-3 15,0 0-2-15,0-2-1 16,2 0 0-16,-2 0-2 16,0 2-2-16,0 0 1 0,0-1-1 15,0 1 0-15,1-2 0 16,-1 2 1-16,0 0-1 15,0 0 1-15,0 0-1 16,0 0 1-16,0-2-1 16,0 2 0-16,0 0 0 0,0 0-1 15,0 0 1-15,0 0 0 16,0 0 0-16,0 0 0 16,0 0 0-16,0 0-1 15,2 0 2-15,-2 0-1 16,0 0 0-16,0 0-1 0,0 0 1 15,0 0-1-15,0 0-1 16,0 0-3-16,0 0-4 16,0 0-11-16,0 0-15 15,0-3-27-15,-10-4-32 16,-5-10-30-16,-2-9-133 0</inkml:trace>
  <inkml:trace contextRef="#ctx0" brushRef="#br0" timeOffset="98957.58">32649 14792 744 0,'25'-15'0'16,"-18"15"-11"-16,-7-1 11 16,0 1-5-16,0 0 5 15,0 0-5-15,-5 13-37 16,-12-1-68-16,-6-5-67 15</inkml:trace>
  <inkml:trace contextRef="#ctx0" brushRef="#br0" timeOffset="100301.39">10043 17035 447 0,'-4'0'55'0,"-6"0"-20"16,8 0 5-16,2-2-6 15,5-6-9-15,14 0-3 16,14-4-4-16,14-5-3 16,12 1-6-16,9 0-4 0,13-4-2 15,7 4 0-15,1 2-2 16,6-2 0-16,-5 3 2 16,0 3 2-16,-3-3 6 15,-8 4 2-15,-6-1-4 16,-6 2-2-16,-10 1-3 15,-10 2 0-15,-6-1-1 0,-8 1 2 16,-8 3-2-16,-3-1 1 16,-8 3-3-16,-2-2 0 15,-4 2-1-15,-3 0 0 16,-3 0-1-16,-2 0-2 0,0 0-3 16,0 0 2-16,0 0 2 15,0 0 0-15,0 0 1 16,0 0 2-16,0 0 0 15,0 0-1-15,0 0 2 16,0 0-1-16,0 0 0 0,0 0 1 16,0 0-3-16,0-4 0 15,0-1 0-15,0 0-2 16,0-4 2-16,3 0-3 16,1-2-1-16,1 2-4 15,1-1-2-15,-1 0 0 16,-1 4 0-16,3-2 2 0,-2 1 1 15,0 2 1-15,3 1-3 16,-4 1 0-16,2 1-3 16,1-2-3-16,0 3-5 15,0-3-5-15,1 2-10 16,-1-2-10-16,2 3-26 16,-1-1-16-16,-1-1-64 0</inkml:trace>
  <inkml:trace contextRef="#ctx0" brushRef="#br0" timeOffset="101766.88">7182 10682 240 0,'-25'-20'25'16,"2"1"-20"-16,1 0 7 15,2-3-10-15,1 2 1 16,-1 5-4-16,0-5-3 0,1 2-10 16,-1 2-13-16,-4 0 5 15,1 2-8-15,2 3-44 16</inkml:trace>
  <inkml:trace contextRef="#ctx0" brushRef="#br0" timeOffset="102841.12">6322 10630 314 0,'-9'4'9'0,"2"-2"11"15,0 2-10-15,1-1-4 0,1 1-4 16,5-1 1-16,0 2 13 16,0 2 2-16,5 3 3 15,13-3 8-15,6 1 3 16,13 2-4-16,8-3-7 16,9-3-7-16,9 0-5 15,7 0 0-15,4-4-1 0,4 0-1 16,3 0 1-16,1 0 7 15,-4-4-3-15,2-3 0 16,-6 2-3-16,2 1-5 16,-9-3-1-16,-1 0-1 15,-8 1-2-15,-10 2 0 0,-5 0 0 16,-9-3 2-16,-8 1-2 16,-7 0 2-16,-3-3 0 15,-4-1 4-15,2 2 3 16,-6-6-3-16,1 3-4 15,1-2-2-15,-7-1 0 16,1-4 0-16,-4-2-1 0,0-2-1 16,-4-2 1-16,-6-2 1 15,2-5 0-15,-6 1 1 16,-3-4 0-16,2 2-1 16,-5-4 0-16,-1 2 1 0,-1-1 1 15,-4-1-2-15,-4-1 0 16,-1-1 0-16,-3 2 0 15,-1 2 0-15,-4 0 0 16,0 6-1-16,0 1 2 16,-5 6-2-16,0 3 2 15,-5 4-2-15,-4 1 0 16,-7 4 2-16,-3 4-3 16,-4 3 2-16,-3 0 0 0,-1 2 0 15,-2 0 0-15,0 4 0 16,3 7-1-16,2-1 1 15,1 3 1-15,3 1-1 0,6-1 0 16,8 3 0-16,5 0 1 16,9-2 0-16,6 0 2 15,9 2 1-15,6 2-2 16,4 4-3-16,2 2 2 0,4 7-2 16,1 5 2-16,-1-1 0 15,0 8 2-15,1-2-2 16,1 4 0-16,-5 1 0 15,6 3-1-15,0 0 0 16,-1 5-1-16,3 1 2 16,0 0-1-16,0 1 0 15,2-4-1-15,8 4-1 16,3-6-2-16,9-2 3 0,10-3 0 16,11-8-2-16,13-6 4 15,17-6 0-15,15-9 1 16,19-6-3-16,15-10-21 0,14 0-53 15,11-16-103-15</inkml:trace>
  <inkml:trace contextRef="#ctx0" brushRef="#br0" timeOffset="106784.02">5918 17810 162 0,'-22'1'46'16,"6"1"-6"-16,8 0-4 15,6 0-13-15,0-2-5 0,2 0 1 16,0 0 13-16,0 0 3 16,2 0 0-16,10 0 2 0,7 0-12 15,5-2-5-15,13-2-2 16,9 1-2-16,10 0 3 15,10-1 1-15,2 2-5 16,4 1-4-16,-2-3-1 16,0 0 3-16,-2-1 4 15,-1 0 0-15,0-1 2 0,-6-1-3 16,1 0-4-16,1 0-2 16,0 0-5-16,-4-2-4 15,-4 2-1-15,-2 3-1 16,-6-2-2-16,-10 3 2 15,-3 2-3-15,-8-1 1 0,-5 0 0 16,-5 2 1-16,-7 0-4 16,-1 0-10-16,-8-2-17 15,0 0-22-15,-12 2-27 16,-15-7-20-16,-10 2-60 16</inkml:trace>
  <inkml:trace contextRef="#ctx0" brushRef="#br0" timeOffset="107127.68">5933 17937 430 0,'19'0'66'16,"13"-4"-20"-16,14-7-13 16,9-3-9-16,12 1-8 15,6-4-8-15,6-3-6 16,0 4-2-16,2-2 2 16,-2 2-2-16,0 0 0 0,-4 4 0 15,-3-1 0 1,2 4 0-16,-8 0 0 0,-7 2 0 15,-5 0-3-15,-11-2-13 16,-6-1-28-16,-15-7-36 16,-8-2-56-16,-14-5-109 0</inkml:trace>
  <inkml:trace contextRef="#ctx0" brushRef="#br0" timeOffset="108015.46">6098 17774 235 0,'28'18'38'15,"3"-9"25"-15,3 0-6 16,3-2-3-16,9-1-5 16,5-3-13-16,10-1-7 15,0-2-11-15,8 0-5 16,1 0-8-16,3-5-3 16,2-3-2-16,-4 3 0 15,-1-2-1-15,-4 3-3 0,-6-1-2 16,-8 1-1-16,-5 2-4 15,-9 1-4-15,-8 1-1 16,-5-2-4-16,-9 0-15 16,-4 2-11-16,0-2 1 0,-9 2 9 15,-1-1 10-15,-2 1 5 16,0 0-2-16,0 0 9 16,-5 0 11-16,-4 0 3 15,-2 0 1-15,-2 0 4 0,0 0 3 16,1 0-1-16,2 0 7 15,0 0 8-15,3 0 6 16,4 0-2-16,1 0-3 16,0 0 5-16,2 0 13 15,0 0 0-15,0 0-11 16,0 0-6-16,0 0-6 0,0 0-3 16,-2 0-5-1,2 0-3-15,0 0-1 0,0-4-1 16,0 4-3-16,-1 0 1 15,1 0-4-15,-2 0 0 16,0 0 0-16,-1 0 0 0,-2 0 0 16,-2 0 2-1,2 2-2-15,0 0 1 16,0-2 1-16,1 1-1 0,0 1 0 0,0-2 0 16,2 0 0-16,2 0 1 15,0 2-1-15,-1-2 1 16,1 0-1-16,0 0 0 15,0 0 0-15,0 0-3 0,-4 0-6 16,4-9-14 0,-5-11-27-16,-2-6-52 15,-3-10-93-15</inkml:trace>
  <inkml:trace contextRef="#ctx0" brushRef="#br0" timeOffset="110636.18">29145 12867 611 0,'-5'2'-15'15,"1"-2"21"-15,4 0-2 31,0 0 4-31,-1 0-8 16,1 0-11-16,0 0-20 0,0 0-9 0,0 0-22 0,0 0-23 16,0-9-55-16</inkml:trace>
  <inkml:trace contextRef="#ctx0" brushRef="#br0" timeOffset="113211.79">2156 14782 440 0,'36'-20'13'0,"9"-6"33"15,15-5-17-15,15-4-4 16,7 1-6-16,12-4-11 16,3 2-4-16,-2-1 0 0,0-1 2 15,0 1-2-15,-2 1 1 16,-3-2 4-1,0 5 3-15,5-1 2 0,-2-2 1 16,4 4-6-16,-2 0-3 16,-1 2-4-16,-4 4-2 15,-11 2 0-15,-9 4 1 0,-13 4-1 16,-8 2 1-16,-10-2-1 16,-5 3 0-16,-6 0-6 15,-5-3-22-15,-6-2-31 16,-5-5-39-16,-12-5-91 15</inkml:trace>
  <inkml:trace contextRef="#ctx0" brushRef="#br0" timeOffset="113492.97">3587 13853 501 0,'-2'6'30'15,"2"-6"5"-15,13 6-39 16,11 2 4-16,12 5 3 16,3 6 10-16,8 5-3 0,1 2-8 15,-3 8-3-15,-9 4-10 16,-9 4-21-16,-13 7-4 16,-14 8 0-16,-3 4-4 15,-28 6 12-15,-13 5 19 16,-11 3 9-16,-9 3 2 15,3-6 8-15,1-3-8 0,10-10-19 16,16-22-128-16</inkml:trace>
  <inkml:trace contextRef="#ctx0" brushRef="#br0" timeOffset="117398.16">23647 11617 489 0,'-30'-57'2'16,"8"-18"-1"-16,6-9-5 16,-2-8 4-16,4-1 9 15,4 0 16-15,1-2-7 16,9 3-13-16,0-5-4 0,17-3-3 16,4 3 0-1,9-5-9-15,10 2 8 0,10 3 3 16,10 3 0-16,8 3 0 15,8 0 2-15,6 2 1 16,11 5 4-16,10 2 4 0,1 7 5 16,9 7 2-1,8 9 0-15,6 6-3 0,5 9 1 16,7 7 0-16,6 9-4 16,2 5-1-16,1 8-3 15,-1 3 4-15,-11 7-2 0,-10 0-2 16,-18 3-4-16,-14-2-3 15,-25 0-3-15,-16-5-15 16,-21-4-16-16,-16-9-20 16,-16-5-23-16,-7-5-38 15,-17-9-54-15</inkml:trace>
  <inkml:trace contextRef="#ctx0" brushRef="#br0" timeOffset="117758.4">25213 8622 438 0,'-3'-14'145'0,"4"-2"-113"16,18 1 2-16,14 7-26 0,9 2 1 15,13 6 3-15,20 0 3 0,10 9-7 16,10 7 0-16,7 4-7 15,2 3-4-15,-1 4 2 16,-10-4-3-16,-11 4-4 16,-7-4 4-16,-20-4 4 15,-10 1-1-15,-16-2 2 0,-11 4-2 16,-13 5-2-16,-5 5 2 16,-18 9 2-16,-13 6 0 15,-13 11-1-15,-14 4 4 16,-11 6-1-16,-9 3 10 15,-10 6-9-15,-13 1-4 0,-2 1 0 16,-13 4-20 0,-2 5-39-16,-3 3-35 0,6 0-74 15</inkml:trace>
  <inkml:trace contextRef="#ctx0" brushRef="#br0" timeOffset="120835.31">7380 14493 105 0,'11'0'15'0,"4"0"-35"16,9 0-22-16,5 0-3 15</inkml:trace>
  <inkml:trace contextRef="#ctx0" brushRef="#br0" timeOffset="122519.92">7650 14774 231 0,'5'3'73'0,"-5"-3"-35"16,2 0-16-16,-1 0-6 15,5 0-8-15,-1 0-6 0,-2-1-1 16,3-1-1-1,-3-3-2-15,-1 2 2 0,-2 1 0 16,0 0 3-16,0-2 4 16,-7 1 0-16,-4 2-3 15,-2-2-2-15,-1 0-2 16,-6 2 0-16,-1-1 0 16,-6 1 0-16,-2-3 1 0,-3 3 1 15,-2-2 6-15,0 0 2 16,-3 0 4-16,2 1-5 15,-3 0-3-15,2 0-3 16,-3 0-2-16,3 2-1 16,-5-2 0-16,1 2 0 0,-2-1-1 15,1-2 2-15,-1 1-1 16,0-2 0-16,1 1 2 16,2-3 10-16,-3 0-1 15,1 1-6-15,-2 1-1 16,3 0-3-16,-5-3 0 15,0 2-1-15,-1-1 0 0,-1 2 0 16,-1-1 1-16,0 0-1 16,4-3 4-16,-3 2 2 15,4 0 2-15,4-1 2 16,0-2-1-16,-2 2-6 16,2 0-1-16,-6-3-1 0,4 3-1 15,-5 0 0-15,2 0 1 16,5 2-2-16,-2-2 2 15,6 1-2-15,3-1 2 16,4-1-2-16,4 0 2 16,4-5-1-16,0 1 1 0,3-2 3 15,2-4 7 1,1 0-3-16,1-2 0 0,2 1 2 16,1-4-4-16,0 1 0 15,3-1 0-15,2-2-5 16,0 0-1-16,1 0-2 0,-1 0-1 15,-3-2-1-15,1 1 3 16,-3 1 1-16,0 0-1 16,-2 1 2-16,3 7 3 15,-1 2 1-15,3 5 0 16,4-1-2-16,-2 6 0 16,3-1-3-16,2 4 0 0,0 1-1 15,0-1 0-15,0 0 0 16,9 1 1-16,9-1-1 15,11-2 0-15,10 0 2 16,10-1-1-16,8 2 1 0,5-3-2 16,9 3 2-16,1-3-2 15,4 5 0-15,-1-3 1 16,4 2-1-16,-2-2 1 16,-1 3-1-16,-1-3 1 15,-6-1-1-15,-2 1 2 16,-6-1-2-16,-2 1 1 0,-5 1 0 15,-1-1 1-15,-4 3-3 16,0 2 3-16,-4-1-1 16,-2 0 0-16,-5 0-1 15,-2 2 2-15,-4 3-1 16,-7-1 0-16,1-1 0 0,-6-1 0 16,-5 0 0-16,0-2 0 15,-1 2 1-15,3-2-2 16,-7 0-2-16,2 2-3 15,0-2 0-15,-4 0-1 16,1 0 2-16,3 0 3 0,-4 0 1 16,4 0 1-1,2 0-1-15,1 0 1 0,5 0 0 16,-1 0 0-16,3-2-1 16,0 0 1-16,2 2 0 15,-5 0 0-15,-1 0-1 16,0 0 2-16,0 0-2 0,-1 0 2 15,-4 0-1-15,1 0 0 16,3 0 2-16,0 0 2 16,-2 4 0-16,2-2-3 15,-1-1-1-15,-2 4 0 0,-1-3 0 16,-5 4 1-16,-1-1-1 16,-1 4 2-16,-4 2 0 15,2 5 4-15,-4 3-2 16,-2 6-2-16,2 6-2 15,-2 1 0-15,-3 7 1 0,-5 4-1 16,2 0 0-16,-3-1-1 16,0 3 1-16,-3 0 0 15,1-1-1-15,-1 1 1 16,2-2 0-16,0 1 1 16,3 3-1-16,1-6 1 15,2-2 0-15,0-4-1 16,5-9 0-16,-1-5 1 0,2-6 0 15,0-5 3-15,-2-7-2 16,0-3 2-16,-6 0 3 16,-12-13-4-16,-18-5-5 15,-23-15-38-15,-17-16-101 0</inkml:trace>
  <inkml:trace contextRef="#ctx0" brushRef="#br0" timeOffset="124270.7">7528 14934 278 0,'-1'-22'3'16,"1"-2"-5"-16,0 1-15 15,0 2 1-15,1 3 16 0,7 2 12 16,-4 0 22-16,-3 8 29 16,1-2-13-16,-2 4-3 15,0 6-9-15,0 0-13 16,-3 10-14-16,-4 8-6 16,-5 10 6-16,0 10 3 0,-3 4-4 15,0 10-3-15,-2 1-4 16,1 5-2-16,0-1-1 15,-2 0-1-15,2-4-2 16,-2-6-3-16,2-7 1 16,-3-2 4-16,2-8-1 15,0-5 2-15,-3-3-1 16,1-5 0-16,-4 1 1 0,0-2-1 16,-4-1 0-16,-2-3-7 15,-1 1-2-15,-1-6 1 16,-5 0 0-16,-4-1 2 0,3-6-2 15,-6 0-3-15,-4-2 6 16,-3-9 2-16,-2 0 4 16,-2-5 1-16,-6 0 0 15,4 0 3-15,-3-2 0 16,-2 0-4-16,0 2-1 16,4-4 0-16,-4 1-1 0,7 3-2 15,3-2 2-15,7 4 3 16,8-1-2-16,6 7 2 15,3 2 0-15,7 3-1 16,2 1 3-16,0 0 1 16,-2-1-3-16,1-7 0 0,-3 0 0 15,-4-8-1 1,-2-4-3-16,-3-4-4 0,2-4-6 16,-1-4-2-16,3-2 2 15,1 2 11-15,4 0 3 16,-2 0 1-16,4 2 6 0,3 1 13 15,0-1 6-15,3 4 10 16,4-2-10-16,2 1 5 16,3 4-10-16,3 4-14 15,2 3-3-15,0 1-1 16,10 6-3-16,2 2 0 0,3 0-1 16,5 2 0-16,4 2-1 0,7-1 1 15,10 0-2-15,13 3 2 16,12-2 0-16,9 1-2 15,11-1-6-15,8-1-9 16,-1 0-2-16,-1 2 7 0,-3-1 10 16,-4 2 3-16,-5-1 0 15,-4-1 0-15,-2 4 4 16,-4 1-2-16,-2 0-3 16,-1 0 0-16,-1 0 0 15,-3 0 0-15,-4 6 0 0,-1-2 1 16,-14-1-2-16,-5 2 1 15,-9-2 1 1,-7 1 2-16,-7-1 5 0,-4 1 0 16,-2-2-1-16,-5 3-2 15,1-1-3-15,-5 1-1 16,3 0-2-16,-2 5 1 0,-1 2 0 16,-1 8 0-16,0 6-1 15,-1 11 0-15,-12 12 0 16,0 13-4-16,-2 8-2 15,-6 6 2-15,2 6 1 16,-3 4-6-16,2-5-5 0,1-1-14 16,-4-3-18-16,-3-8-33 15,-2-12-57-15</inkml:trace>
  <inkml:trace contextRef="#ctx0" brushRef="#br0" timeOffset="128889.35">10932 15704 309 0,'-2'3'24'16,"2"-3"6"-16,0 0-22 16,0 0 10-16,0 0 8 15,0 0 14-15,0-5-3 16,3-3-12-16,3 3-9 0,1-2 1 16,2 2 3-1,5 0-4-15,6 1-3 0,11 2-5 16,5-2-5-16,8 1-2 15,3-1-2-15,4 1 2 16,2-2 3-16,-2-1 3 16,-1 1 2-16,-5-2 0 15,2-2 2-15,-6 1-2 0,-7 1 0 16,0 1-2-16,-7-4-2 16,-5 5-2-16,-5-2-3 15,-5 3 2-15,-6-1-1 16,-2 3 0-16,-2-2 0 0,-2 3-1 15,0-1-3-15,-2 0-2 16,-10-1 1-16,-10-4-17 16,-12-4-26-16,-8-9-32 15,-2-15-64-15,8-15-237 16</inkml:trace>
  <inkml:trace contextRef="#ctx0" brushRef="#br0" timeOffset="130188.54">24311 8383 674 0,'17'-21'-24'0,"-7"-1"48"15,-5 8-14-15,-2 7-12 16,-3 7 5-16,-22 16-3 16,-17 23-4-16,-17 18 3 0,-22 22 0 15,-17 22 2-15,-20 19 3 16,-5 7 7-16,-6 7-1 15,-1 1-7-15,3-2-2 16,2-7-3-16,7-7 4 16,4-5-2-16,4-7 1 0,5-3 0 15,5-10-2-15,7-8 3 16,6-7-2-16,0-15-9 16,5-14-22-16,2-17-38 15,-1-23-42-15,7-16-99 16</inkml:trace>
  <inkml:trace contextRef="#ctx0" brushRef="#br0" timeOffset="130584.74">22376 8563 532 0,'19'-14'34'0,"8"7"-6"0,14 11-23 15,15 26 4-15,25 18 13 0,19 20 5 16,19 19-8-16,15 19-2 16,12 8-12-16,7 11-5 15,0 3 0-15,1 6-1 16,0 2 1-16,8 4-1 15,-1-1 5-15,5 0 6 0,0 0 4 16,4 0 0-16,-4-4-3 16,-6-5-1-16,-13-8-8 15,-16-5-2-15,-14-9 0 16,-22-9-7-16,-17-10-12 16,-19-6-19-16,-19-8-19 15,-20-8-36-15,-20-12-66 0,-7-16-173 16</inkml:trace>
  <inkml:trace contextRef="#ctx0" brushRef="#br0" timeOffset="131443.9">11941 15069 546 0,'0'0'43'0,"0"0"-7"15,-5 0-29-15,-7 0-6 16,-5 7 2-16,-10 3-3 15,-10 10-1-15,-16 5 0 16,-11 7 1-16,-11 6 0 0,-5 4 1 16,-4 4 3-16,-5-1 2 15,6 2-2-15,3-6-2 16,4-2-1-16,3-1-6 16,2-6-15-16,2-4-24 0,2-10-27 15,6-8-63-15,5-10-139 16</inkml:trace>
  <inkml:trace contextRef="#ctx0" brushRef="#br0" timeOffset="131689.9">10720 15283 559 0,'20'26'10'0,"10"1"-2"16,16 7 2-16,21 3 15 16,14 3-8-16,14-5-8 15,13-2-8-15,5-9-4 0,4 1-10 16,1-3-12-16,-4-3-14 16,-9-2-38-16,-10-5-57 15,-15-3-163-15</inkml:trace>
  <inkml:trace contextRef="#ctx0" brushRef="#br0" timeOffset="133260.96">7793 17093 171 0,'-7'2'25'15,"3"-4"1"-15,3 2 21 16,1 0-3-16,1 2-16 16,13-2-6-16,10 0 4 15,10 0 8-15,10-2 14 0,14 0-2 16,14-1-19-16,9-1-12 15,5-3-9-15,9 0-3 16,2 0 0-16,2-1-3 16,-2 0 2-16,-2 1-2 15,2-3 0-15,-5 0 1 16,1 5-1-16,-7-2 0 0,-4 1 1 16,-9 2-1-16,-9 3 0 15,-6-1-2-15,-12 2 0 16,-8 0 0-16,-3 0-5 15,-8 0-8-15,-8 0-15 16,-7 0-38-16,-6-2-37 0,-6-5-91 16</inkml:trace>
  <inkml:trace contextRef="#ctx0" brushRef="#br0" timeOffset="133694.29">7840 16963 512 0,'22'2'25'0,"6"-2"-17"15,7 0-5-15,12 0 12 0,8-2 2 16,-1 0-8-16,2 4-4 16,0-4-1-1,2 2 2-15,-2 0 3 0,-5 0-3 16,-4 0-4-16,-4 0-2 15,-7 2 1-15,-9 0-1 16,-9 1-2-16,-4-1 0 16,-6 0-2-16,-3-1-7 0,-3 1-9 15,-2-2-12-15,0 4-10 16,0 0-20-16,0 4-12 16,0 1-13-16,-5-1-15 15,-5-3-23-15</inkml:trace>
  <inkml:trace contextRef="#ctx0" brushRef="#br0" timeOffset="135416.77">30785 10824 545 0,'12'0'19'0,"17"-17"14"15,16-1-20-15,17 1-6 16,16-1 7-16,15-4 7 16,17 1-7-16,13-3-6 15,11-5-8-15,12 1 4 16,5-2 0-16,5 2 2 0,-4-1-8 16,-3 4-1-16,-12 6 5 15,-14 0-1-15,-17 4-2 16,-14 4 2-16,-16-1-1 15,-17 3 2-15,-15 0 3 16,-13 3-3-16,-9 5-2 0,-10 1-2 16,-5 0-22-16,-7 18-31 15,0 7-37-15,-16 1-45 16,-11-4-105-16</inkml:trace>
  <inkml:trace contextRef="#ctx0" brushRef="#br0" timeOffset="136095.91">8539 16875 74 0</inkml:trace>
  <inkml:trace contextRef="#ctx0" brushRef="#br0" timeOffset="137020.13">10542 16861 471 0,'34'0'-13'15,"2"-10"31"-15,0-1-16 16,7 0 8-16,2 2 13 16,0 2-3-16,-3 0-9 0,4 3-3 15,-7 3 1-15,-1-1 1 16,-8 2 2-16,-1 0-4 15,-9 0-1-15,-6 0-2 16,-3 0 0-16,-4 0-1 16,-3 0-1-16,-2 2 0 15,1-2-2-15,-1 1-1 0,1-1 0 16,2 2-1-16,-2-2-4 16,-1 2-6-16,0-2-2 15,-1 0-1-15,-1 0 0 16,0 0 1-16,0 0 4 15,0 0 1-15,0 0-1 16,0 0 2-16,-1 0-2 0,-5-7-14 16,-2-6-34-16,5-8-32 15,0-11-121-15</inkml:trace>
  <inkml:trace contextRef="#ctx0" brushRef="#br0" timeOffset="139391.01">6388 16590 132 0,'5'-9'38'16,"-4"2"-2"-16,1 3-4 15,-2 1 5-15,0-1-5 0,0 3-9 16,-5-2-5-16,-1 1-8 15,0 1-4-15,1 1-2 16,-3 0-4-16,-2 0 0 16,1 0 0-16,2 0 0 0,-3 1 2 15,0 1 2-15,1 6 4 16,1-3 2-16,-2 0-1 16,1 2 0-16,1 1 0 15,1-1-2-15,-1 0-1 16,4 0-1-16,-3-1-3 15,2-1-1-15,0 2-1 0,-3 0-4 16,1 2-14 0,-3 1-13-16,0 3-20 0,-4 2-25 15,2-3-12-15,-1 2-18 16</inkml:trace>
  <inkml:trace contextRef="#ctx0" brushRef="#br0" timeOffset="143363.54">6568 17587 126 0,'18'21'-2'0,"-6"1"-5"16,-2-21-7-16,-10-1-1 15,0-7 24-15,0 0-7 16,-3 4-8-16,2-3 37 15,1-1 0-15,14-3-18 16,4-5-37-16,7 0-112 0</inkml:trace>
  <inkml:trace contextRef="#ctx0" brushRef="#br0" timeOffset="143582.25">6798 17530 64 0,'2'11'222'0,"0"-3"-193"15,-1 2-23-15,1-3-6 16,-2 1 0-16,2 2-1 15,-2-2 2-15,-2 3-1 16,0 0 2-16,-11 1-2 16,-4 3 4-16,-5 2 3 0,-5 3 0 15,-2 1 2-15,-5 3-3 16,-2-1-6-16,-1 1-11 16,-4 0-16-16,-1 2-18 15,-4-3-20-15,0 1 2 16,-5-1-49-16</inkml:trace>
  <inkml:trace contextRef="#ctx0" brushRef="#br0" timeOffset="144213.2">3203 14501 86 0,'5'-8'115'0,"0"-3"-111"15,3 4-20-15,-4-4-21 0,1 2-21 16</inkml:trace>
  <inkml:trace contextRef="#ctx0" brushRef="#br0" timeOffset="144697.44">1898 14819 403 0,'-5'0'22'15,"5"-3"20"-15,10-6-25 0,14-6-10 16,10-3 20-16,12-5 6 16,11 0-6-16,18-4-9 15,8-2-7-15,9 1 2 16,8-4-3-16,5 0-4 0,6-6-3 16,-1 3 2-16,7-4-2 15,1-1 4-15,-2-1 7 16,1-2-2-16,-3 2-6 15,-9 1 1-15,-11 2-3 0,-8 6 0 16,-15 5-1-16,-13 4-1 16,-9 3 0-16,-15 6 0 15,-9 5-2-15,-7 2 0 16,-3 0-5-16,-5-2-15 16,0-5-26-16,-3-2-26 0,-6-4-47 15,-1-2-89-15</inkml:trace>
  <inkml:trace contextRef="#ctx0" brushRef="#br0" timeOffset="145056.74">3561 13900 390 0,'-27'-3'25'15,"7"-4"27"-15,7 1-1 16,12 1 2-16,6 1-23 15,25 1-19-15,13-3-8 16,11-3 1-16,13 4 2 0,2 0 0 16,4 3-3-16,-7 4-3 15,-7-1 0-15,-7 12-1 16,-7 3 0-16,-9 2 0 16,-7 3 0-16,-4 6 1 0,-8 0-2 15,-3 8-1 1,-11 7-2-16,-3 7 1 0,-9 12 0 15,-14 8 0-15,-8 8 3 16,-10 7 1-16,-6 4 2 16,-9 1 1-16,-7 2-1 15,-3-7 1-15,-5-8-3 0,0-8-6 16,5-14-23-16,6-17-44 16,9-19-73-16,11-18-217 15</inkml:trace>
  <inkml:trace contextRef="#ctx0" brushRef="#br0" timeOffset="150312.87">6956 14444 278 0,'-3'0'36'0,"-3"0"-24"16,2-7-2-16,0 3 10 0,1-1-2 16,3 2-3-16,0 1-1 15,0-3 2-15,0 1-2 16,0 0 2-16,0-1-3 15,0 3-3-15,0-1 0 16,0 1-4-16,0 0-3 16,0 2-2-16,0 0-1 0,0 0 1 15,0 0-1-15,0 0-1 16,0 0-3-16,0 0-27 16,-3 0-30-16,-8 0-60 15,-2 0-144-15</inkml:trace>
  <inkml:trace contextRef="#ctx0" brushRef="#br0" timeOffset="153036.96">32231 9432 460 0,'19'-19'35'16,"-3"-5"-33"-16,-2 6 3 16,-2 3 12-16,-3 3 4 15,-4 4-6-15,0 1-11 0,-3 0-2 16,-1 3-2-16,-1-3-3 15,0 0-3-15,-5-1 1 16,-9-2-3-16,-8-4-2 16,-8 2 3-16,-8-4 4 0,-5 1 3 15,-5 2 1-15,-12-1 1 16,-6 5-1-16,-6 4 6 16,-8-1-9-16,-7 5 3 15,-4-1 0-15,-1 2 2 16,-3 0-2-16,1-2 2 15,-4 2-1-15,0-2 2 0,0 1-1 16,2 1 1-16,1 0 1 16,0-2 1-16,5 2-4 15,1 0-1-15,-5 0 1 16,-4 0 2-16,-4 0 1 16,-1 0-1-16,-1 0 2 15,2 3-2-15,4 4 4 16,5 4-4-16,9 3-2 0,-2 1-2 15,4 2 0-15,7 4 0 16,-1 0 1-16,3 2-1 16,3 2-1-16,0 2 2 15,3 5-1-15,5 1 0 0,2 3-1 16,3 3 0-16,2 4-5 16,6 3-4-16,0 1-1 15,5 3 0-15,4 1 5 16,5 5 3-16,4-5 3 0,6 6 0 15,6 1 0-15,9-3-2 16,6 4 4-16,4 1-1 16,7 3-1-16,15-2 0 15,11 4 0-15,9 2 1 16,11 0-1-16,11 3 2 0,9 1-3 16,9 0 0-1,7-1 1-15,3-2-2 0,8-6-2 16,6-7 1-16,7-5-2 15,8-3-1-15,6-8 4 16,7 0 0-16,5 0 1 16,2 1 2-16,-2-1 1 15,2 0 2 1,-7-3 0-16,-1-6-1 16,-5-3 0-16,-1-11 1 0,-3-5 0 15,-3-9-2-15,-1-2 1 16,-1-8 4-16,0-9 1 15,1-6-5-15,3-3-1 0,-5-4-2 16,-1-4 0-16,-4-2-2 16,-5-5 1-16,-4 1 2 15,-5-9-2-15,-7-2 3 16,-5-3 1-16,-11-5 8 16,-5-3 2-16,-11-5-3 15,-4-1-4-15,-8 0 3 0,-1-4-3 16,-5 1-2-16,0-1-3 15,-6 5-1-15,-2-3 0 16,-5 5-1 0,-2-3 1-16,-8 2 0 0,-2-4-3 15,-5 0 2-15,-2 1-2 0,-7-3 0 0,-3 3 2 16,0 2 0-16,-2 7 0 16,-9 3 1-16,-1 5-1 15,-5 6-1-15,-2 3 2 16,-8 4-7-16,-5-4-2 15,-12 0 0-15,-11-6 2 0,-16-3-1 16,-20-7 0-16,-25-6-1 16,-32 0 0-16,-35-3-6 15,-52-3-10-15,-40-8-36 16,-34-17-108-16</inkml:trace>
  <inkml:trace contextRef="#ctx0" brushRef="#br0" timeOffset="156303.2">31985 6341 396 0,'10'-31'50'0,"2"3"-24"15,7-1 1-15,1 3-11 0,6-1-5 16,4 2-9-16,1-4-7 16,-2-1-6-16,-2-2 4 15,-4 0 6-15,-4-2 2 16,-7 0 3-16,-5 0 3 15,-4 2 2-15,1 0-3 0,-4 1-1 16,0 1-3-16,-5 0-1 16,-6-2-1-16,-5-2-1 15,-4 0 1-15,-5 0-1 16,-4 2 1-16,-3 0 1 16,-4 2 3-16,-6 1 6 15,0 1-1-15,-7 0-4 16,-3 0-2-16,-7 2 1 0,-6 1 0 15,-4 0-2-15,-7 7-1 16,-5 1 1-16,-3 10-1 16,-4 6 0-16,-4 1 1 15,1 7-1-15,2 12-1 16,1 8-1-16,2 13 1 16,9 14-2-16,5 16 1 15,13 16 0-15,10 16 2 0,17 8 1 16,16 11 1-16,16-1-5 0,9 0-3 15,23-8-8-15,18-5 2 16,11-2 1-16,20-6 3 0,9-2 2 16,12 3 3-16,10-2 1 15,0-3 1-15,11-8-1 16,-6-10-5-16,-1-22-1 16,0-23 6-16,-6-22 15 15,-1-16 14-15,-2-30-3 16,-2-17 0-16,-2-17-6 0,2-10-7 15,-3-13-2-15,-5-5-10 16,-11-4-7-16,-12-3-2 16,-19-2 0-16,-20 0 2 15,-22-1 4-15,-21-5-3 16,-47 1-8-16,-46 1-20 0,-44 6-25 16,-53 1-53-16,-35 10-115 15</inkml:trace>
  <inkml:trace contextRef="#ctx0" brushRef="#br0" timeOffset="159427.17">28348 5742 309 0,'14'8'230'0,"-1"-8"-220"15,-5 0-10-15,-5-1-5 16,0 1 4-16,-3 0 1 16,0 0-3-16,-5 1-9 15,-11 8-6-15,-8 5 12 0,-10 8 5 16,-10 3 0-1,-12 4-4-15,-7 4-4 0,-7 1 1 16,-8 4 1-16,-4-1 3 16,-7-1 2-16,-5 0 2 15,-7-3 3-15,-4-1 12 0,-5 3 3 16,-3 2-2-16,-2 2 8 16,0 6 2-16,1 5-3 15,7 7-14-15,-1 2-6 16,6 3-3-16,-2 2 0 15,5 4 0-15,-2 0 0 16,1 1-2-16,1 1 0 0,1 0 1 16,3-1 0-16,-1 1 0 15,8-1 1-15,6-3 1 16,4 0-1-16,6-2 0 16,6 1 1-16,7-1 3 15,1-4 1-15,7 1-2 0,5-2 0 16,4-2 0-1,0-3-4-15,4-6 1 0,1 2 0 16,-1-1 0-16,1-2 1 16,5-1-1-16,-2 1 0 15,0 1 0-15,2-3 1 0,5 1 0 16,1 2 0-16,4-2 1 16,0-3-2-16,4 2 0 15,-1-6 1-15,-2 0-1 16,0-1-1-16,1-3 3 15,0-1-1-15,-3 0 1 0,4-3-2 16,-1-1 0-16,1 0 0 16,5-3 1-16,2 2-2 15,2 1-9-15,7 2-10 16,3 6-18-16,0-3-33 16,3-2-76-16</inkml:trace>
  <inkml:trace contextRef="#ctx0" brushRef="#br0" timeOffset="160326.19">10822 15722 396 0,'1'5'23'16,"6"-5"26"-16,0 0-7 15,6 0 9-15,13-4-5 16,10-3-10-16,16-4-16 16,18-5-10-16,14 0-10 15,17-3-11-15,14-1-33 16,4-14-55-16,-1-19-119 15</inkml:trace>
  <inkml:trace contextRef="#ctx0" brushRef="#br0" timeOffset="161042.76">25592 5244 636 0,'-7'29'38'0,"3"0"-31"15,-4 25-12-15,1 25 4 16,0 28 2-16,2 30 0 15,-2 16 0-15,-2 15-1 0,-4 2-1 16,-7-8-2-16,-12-6-8 16,-11-18-11-16,-13-15-5 15,-5-21-15-15,-12-17-1 16,-5-18-30-16,3-29-26 16,6-21-66-16</inkml:trace>
  <inkml:trace contextRef="#ctx0" brushRef="#br0" timeOffset="161308.34">24784 5859 377 0,'19'4'246'15,"19"-4"-190"-15,25 12-48 16,31 28-9-16,28 26-1 16,34 34 1-16,29 34 6 15,12 24-4-15,-2 18-2 16,-5 4-12-16,-20-1-11 0,-16-8-7 16,-25-14-9-16,-17-11-17 15,-17-12-32-15,-10-16-48 16</inkml:trace>
  <inkml:trace contextRef="#ctx0" brushRef="#br0" timeOffset="162989.66">32049 6774 28 0,'0'15'-22'16,"0"2"18"-16,0 1 3 15,-6-4 7-15,-3-1 13 16,1-3 18-16,-1 0-4 15,3-2-18-15,2 5-13 0,4-2-9 16,0 1-64-16</inkml:trace>
  <inkml:trace contextRef="#ctx0" brushRef="#br0" timeOffset="164478.61">10373 17067 385 0,'0'-13'-3'0,"0"-6"-5"16,-16 1 2-1,-7-2 13-15,13 4 22 0,0 2-1 16,0 3-17-16,-2 0-4 15,2 1 8-15,-3 0 4 16,-1 3-1-16,0-2-11 0,-1 2-6 16,4 3-1-16,-2 1-1 15,8-1 1-15,2 3 0 16,1-1 5-16,2 2 7 16,2-3 9-16,14-1 4 15,18-2 2-15,16 1-10 0,22-4-6 16,12 4-7-16,16 0-1 15,5 3 1-15,2 0 3 16,0-2 2-16,-3 2 5 0,-1 4 1 16,-1-2-2-16,-5 0-5 15,-1 0-4-15,-8 8-4 16,-6 2 0-16,-14-1 0 16,-12 2-7-16,-14 3-8 15,-10 6-10-15,-6 3-14 16,-8 7-12-16,-7 2-16 15,-6-3-50-15,-5-11-125 0</inkml:trace>
  <inkml:trace contextRef="#ctx0" brushRef="#br0" timeOffset="168508.73">28492 5677 292 0,'1'-18'19'0,"4"1"-12"0,-3 0 0 16,0 3-4-16,-2-2-10 16,0-2-50-16,0-1-38 15</inkml:trace>
  <inkml:trace contextRef="#ctx0" brushRef="#br0" timeOffset="168737.27">28281 5343 321 0,'-3'0'75'0,"3"0"-13"16,0 0-36-16,0-1-15 15,0 1-5-15,0 0-5 16,2 0-1-16,1 11-6 15,5 3-18-15,2 7-28 0,3 2-32 16,3-2-73-16</inkml:trace>
  <inkml:trace contextRef="#ctx0" brushRef="#br0" timeOffset="168987.46">28527 5811 162 0</inkml:trace>
  <inkml:trace contextRef="#ctx0" brushRef="#br0" timeOffset="169174.67">28339 5768 515 0,'-9'0'22'0,"9"-13"-10"16,4 8-12-16,-4 5-12 16,0 9-69-16,-4 7-116 15</inkml:trace>
  <inkml:trace contextRef="#ctx0" brushRef="#br0" timeOffset="171517.98">3625 17013 618 0,'0'41'51'15,"-8"3"-15"-15,-6-34-36 0,-6-5-2 16,-12 5-3-16,-12 1-3 16,-19 3-6-16,-20 5-5 15,-24-2 2-15,-22 4 8 16,-22-1 5-16,-19 0-7 16,-13-3-7-16,-5-4-7 0,4-4 0 15,12-7 12-15,15-2 12 16,20-14 8-16,22-8 15 15,18-11 5-15,17-9-3 16,12-10-10-16,7-8-8 16,15-10-2-16,6-8-1 15,9-10 4-15,10-10 3 16,12-11-2-16,9-9-7 0,11-9-2 16,25-6 1-16,23-8 0 15,18 1-1-15,21 2-1 16,9 2 2-16,12 4-2 15,5 6 3-15,1 6-2 0,2 10 0 16,4 2 1-16,3 9-2 16,4 8 9-16,9 5-2 15,-1 4-1-15,0 7-1 16,-5 7-5-16,-10 8 1 0,-14 8 0 16,-22 11-1-16,-21 11 1 15,-16 6 1-15,-16 7-1 16,-10 4 1-1,-10 4 5-15,-4 4-4 0,-5 2-2 16,-3 1-7-16,-4 2-27 0,-5 0-21 16,-1 3-24-1,-19 4-33-15,-14-3-38 0</inkml:trace>
  <inkml:trace contextRef="#ctx0" brushRef="#br0" timeOffset="171876.84">2885 14184 550 0,'0'-15'31'0,"20"-6"-13"0,15 3-12 16,19 1-6-16,13 0-1 15,14 1 2-15,11 2 0 16,1 5 0-16,-2 4-2 16,-8 1 3-16,-4 4-2 15,-8 2-1-15,-15 5 2 16,-9 9-3-16,-7 2-1 16,-13 7 1-1,-11 11 0-15,-11 10 0 0,-6 13 1 16,-25 18 2-16,-22 15 3 15,-19 14-3-15,-21 13 1 0,-16 12-4 16,-20 11-6-16,-18 11-37 16,-7 1-59-16,-7-10-95 15</inkml:trace>
  <inkml:trace contextRef="#ctx0" brushRef="#br0" timeOffset="175242.04">3607 14460 140 0,'0'4'238'0,"0"-2"-187"16,0-2-46-16,0 0-3 15,-9 5-2-15,-6 6-3 16,-4 1-5-16,-6 6 1 16,-4 2 2-16,2 3 4 0,3 0 0 15,7-1 0-15,7-2 0 16,7 2-3-16,3 0-9 15,3-3-3-15,7 2 10 16,4-6 4-16,1 2 3 16,0-6 5-16,0 2 3 15,-1-3-1-15,1 6 1 0,-4-4-7 16,-1 6-2-16,-5 3 0 16,0 0 0-16,-5 4-1 15,0 2 2-15,-8 3-2 16,-4 0 1-16,1-2 1 15,-4 3 0-15,5-4 0 0,1 0-1 16,1-1 1-16,6-4-1 16,2 3 0-16,0-2-1 15,7-1 1-15,7 0 1 16,1 2 0-16,5-1 0 16,0 0 1-16,-2 0-2 0,4 2 1 15,-2-1-1-15,-5 0 0 16,0 0 1-16,-1 2-1 15,-5 0 0-15,-1 2 0 16,-3 1 0-16,-1-1 0 16,-4 3 0-16,0-1 0 15,0 0 0-15,0 1 1 0,0-1 0 16,0-3 0-16,0-1 0 16,5 1-1-16,3-2 2 15,4 0 1-15,4-2 3 16,-3 2-3-16,1 0 0 15,2-2-2-15,-4 3 1 0,1 0-2 16,-6 0 0-16,-1 2-2 16,-5 4 2-16,-1-2 0 15,0-1 0-15,-5 1 0 16,-3-4 4-16,0 1-1 0,1-4 0 16,0-4-2-16,3 0 0 15,4-5-1-15,-2 0-1 16,2-1 1-16,0-4-1 15,7 0 2-15,0 0-1 16,2-2 2-16,1 0 2 16,-2-2 2-16,-1 2-1 15,0 0 0-15,0-3-3 0,-2 3 0 16,-2 0-2-16,-1 2 0 16,-2-1 0-16,0 2-1 15,0 2 2-15,0-1 1 16,-7 0 1-16,4 2-2 0,-4-5 1 15,2 1-3-15,2-1 1 16,1-1-1-16,0-2-3 0,2 0 1 16,0 1 1-16,0-3 1 15,0-1-1-15,0 2 0 16,0-1 2-16,0-1 0 16,0-1 1-16,0 1 0 15,0 0 1-15,0-2 3 16,0 0 5-16,0 2 0 0,0-2-2 15,0 0-3-15,0 0-2 16,0 2 0-16,0-2 1 16,0 0 1-16,0 0 3 15,0 0 2-15,0 0 4 16,0 0 2-16,0 0-4 0,0 0 0 16,0 0-3-16,0 1-3 15,0-1-2-15,-2 0-3 16,1 3 0-16,-1-3 0 15,-2 3-1-15,1-1 1 0,-1 1-1 16,0-1 1-16,1 2-1 16,-3-1 0-16,1 0 0 15,3-1 1-15,-3 6 0 16,3-6-2-16,-2 1 2 16,2 0-1-16,1-1 1 15,-1 0 0-15,0 0-1 0,2 0 0 16,0-1 0-16,0-1 2 15,0 0 3-15,0 0-2 16,0 0 3-16,0 0 2 16,0 0-1-16,0 0-1 15,0 0-3-15,-2 0 0 16,2 0-2-16,0 0 0 16,-1 2-1-16,1-2 0 0,0 0 0 15,0 0-2-15,-2 0 0 16,2 0 2-16,0 0 1 15,0 0-2-15,0 0 1 0,0 0 0 16,0 0 0-16,-2 0 0 16,2 0 0-16,0 0 0 15,0 0 0-15,0 0-1 16,0 0 1-16,0 0 0 16,0 0 0-16,0 0 0 0,0 0 0 15,0 0 0-15,0 0 0 16,0 0 0-16,0 0 1 15,0 0 0-15,0 0 0 16,0 0 1-16,0 0 1 16,0 0-2-16,0 0 0 0,0 0-1 15,0 0 0-15,-2 0 0 16,2 2 0-16,0-2-1 16,-1 0 1-16,1 2 0 15,0-2 0-15,0 0 0 16,-2 0 0-16,2 2 0 15,0-2 0-15,0 0 0 0,0 0 0 16,0 0 0-16,-2 2 1 16,2-2-1-16,0 0 1 15,0 0-1-15,0 0 3 16,0 0 2-16,0 0 0 0,0 0-2 16,0 0 0-16,0 0 0 15,0 0-1-15,0 0 1 16,0 0-1-16,0 0 0 15,0 0 0-15,0 0 1 16,0 0 1-16,0 0 0 0,0 0 0 16,0 0-1-16,0 0 1 15,0 0-3-15,0 0 0 16,0 0-1-16,0 0 0 16,0 0-1-16,0 0 0 15,0 0 1-15,0 0 0 16,0 0-2-16,0 0 1 0,0 0 1 15,0 0 0-15,0 0-1 16,0 0 1-16,0 0 0 16,0 1 0-16,-2-1-1 15,2 0 1-15,0 2 0 16,0-2-1-16,-1 2 1 0,-1 0-4 16,2-2 2-16,0 0-2 15,-3 1 2-15,3-1 1 16,-3 0-6-16,-4 2-12 15,-9 1-17-15,-14 9-32 16,-16 2-35-16,-13-2-59 0</inkml:trace>
  <inkml:trace contextRef="#ctx0" brushRef="#br0" timeOffset="177866.37">5661 17801 421 0,'-14'25'84'16,"12"-13"-56"-16,5-12-8 0,24-10 6 16,15-5 1-16,18-2-10 15,23-5-6 1,22 1-6-16,17-1 1 0,14 5-4 15,8-3-2-15,4 6 0 16,-2 1 1-16,3 2-1 16,-1 4 7-16,-6 2-6 15,-4 2 6-15,-7 0 0 0,-11 3-5 16,-12 0 0-16,-11 0-3 16,-17 6 2-16,-12 1 0 15,-19 2-5-15,-11 1-3 16,-11 3-11-16,-14 3-18 0,-13 5-25 15,-10 1-26-15,-27-1-20 16,-17-3-40-16</inkml:trace>
  <inkml:trace contextRef="#ctx0" brushRef="#br0" timeOffset="178178.8">5873 17760 467 0,'33'-22'67'0,"26"-4"-37"15,26-5-15-15,29 6 11 0,28 5-1 16,20 0-15-16,10 5-9 15,4 2-3-15,-9 6-2 16,-9 2 4-16,-10 2-1 16,-16-1 2-16,-13 2 1 15,-17 2 0-15,-14 0-3 0,-13 0-1 16,-19 0-27-16,-20 0-42 16,-20 0-69-16,-16-16-189 15</inkml:trace>
  <inkml:trace contextRef="#ctx0" brushRef="#br0" timeOffset="178484.49">6234 17892 589 0,'99'-5'28'16,"15"-12"-22"-16,22 0-7 16,7 7 6-16,2 4-3 0,-8 2 0 15,-13 2-2-15,-16 1-3 16,-19-3-4-16,-15 2-10 15,-13 2-17-15,-16-1-15 16,-13-5-47-16,-14-8-60 0</inkml:trace>
  <inkml:trace contextRef="#ctx0" brushRef="#br0" timeOffset="178937.77">5656 18224 455 0,'-6'5'7'0,"3"-3"-11"16,-1 3-29-16,1 6-31 15,1 5-25-15,-3-3-17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19T04:10:54.681"/>
    </inkml:context>
    <inkml:brush xml:id="br0">
      <inkml:brushProperty name="width" value="0.05292" units="cm"/>
      <inkml:brushProperty name="height" value="0.05292" units="cm"/>
      <inkml:brushProperty name="color" value="#FF0000"/>
    </inkml:brush>
  </inkml:definitions>
  <inkml:trace contextRef="#ctx0" brushRef="#br0">33489 17806 748 0,'13'2'0'0,"10"3"-15"15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8T04:12:22.102"/>
    </inkml:context>
    <inkml:brush xml:id="br0">
      <inkml:brushProperty name="width" value="0.05292" units="cm"/>
      <inkml:brushProperty name="height" value="0.05292" units="cm"/>
      <inkml:brushProperty name="color" value="#FF0000"/>
    </inkml:brush>
  </inkml:definitions>
  <inkml:trace contextRef="#ctx0" brushRef="#br0">8450 8381 317 0,'-4'-10'3'16,"-1"-1"-2"-1,-2-5 3-15,4-1 21 0,-1 4 1 0,-2-4-6 0,1 2 3 16,1-2 4-16,-3 3 6 16,-2 2-2-16,0 1-10 15,2 5-17-15,-4 3-3 16,0 1-2-16,1 2 0 16,-6 0 0-16,-1 0 2 0,-1 4 0 15,-1 3 4-15,-1-2 2 0,2 2-2 16,2 0 1-16,0 4-5 15,-4 0-1-15,0 2 0 32,-4 2 0-32,0 3 0 0,-3 2 0 0,2 3 0 15,1 0-1-15,5 2 1 0,0 0-1 16,11 2 0-16,3-2 1 16,-2 2-1-16,6-4-1 15,1 5 2-15,-2 1 2 16,2 0-2-16,0 1 0 15,11-2-2-15,1 3 0 16,10-2 1-16,4-3 3 0,-2-1-2 16,5-2 0-16,0-3 0 15,3-2-1-15,2-6 0 16,3-3-4-16,2-2-1 16,-2-7 0-16,-1 0 2 0,0 0 6 15,-7-7-5-15,-4-3 4 16,-5-3 3-16,-4-3 19 15,-5-2 7-15,-4-3-7 16,0-2-20-16,-4-1-2 16,-1-4-3-16,-2-2 0 15,0 1-4-15,-5-3 3 0,-4 2 2 16,-2-1 2 0,11 31 0-16,0 0-1 0,-24-55 1 15,12 26-1-15,0 2-2 0,-3 0 2 16,-1 3-1-16,-2 0-1 15,-1 5 0-15,-3 1 1 16,-3 5-5-16,1 3-4 16,3 3-1-16,-2 3-5 15,1 4-4-15,6 0-19 0,1 2-24 16,7 7-16 0,2 1-64-16</inkml:trace>
  <inkml:trace contextRef="#ctx0" brushRef="#br0" timeOffset="3449.13">6600 9733 256 0,'8'-1'36'0,"1"-6"-25"15,3-3-3-15,6 2 6 16,6-1-3-16,8 1 0 16,4 1 0-16,7 0 0 0,5 3-7 15,0 3-2-15,3 1-2 16,1 0 0-16,-2 0-5 15,4 4 3-15,-1 3 2 16,2 0 5-16,0-4 2 16,5 5 4-16,-1-3 1 0,2-2-4 15,0 1 2-15,4-1-5 16,-1 1-4-16,1-1 2 16,0 0 3-16,-2 0 0 15,-2-1 1-15,-4 1 3 16,-1-1 0-16,-2 2-1 0,0-1-4 15,-6-1-4-15,2 2 0 16,-1-1-1-16,-1 1 1 16,-2-1-1-16,-2 1 1 15,-3-1-2-15,-2 1 1 16,-5 0 1-16,-2-1 1 0,-3-1 1 16,-4 0 0-16,-4 1-3 15,1 1 0-15,-8 1-7 16,-1 0-4-16,-6 1-19 15,0-1-15-15,-2-1-27 16,1-4-36-16,-1-2-54 0</inkml:trace>
  <inkml:trace contextRef="#ctx0" brushRef="#br0" timeOffset="6008.86">8049 8340 135 0,'6'-9'30'16,"-2"0"13"-16,-2 4 9 16,-2-4-2-16,0 4-15 31,0-2-9-31,0 1-15 0,0-2-1 15,-4 0 0-15,-2-2-5 16,1-1-2-16,-1 0-1 16,3 1-2-16,-2-1 4 15,0 2 6-15,-2-2-6 0,4 4-4 16,-4-1 0-16,-2 2 4 16,2-2 11-16,-2 5-2 15,2-1-6-15,-4 1 0 0,3-1 2 16,0 0 8-16,2 3 0 15,3-1-5-15,-2 1-8 16,1 1-3-16,0 0-1 16,-1 0 1-16,-1 0-2 15,1 0 1-15,0 0 0 0,-5 0 0 16,3 3 1-16,0 2 0 16,0 6-1-16,-2 3 0 0,0 2 0 15,-1 6-1-15,-4 3 1 16,1 1 0-16,-1 1 1 15,-5 0-2-15,4 0 1 16,0-4-1-16,0-2 0 0,3 3 0 16,1-6 1-16,0 1-1 15,2 2 0-15,0-1 0 16,-2 0 1-16,2 1 0 16,-1 2 1-16,0-1-2 0,5-1 1 15,0 0-1-15,5-1-1 16,0 2-4-16,0-4-2 15,0 1-1-15,5-1 4 16,5 0 4-16,-3-2 1 16,1 0 0-16,3 0 1 15,2 0-1-15,3 0-1 16,4 0-2-16,7 0 3 0,3 0-1 16,3 1 1-16,2-5-10 15,-1-1-8-15,0-3-1 16,-3-1 3-16,-1-1 13 15,1-6 3-15,-2 1 3 16,1-1 4-16,1 0-1 0,-4-8-2 16,-4-1-1-16,-2-2 2 15,-8-1-3-15,0-3 1 16,-7-1 6-16,-3-2 3 16,-3-3-6-16,0-1 5 15,0-6 1-15,-8-2-2 0,0-4-3 16,-5-4-2-16,4 1-2 15,-2-3-3-15,3 7 0 16,-4 0 1-16,4 5-1 16,-1 5 0-16,-6 1-8 15,-1 7-8-15,-5 3-10 0,-7 6-37 16,0 0-29 0,-1-1-82-16</inkml:trace>
  <inkml:trace contextRef="#ctx0" brushRef="#br0" timeOffset="7465.57">5859 10875 208 0,'23'0'5'0,"-1"-6"6"16,1 1 11-16,2-1 4 15,2 3-8-15,0 0-5 16,0 1 1-16,2 1 4 0,3 1-6 16,2 0 0-16,2 0-1 15,5 0-8-15,6 0-1 16,2 0-2-16,9 0 1 0,2 0-1 16,2 0 1-16,7 0 1 15,3 0 6-15,1 0-3 16,3 0 1-16,3-5 1 15,4 4-1-15,-1-1 2 16,8-2-2-16,0 1-2 16,5-1-1-16,2 0-2 0,-4 2-1 15,-4-1 1-15,-3 0-1 16,-9 1 3-16,-4 2 6 16,-10 0 7-16,-6 0 2 15,-4 0-2-15,-4 0-8 0,-5 0-2 16,-6 0-4-16,-4 5 0 15,-2-1-2-15,-9 0-1 16,-3-1-17-16,-7-1-19 16,-8-2-13-16,-5-5-66 15</inkml:trace>
  <inkml:trace contextRef="#ctx0" brushRef="#br0" timeOffset="8646.48">7657 8204 215 0,'-7'-10'26'0,"2"-2"-3"0,-2 1 3 16,0 2-1-16,-1 0-8 16,-4-2-9-16,2 4 1 15,-2-2 2-15,4 0 6 16,-4 2-2-16,0-2-11 15,3 4-4-15,-1-2 0 16,-3 4-2-16,-1-1-2 0,1 2 2 16,-5 2 2-16,2-2 0 15,-2 2 0-15,2 0 2 16,-2 0 9-16,4 4 3 16,0 0-4-16,-5 4-6 15,5 1-2-15,-4 3 1 0,4 5 1 16,-4 1 2-16,6 3 0 0,-2 2-1 15,2 4-3-15,4-1-2 16,-4 4 0-16,2 1 0 16,-5 1 0-16,3-1 0 15,-2 2 0-15,-1 0 0 16,4-1 0-16,2 2 0 0,3 1-1 16,3 3-3-16,3 1 4 15,0-1 0-15,0-3 0 16,5-1 1-16,5-3-2 15,0-7-1-15,6 1-4 16,6-3 2-16,3-6 6 16,2 0-1-16,4-5-1 0,4-1 2 15,5-5-3-15,2-2 1 16,4-1-2-16,6-2 3 16,6 0 1-16,5 0-3 15,-1 0 3-15,0-5-8 16,-3 0-13-16,-8-2 3 0,-7-5 9 15,-12-8 7-15,-8-7 1 16,-10-9 11-16,-7-6 6 16,-6-6-17-16,-1 0-7 15,-3-2-8-15,-9 0 6 16,-7 5 3-16,-1 4-1 16,-9-1 2-16,-8 5-27 0,-2 5-46 15,-6 4-178-15</inkml:trace>
  <inkml:trace contextRef="#ctx0" brushRef="#br0" timeOffset="10459.15">5706 11564 180 0,'15'0'13'15,"-3"-4"7"-15,5-2-2 0,2 1-4 16,6 0-5-16,4 0-3 31,3-1-2-31,4-1-1 0,2 0-3 16,0 2 1-16,-1 0-1 15,1-1-1-15,-2-1 2 16,2 3-1-16,3-1 0 16,0-1 0-16,3 1 0 0,2 1 1 15,4 1 0 1,3-1 7-16,-2 3 7 16,3-3 1-16,0 4-7 0,-2-1-3 15,-2 1 0-15,1 0-2 16,-1 0 0-16,-3 0 0 15,3 0 2-15,-1 0 2 16,1 0 1-16,2 3 7 16,2 0 5-16,2 1-5 0,-1 1-5 15,3 1-4-15,-3-5-4 16,1 1 0-16,-4 2-1 16,-4-4 3-16,-3 0 2 15,-4 0 0-15,0 0 2 16,-4 0 2-16,-1 0-1 15,-2 0-1-15,-5 0-1 0,1 2 1 16,-1-2 2-16,-2 0-7 16,-3 0-2-16,-5 0-2 15,1 0 2-15,-5 0 0 16,0 0 0-16,-2 0 1 16,-5 0 0-16,4 0-1 0,-5 0-1 15,0 0 0-15,-4 0 0 16,2 0 1-16,-2 0 0 15,-1 0-3-15,-2 0 2 16,0 0-3-16,0 0-15 0,-5 0-45 16,-10-2-41-16,-7-14-115 15</inkml:trace>
  <inkml:trace contextRef="#ctx0" brushRef="#br0" timeOffset="11580">7207 8217 244 0,'0'-7'41'0,"0"0"-8"15,0 0-4-15,0 1-3 0,-5 1-14 16,-2 0-8 0,-1-1 3-16,1 3-5 0,-1-1-2 15,-1 1-1-15,-3 1 2 16,0-2-1-16,-3 3 1 15,-2-2 5-15,-3 3-1 16,-2 0-1-16,0 0-3 0,-6 0 0 16,1 8-1-16,0 1 0 15,2 2-1-15,1 1 2 16,4-2-2-16,-1 5 2 16,4 1 1-16,-1 2-2 0,-2 6 0 15,2 2 0-15,2 8-2 16,-2 1 2-16,5 7 0 15,4 3 0-15,6 6 0 16,3 6 2-16,0 0-1 16,14 4-1-16,2-1 0 15,8-1 0-15,7-3-1 16,3-5-3-16,1-5 0 16,6-6-5-16,0-10-1 15,5-8-2-15,-2-8 4 16,-2-10 3-16,-3-4 5 0,0-3 3 15,-3-9-2-15,-2-6 1 16,-7-1 10-16,2-3 14 16,-4-1 0-16,1 0 0 15,-3-4-11-15,-2-1-10 0,-2-3-4 16,-5-1 0-16,-7 2 8 16,-5-8 13-16,-2-1-8 15,-11-2-6-15,-8 2-2 16,-7 0-4-16,-8 5-2 15,-5 3-8-15,-8 12-17 16,-5 10-39-16,0 5-18 16,1 2-49-16,5 2-91 0</inkml:trace>
  <inkml:trace contextRef="#ctx0" brushRef="#br0" timeOffset="13062.61">5526 12290 179 0,'19'-6'22'16,"4"2"3"-16,1 1-3 16,5 1-6-16,0 0-5 15,6 2-4-15,3 0-5 16,-1 0 0-16,6 0 3 0,2 0 11 16,0 0 7-16,3 0-4 15,-1 2-5-15,3 3-3 16,1-1-3-1,2 3 1-15,3 2-2 16,0-4 1-16,3 2 0 16,6-1-1-16,-3-2-2 0,0-3 0 15,0 1 1 1,5 2-1-16,-5-4-3 0,0 5 0 16,2-2 0-16,2 4 5 15,-4 1 3-15,-2 2-5 0,-2 0-3 16,0 0-4-1,-8 1-11-15,-2 0-15 0,-8-3-19 16,-7-8-43-16,-6-3-118 16</inkml:trace>
  <inkml:trace contextRef="#ctx0" brushRef="#br0" timeOffset="96361.57">8624 8569 217 0,'-3'-4'146'16,"-1"2"-99"-16,2-1 3 15,1 1 2-15,1 0-23 16,0-3-2-16,10-2-3 16,9-4-1-16,8-1 0 0,10-6 1 15,9-2-7-15,5-2-9 16,6 1-7-16,3 0-5 16,-3-1 8-16,-3 2-3 15,-4 7 0-15,-7-4-1 16,-11 3-1-16,-3 5 2 15,-11 0 0-15,-7 2 1 0,-4 2-2 16,-6 1 0-16,-1 2-2 16,-5 1-24-16,-9 1-30 15,-11-2-40-15,-4 0-54 16,-1 0-149-16</inkml:trace>
  <inkml:trace contextRef="#ctx0" brushRef="#br0" timeOffset="96758.95">8921 7975 396 0,'-12'-18'27'0,"2"3"20"16,1 1 13-16,3 6-16 15,1 4-16-15,-4 4-9 16,-1 11-16-16,-10 12-5 16,-6 10 1-16,-9 10 2 15,-6 7-2-15,-3 6 2 0,-1 1-2 16,5-2 2-16,1 0-1 16,10 0 2-16,10-3-3 15,8-4 1-15,11-5-1 0,11-7-2 16,18-4-3-16,14-7 1 15,9-7 5-15,7-9 2 16,6-9-1-16,-1 0 3 16,-1-4-7-16,-7-8 4 0,-10-1 0 15,-10 1-1-15,-11 1-13 16,-8-1-23-16,-10-3-38 16,-7 1-130-16</inkml:trace>
  <inkml:trace contextRef="#ctx0" brushRef="#br0" timeOffset="133464.51">17283 8693 328 0,'-9'-21'61'0,"0"-2"-32"0,-2-2 0 16,-1 0-4-16,-5 2 3 16,-4-2-12-16,-4 0-6 15,-7 3-1-15,-2 1 5 16,-10-1-5-16,-4 5-1 0,-4 0-4 15,-6 4-3-15,-1-2 1 16,-2 3-1-16,-2 1 1 16,-3 0 2-16,-4 0-1 15,-8 4 0-15,0 0 3 16,-9 2 0-16,-1 1-3 0,-3 4 0 16,-1-2-1-16,0 2 0 15,1 2 0-15,1 4-1 16,0 1-1-16,2 0 0 15,-1 2 0-15,1 0 1 16,-2-1-2-16,2 5 1 16,0 1-1-16,3 3 2 0,3 1-1 15,8 1 0-15,6 2 0 16,7 4 0-16,9 0 0 16,11 6-2-16,5 1 0 15,7 0 1-15,7 5-1 16,7 1 1-16,3 1-1 0,7 0 1 15,5 1 0-15,2 3 1 16,16 1-2-16,3-1 1 16,12 0 1-16,3-1 0 15,7 1 1-15,7 0 0 16,6 0 0-16,2 0 0 0,8 1 0 16,7-3-1-16,8 1 1 15,5 2 0 1,4-6 1-16,3 0 0 0,0-1 0 15,7-4 1-15,0-1-1 16,2-3 1-16,6-1 5 0,3-5 2 16,4 1 3-16,2-3-6 15,2-1-5-15,-3-3 1 16,-1-2 1-16,0-3 4 16,-8-3 1-16,3-5 1 15,-2-4-1-15,-4 2 4 0,0-15-3 16,-5-6-6-16,-4-8-1 15,-7-4-2-15,-7-4 0 16,-11-7-1-16,-9-2 2 16,-10-6-1-16,-12-6 4 15,-10-2 3-15,-7-8-2 16,-10-4-1-16,-12-7 0 16,0 0-2-16,-22-5-3 0,-12-4 2 15,-14 2-3-15,-20 0 6 16,-24 0-7-16,-28 5-4 15,-40 5 1-15,-43 6-21 16,-48 11-19-16,-42 7-42 0,-34 0-66 16</inkml:trace>
  <inkml:trace contextRef="#ctx0" brushRef="#br0" timeOffset="178530.48">22702 5326 391 0,'-5'0'93'16,"2"0"-36"-16,1 0-37 16,2 2-20-16,0 16 0 15,0 9 10-15,5 11 13 16,-2 11-17-16,3 8-2 15,-5 7 3-15,-1 5-1 0,0 4-1 16,0 6 0-16,-5 3-3 16,-2 4 3-16,2-1-2 15,0 3 0-15,0-1-2 16,0 1 1-16,3-6-2 0,-3-7 0 16,2-4 0-16,1-8-2 15,0-8 2-15,2-5-1 16,2-8 0-1,15-6-1-15,18-4 0 16,8-7-1-16,18-3 6 0,16-10-1 16,11-3 0-16,17-4-2 15,9-5 1-15,18 0-2 0,9 0 2 16,17-5 2-16,15-4 0 16,15 2 2-16,17-1-6 15,11 0 4-15,13 2-2 16,12 1-2-16,8 5 2 15,6 0 0-15,9 0-3 0,10 2 3 16,0 8 1-16,10 3-2 16,1 1 4-16,3 2-1 15,-1 4-3-15,-5 2 1 16,-7 3-2-16,-4 1 5 16,-8 3 4-16,-3-1 4 0,-13 3-1 15,-4-1-4 1,-12 0-3-16,-16-1 4 0,-6-2-8 15,-17-3 0-15,-14-2 1 16,-13-2-1-16,-16-4-2 16,-18-6-5-16,-19-4 5 15,-17-3-3-15,-18-3 4 0,-16-5 1 16,-13-11 0-16,-7-6 1 16,-12-6 0-16,-7-6 0 15,-5-5 1-15,-9-13-1 16,-3-7 1-16,-5-10 1 0,0-8 0 15,-5-13-2-15,-3-6 0 16,-4-7 0-16,3-7 0 16,2-4-1-16,2-4 0 15,2 0 1-15,3 2-2 16,0 5 0-16,0 6 1 16,5 8 1-16,5 10 0 0,-3 9-1 15,1 6 0-15,-2 12 1 16,-5 10-1-16,-1 9 1 15,-1 5-2-15,-20 8-1 16,-18 5-2-16,-15 4 0 16,-21 6 0-16,-23 3 1 0,-19 7 1 15,-24-1 4-15,-19 4-4 16,-16 0 2-16,-17 5 1 16,-16 4-2-16,-8 4 0 15,-14 3 3-15,-8 2-1 0,-9 1-1 16,-3 1 1-16,-9 2-3 15,1-1 3-15,-2-3-2 16,2 0 3-16,5-1-2 16,3-1 0-16,8-1 1 15,4-5-1-15,5 1-2 16,6-2 3-16,8-4-2 0,4 1 2 16,4-3-2-16,7-3 1 15,8 0 0-15,9 0 0 16,8-2 1-16,7 1 0 15,13-6 0-15,11 0 2 16,11-3 3-16,10-1 0 16,14-1 1-16,9-2-3 15,7 1 1-15,9-2-2 16,8 2-2-16,1-3 0 0,12 2 1 16,0-3 2-16,1 3-1 15,8 0-1-15,2 2 1 16,4-1-3-16,1 4 0 15,6 1 0-15,0 0 2 16,4 4-5-16,-1 4 3 0,-2 0 0 16,-2 0-2-16,0 4 2 15,1 4-2 1,-3 0 2-16,0-1-1 0,8 0 1 16,4-3 0-16,3-4-1 15,-5-1-14-15,-2-34-47 16,-5-29-185-16</inkml:trace>
  <inkml:trace contextRef="#ctx0" brushRef="#br0" timeOffset="183159">7994 5988 102 0,'-9'-9'428'0,"-9"0"-387"16,-5 7-9-16,1 7-24 15,-3 26-7-15,-8 15-2 16,-4 20 1-16,-8 20-1 15,-4 8 1-15,3 6 1 0,9-6-1 16,11-6 1-16,10-17-1 16,16-17-1-16,7-19-1 15,23-29-2-15,19-11-1 16,14-31 3-16,10-17 1 16,7-12 3-16,-4-10-4 15,-1-1 1-15,-9 1 1 0,-9 4 1 16,-2 3 15-16,-7 11 7 15,-6 7-4-15,-3 12-12 16,-7 15-5-16,-5 14-2 16,-6 9-2-16,-6 20 0 15,4 13 3-15,-6 14-1 0,1 10 1 16,-3 9 1-16,-2 3-2 16,0 5-12-16,0 1-31 15,-3-2-25-15,-6-4-48 16,3-11-104-16</inkml:trace>
  <inkml:trace contextRef="#ctx0" brushRef="#br0" timeOffset="184780.64">3284 8940 466 0,'-10'42'33'15,"-10"19"-30"-15,-4 21-1 16,-5 24 4-16,-8 19 5 15,-5 8-6-15,-3 3-3 0,3-6-2 16,5-12 0-16,10-18 0 16,11-18 0-16,11-24 0 15,5-16 0-15,16-21-3 16,9-21-5-16,12-13-7 0,14-29 8 16,7-24 8-16,6-15 4 15,4-11 1-15,2-3-6 16,-7 4 1-16,-6 10 0 15,-6 12-1-15,-6 9 1 0,-10 12 2 16,-5 11 1-16,-2 20-1 16,1 15-2-16,-2 13-1 15,-2 35 4-15,-3 31 7 16,1 28 3-16,-2 22-8 0,5 10-5 16,4 6-13-16,2-8-65 31,-1-17-90-31</inkml:trace>
  <inkml:trace contextRef="#ctx0" brushRef="#br0" timeOffset="187860.49">27165 8289 433 0,'-13'-50'55'0,"-3"-3"-15"15,-4 7-10-15,-6 4-3 16,-8 6-16-16,-12 4-8 0,-10 4-3 15,-15 6-1-15,-17 6 1 16,-9 6-1-16,-3 10 1 16,-2 0-1-16,9 12 1 15,11 7 1-15,15 4 0 0,21 4-1 16,19 3 0-16,25 6-1 16,17 2-2-16,27 5 13 15,23 3 14-15,18 2-7 16,8 2-10-16,5-2-4 15,0 4-1-15,-4-2 1 0,-6 0-3 16,-5 3 0-16,-7 1 2 16,-6-2 0-16,-11 1 0 15,-10-1-2-15,-17-2-3 16,-17-2-10-16,-13-5-10 16,-25-9-2-16,-24-4 11 15,-14-10 3-15,-10-11 4 16,-8-9 6-16,1-6 3 0,5-12 11 15,16-3 5-15,11-6-3 16,16 0 1-16,15-1 4 16,15-4-10-16,9-4-11 15,24-1-1-15,16-2 2 0,14-4 0 16,18 0 0-16,7-4-2 16,6 4 4-16,-4-1-2 15,-5 1 0-15,-17-1 2 16,-16-5-1-16,-20 1 2 15,-15-5 0-15,-15 3-2 0,-27 0-2 16,-31 7 0-16,-24 9-1 16,-33 9 2-16,-32 14-14 15,-24 8-35-15,-11-6-46 16,5-5-191-16</inkml:trace>
  <inkml:trace contextRef="#ctx0" brushRef="#br0" timeOffset="189904.84">27881 5845 421 0,'-9'41'10'16,"0"12"24"-16,-2 17 9 0,2 10-6 16,2 9-8-16,7 1 0 15,0-6-8-15,2-6-9 32,10-6-9-32,1-9-3 0,5-6-2 0,-2-3-15 0,4-12-46 15,1-9-56-15,5-19-113 16</inkml:trace>
  <inkml:trace contextRef="#ctx0" brushRef="#br0" timeOffset="190313.66">28497 5977 476 0,'0'-12'47'16,"-9"4"-6"-16,-1 8-23 16,-9 22-18-16,-1 17-2 15,-6 16 1-15,2 15 0 0,4 12 1 16,13 3-1-16,9 0-1 16,25-9-1-16,18-7-12 15,11-19-14-15,8-18-15 16,2-19-8-16,3-13 47 15,-8-21 22-15,-6-17 40 16,-4-10-5-16,-12-9-11 0,-5-7-21 16,-8-4-10-16,-8-5-7 15,-9-4-6-15,-9 1 2 16,0-1 0-16,-7 11 1 16,-12 7 0-16,-8 14 1 15,-7 13-2-15,-9 18 0 16,-16 14-1-16,0 18-15 0,-7 23-15 15,10 19-12-15,15 14-46 16,22-1-33-16,19-6-187 16</inkml:trace>
  <inkml:trace contextRef="#ctx0" brushRef="#br0" timeOffset="190722.42">29402 5921 542 0,'-23'-16'-6'16,"1"2"36"-16,-5 12-23 16,-7 6-6-16,0 26-1 0,-5 15-2 15,-1 14 0-15,5 12 0 16,11 9-4-16,14 2 2 15,10-3-8-15,22-11-14 16,12-11-10-16,13-15-8 16,3-20 29-16,2-18 17 0,3-8 33 15,-4-21 29-15,3-10-24 16,-2-5 0-16,-5-6-27 16,-2-6-8-16,-7-5 0 15,-10-1-4-15,-8-7-3 16,-7 1-1-16,-8 5-2 0,-5 9-3 15,-2 7-3-15,-17 9-3 16,-8 13-5-16,-13 12-23 16,-3 7-42-16,0 2-9 15,3 9-39-15</inkml:trace>
  <inkml:trace contextRef="#ctx0" brushRef="#br0" timeOffset="192129.15">30356 6015 446 0,'-4'-15'-14'0,"2"-4"58"0,2 1-13 16,0 7-9-16,0 2-8 16,0 4-1-16,0 3-5 15,0 2-5-15,-2 0-3 16,2 16-2-16,-2 16-5 15,0 17 4-15,2 13 1 0,0 16 0 16,12 9 3-16,9 3-2 16,11-5 0-16,12-5-2 15,10-11-8-15,4-15-4 16,6-21 1-16,-1-14 8 16,1-19 19-16,-3-6 36 0,-6-24 4 15,-4-7 3-15,-6-12-24 16,-9-5-10-16,-15-12-17 15,-13-11-9-15,-8-6-1 16,-17-12-5-16,-15 0-1 16,-14 4-2-16,-14 9-2 15,-19 11-3-15,-18 14-12 0,-25 14-7 16,-18 16-13 0,-15 4-51-16,-1 1-112 0</inkml:trace>
  <inkml:trace contextRef="#ctx0" brushRef="#br0" timeOffset="192710.99">29869 5317 552 0,'9'57'-11'16,"-1"12"15"-1,2 26-2-15,1 21 1 16,-1 18 0-16,5 12 5 0,1 9 2 0,0 1-1 16,0 5 0-16,-5-3 2 15,-2-7-4-15,-9-6-4 16,-2-15-4-16,-10-12-2 15,-6-15-9-15,-1-17-6 16,0-16-5-16,-6-20-15 16,-2-22-55-16,-2-28-70 0</inkml:trace>
  <inkml:trace contextRef="#ctx0" brushRef="#br0" timeOffset="193072.15">29086 5129 518 0,'0'19'85'0,"13"-1"-52"16,9 18-38-16,2 20 5 16,5 24 2-16,9 27 0 15,0 16-2-15,-4 14 1 16,-7 10-1-16,-5 6-2 16,-5 3-9-16,-12-7-23 0,-5 1-20 15,-12-7-3-15,-8-11 0 16,-4-9 30-16,3-14 23 15,-2-8 3-15,-2-13 4 16,-2-22-4-16,-6-20-69 16,-2-28-139-16</inkml:trace>
  <inkml:trace contextRef="#ctx0" brushRef="#br0" timeOffset="193452.18">28215 5182 559 0,'10'29'17'0,"7"8"-10"15,3 17-6-15,4 20 2 16,5 24 7-16,2 13-8 0,-4 9-1 16,-7 11-1-16,-4 4 0 15,-10 3-1-15,-6 1 0 16,0 1 0-16,-17-6-11 15,-3 1-7-15,-3-11-9 16,-4-4-26-16,-5-15-10 0,2-14 0 16,-1-18-55-1,4-23-116-15</inkml:trace>
  <inkml:trace contextRef="#ctx0" brushRef="#br0" timeOffset="194192.08">27022 5279 473 0,'14'17'86'0,"3"8"-56"16,8 17-32-16,-3 23 2 15,3 24 1-15,-1 23 3 16,-5 18 3-16,-10 11 4 0,-5 11-4 16,-4 3-2-16,0-2-5 15,-9 1 3-15,-9-8-5 16,-4-5-7-16,-3-11-16 15,-4-12-11-15,-3-11 6 16,-2-16-9-16,0-21-39 0,-2-30-117 16</inkml:trace>
  <inkml:trace contextRef="#ctx0" brushRef="#br0" timeOffset="194678.9">26009 5408 562 0,'10'59'15'16,"-1"19"9"-16,4 24 14 15,-4 23 3-15,-4 16-18 16,-5 7-13-16,0-4-5 16,-12-4-3-16,-3-5-2 15,-3-8-2-15,2-6-16 16,-4-11-21-16,-5-15-26 0,-2-17-35 15,0-29-104-15</inkml:trace>
  <inkml:trace contextRef="#ctx0" brushRef="#br0" timeOffset="194945.17">25230 5482 574 0,'14'36'100'0,"-1"11"-80"16,4 19-21-16,-1 25 1 15,2 25 4-15,-6 16 5 16,-6 11-7-16,-6-6-3 0,-11 1-17 15,-16-11-17-15,-7-7-20 16,-10-20-21-16,-9-27-75 16</inkml:trace>
  <inkml:trace contextRef="#ctx0" brushRef="#br0" timeOffset="195242.3">24390 5081 647 0,'0'50'24'0,"0"21"-24"16,7 31 2-16,2 30-1 15,-1 27 0-15,-3 21 8 16,-3 10-5-16,-2-5-3 0,-4-8-3 16,-7-7-16-16,-5-5-22 15,-6-16-28-15,-5-20-41 16,-1-28-65-16</inkml:trace>
  <inkml:trace contextRef="#ctx0" brushRef="#br0" timeOffset="195727.31">23613 5281 340 0,'10'23'23'15,"1"9"-14"-15,2 24-3 16,-3 31 12-16,2 38 4 0,-7 39 15 16,-5 45-15-16,-25 35-18 15,-19 24-19-15,-14-3-154 16</inkml:trace>
  <inkml:trace contextRef="#ctx0" brushRef="#br0" timeOffset="197121.5">28836 4632 118 0,'4'15'545'0,"-2"-15"-496"15,-2 0-50-15,4 0 1 0,-4 0 0 16,0 0 3-16,0-2 0 15,-12 0-2-15,-16-4-3 16,-19 1 4-16,-21-6 1 16,-22-3-2-16,-23-2 0 15,-20 2 3-15,-14-4 7 0,-11 2 0 16,-13 2-1-16,-9 1 1 16,-10 0-1-16,-7 7 0 15,-8 2-4-15,-5 2 0 16,4 2-2-16,6-2 0 15,17 2 4-15,15 8-1 0,22-5-4 16,17 6-2-16,17-2 0 16,17 0-1-16,10 0-13 15,12-3-31-15,8-4-34 16,17-2-34-16,14-23-70 16</inkml:trace>
  <inkml:trace contextRef="#ctx0" brushRef="#br0" timeOffset="197543.27">26432 3842 546 0,'5'13'148'16,"-5"-10"-116"-16,0 3-30 15,-19 10 3-15,-20 4 3 16,-19 9 5-16,-28 6 3 0,-24 7-11 16,-25 2-3-16,-19 6-2 15,-7 2 2 1,-10 0 6-16,0 1 0 0,13-1 3 15,15 0-2-15,20-4-3 16,28-4-4-16,23-2 0 16,24-5-2-16,26-1-3 15,22-1-2-15,38-3 2 0,38 1 1 16,36-4 2-16,39-3-1 16,37-2 0-16,31-1-22 15,19-2-44-15,8-3-33 16,-7-10-68-16,-12-8-265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8T04:16:05.127"/>
    </inkml:context>
    <inkml:brush xml:id="br0">
      <inkml:brushProperty name="width" value="0.05292" units="cm"/>
      <inkml:brushProperty name="height" value="0.05292" units="cm"/>
      <inkml:brushProperty name="color" value="#FF0000"/>
    </inkml:brush>
  </inkml:definitions>
  <inkml:trace contextRef="#ctx0" brushRef="#br0">7903 13150 346 0,'-20'7'53'0,"1"-4"8"16,9-1-11-16,3 0-14 0,5-2-2 15,2 1-18-15,0 5-12 16,9-1-5-16,5 2 5 15,13 4 0-15,10-2-3 0,9-4-1 16,15-5 0-16,14-2-1 16,19-19 0-16,15-11 4 15,17-13-3-15,16-10 3 16,11-4 0-16,3-3-2 16,3-1-13-16,-1 8-48 0,-14 1-48 15,-9 3-61-15</inkml:trace>
  <inkml:trace contextRef="#ctx0" brushRef="#br0" timeOffset="3043.1">6796 13440 421 0,'0'-6'61'16,"-7"-4"-38"-16,-4-3-14 16,-3 2 7-16,-2-3 10 0,-8 4-16 15,-3-1-8-15,-11 0-2 16,-4 3 0-16,-11 2 1 16,-6 2 1-16,-4 2-1 0,-3 2-1 15,-7 0 0-15,-3 5-1 16,-3 6 2-16,-5 7-1 15,-4 0 0-15,-4 7 0 16,-3 5 0-16,0 6 0 16,-2 2 4-16,2 3 5 15,-5 1-2-15,7 5-3 16,-2-1 0-16,3 1-2 0,2 3-1 16,10 2 0-16,2-2-1 15,4 3 0-15,4 4 0 16,1 4-1-16,4 5 1 0,6 2-1 15,6 3 1-15,6 6 0 16,9-1 0-16,9 3-1 16,7 1 1-16,9 0-1 15,3 2 1-15,10 2 0 16,-2 2 2-16,15 1 2 16,8 2 6-16,12-1-3 0,7-3-3 15,14-6-3-15,10-6 0 16,11-7-2-16,13-9 1 15,9-5 0-15,5-7 0 16,10-4 1-16,5-6 1 16,7-8-2-16,8-6 0 0,9-4 1 15,6-9-2 1,8-2 2-16,3-5-1 0,5-1-1 16,-4 0 3-16,1 0 1 15,-2-5 4-15,-7-2 0 16,-4-6 3-16,-8-3 0 15,-6-5 2-15,-11-7 2 0,-11-3-4 16,-9-6-3-16,-12-5-1 16,-11-2 2-16,-12-2-2 15,-14-4 4-15,-7-6-2 16,-12-8 0-16,-7-4-2 16,-13-8-2-16,-3-8-3 0,-11-4-1 15,-3-4-2 1,-16-5-2-16,-11-1 4 0,-14-1-5 15,-7-5 5-15,-10 1 0 16,-10 1 0-16,-8 2-2 16,-5 0 2-16,-11 7 2 15,-9 4-2-15,-13 2-7 16,-12 5-7-16,-12 7 15 0,-17 5-2 16,-13 8-1-16,-11 8-1 15,-11 9 1-15,-4 8 0 16,-6 12 2-16,-1 12-11 0,-1 13-14 15,-7 12-25-15,-11 16-46 16,-7 6-147-16</inkml:trace>
  <inkml:trace contextRef="#ctx0" brushRef="#br0" timeOffset="104747.86">25025 8549 636 0,'-71'-59'-9'0,"-1"-10"11"16,-9 1-7-16,-7 4 2 15,-10 5 10-15,-11 7 3 16,-12 2-9-16,-16 7-1 0,-14 6 1 15,-12 10-1-15,-13 9 1 16,-5 15-1-16,-5 3 3 0,-6 25 3 16,2 14 4-16,7 16-1 15,3 15-2-15,10 13-4 16,9 14-1-16,12 15 0 16,10 10-1-16,15 17-1 15,13 9 1-15,14 14 0 0,16 4 0 16,19 9-2-16,21 4 1 15,26 4-3-15,15-3-4 16,28-4-5-16,28 3-4 16,26-4 9-16,20 0 5 15,16-4 4-15,17 0 1 16,12-4-2-16,9-6-1 16,12-7-5-16,4-15-8 0,7-9-3 15,10-12 7-15,3-18 2 16,5-11 9-16,-3-14 4 15,2-18 13-15,-8-14 5 0,-8-18-5 16,-9-21-1-16,-10-7 2 16,-8-27 3-16,-8-21 2 15,-5-19-2-15,-4-17-4 16,-4-19-11-16,-1-19 0 16,-5-12-10-16,-13-15 3 15,-6-12-3-15,-12-6-5 0,-14-10 3 16,-13-2 1-16,-12-5-4 15,-18 2-1-15,-16-2 4 16,-14 1-1-16,-8 7-1 16,-30 5 1-16,-23 3 2 15,-27-1-4-15,-33 5-1 16,-35 3-5-16,-29 7-1 0,-29 9-27 16,-25 14-28-16,-7 11-37 15,4 14-126-15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8T04:17:27.086"/>
    </inkml:context>
    <inkml:brush xml:id="br0">
      <inkml:brushProperty name="width" value="0.05292" units="cm"/>
      <inkml:brushProperty name="height" value="0.05292" units="cm"/>
      <inkml:brushProperty name="color" value="#FF0000"/>
    </inkml:brush>
  </inkml:definitions>
  <inkml:trace contextRef="#ctx0" brushRef="#br0">8583 14034 505 0,'-16'0'61'0,"0"-2"-20"0,6-1-7 15,7 3-5-15,3 0-13 16,0 0-12-16,7 12-5 15,8 6 0-15,8 7 1 16,6 5 0-16,2 6 0 16,6 0 0-16,7-3 0 0,7-4-1 15,10-9 0-15,12-17-7 16,17-10 5-16,18-28-1 16,20-28 3-16,19-21 0 15,13-23 5-15,13-13-3 16,7-6-1-16,-2-1-10 15,-7 4-6-15,-9 12 3 0,-11 7 0 16,-15 16 2-16,-19 12 4 16,-7 15-3-16,-17 11-4 15,-15 16-3-15,-13 11-35 16,-23 14-55-16,-18 5-102 16</inkml:trace>
  <inkml:trace contextRef="#ctx0" brushRef="#br0" timeOffset="406.89">8984 14266 609 0,'44'2'8'0,"15"-15"16"16,28-26 17-16,35-29 9 15,34-32 0-15,27-26-32 16,26-24-9-16,20-14-14 16,15-4-17-16,6 4-41 15,1 9-36-15,-6 11-53 16,-12 6-121-16</inkml:trace>
  <inkml:trace contextRef="#ctx0" brushRef="#br0" timeOffset="28457.79">9781 11307 50 0,'-2'-16'228'0,"-4"-2"-170"16,-1 0-23-16,-2-2-7 16,-7 1-7-16,-2 1-14 15,-5 1-8-15,-2 4 7 16,-4 0-1-16,3 2 0 15,2 0 8-15,-1 3 1 0,1 2-1 16,2 1-6-16,0 2-4 16,-7-1-2-16,-2 4-1 15,-4 0 0-15,-2 4 0 16,-1 6 2-16,-1 2 8 16,-1 4 5-16,4 1 1 0,2-2-4 15,-5 7-4-15,1 1-5 16,-2 6 0-16,-1 1-1 15,-3 4 2-15,0 4 1 16,1 2 2-16,4 4 7 16,4-2-3-16,3 7-1 15,8 1-6-15,-3-3-3 0,5 6-1 16,0-2 0 0,1 2 0-16,-1 1 0 0,4 0 1 15,4 3-2-15,-1 0 1 16,5 3 0-16,3 1 0 15,5 0 4-15,0 1-1 0,2 2 0 16,0-1-4-16,0 1 1 16,2 0 1-16,3 0-1 15,2 2 0-15,0 0 0 16,4 0 0-16,2 2 0 0,2-2 1 16,2-5-1-16,3-3 1 15,4 0-1-15,0-6 0 16,1-2 1-16,2-3-1 15,2-2-1-15,2 0 1 16,1-5-1-16,4 1 1 16,-1-5 0-16,4 0 0 0,0-6 0 15,-1-3 0-15,1-4 1 16,6-5 5-16,0-8-1 16,0 1 5-16,0-7-2 15,2-2-2-15,-3-2-1 16,-2 0-1-16,-3-6-1 15,-3-2 1-15,-5-5 2 0,-1-5 3 16,2-5 4-16,-1-6 2 16,1-9 0-16,1-5-9 15,2-8-3-15,-2-8-1 16,-8-3 1-16,0-2-2 0,-6-7 0 16,-4-8 1-16,-8-1 0 15,1-6 0-15,-3-6 5 16,1-8-1-16,-3-2-5 15,2-5-5-15,-1-4-4 16,-3 3 6-16,-1-1-5 0,-1 3 4 16,-10 0 3-16,-5 1-1 15,-4 5 1-15,-3-2 1 16,-4 4 0-16,-5 1 0 16,-2 4-1-16,-4 8 0 15,-7 3-2-15,-5 11-4 16,-8 6-5-16,-13 12-3 0,-9 14-5 15,-13 11-6-15,-17 14-28 16,-14 14-32-16,-14 0-102 16</inkml:trace>
  <inkml:trace contextRef="#ctx0" brushRef="#br0" timeOffset="57889.62">11354 8815 371 0,'-11'-40'173'16,"-17"-6"-139"-16,-9-7-26 16,-7 3-5-16,-14 0 8 0,-15 0-7 15,-15 1-5-15,-15 7 0 16,-16 3 1-16,-15 5 1 16,-16 5-2-16,-11 4 2 15,-17 6-2-15,-14 4 0 0,-15 6 0 16,-15 8-1-1,-12 1 1-15,-12 1-1 0,-7 13 2 16,-7 6 0-16,-6 5-1 16,-5 4 2-16,2 7-2 15,-1 4 1-15,10 7 1 0,3 3 0 16,11 5 0-16,7 4 2 16,11 2 1-16,8 7 0 15,6 3 3-15,11 4-1 16,12 3 5-16,13 3 2 15,14 1-3-15,14 0 0 0,20-4-2 16,14 0-3-16,18 3-3 16,17-1-3-16,9 2 2 15,16 3-2-15,12 6 2 16,8 4-5-16,14 3-5 16,11 1 0-16,14 1 3 0,23 0 3 15,26 1 1 1,26-5-1-16,25-2-1 15,32-8 3-15,23-7-1 0,27-11 2 16,25-10 1-16,19-6 0 16,20-5 6-16,13-7 8 15,22 0 10-15,12-7-9 0,9-6-2 16,17-5-7-16,11-10-3 16,15-8-7-16,5-2 10 15,5-10-7-15,0-11 2 16,-2-2-4-16,-13-6 5 15,-11-7-4-15,-18-4 2 0,-20-6 3 16,-22-8 0-16,-20-9 4 16,-30-10 1-16,-26-12 2 15,-35-7 4-15,-26-15 18 16,-34-12-16-16,-35-16 2 16,-32-9-8-16,-34-14-6 0,-32-8-4 15,-45-11-4 1,-43-1 1-16,-37-3-3 0,-44 5-1 15,-43 4-2-15,-45 13-2 16,-42 14-4-16,-46 22-6 16,-52 23-10-16,-38 32-10 0,-52 34-20 15,-34 30-35-15,-37 31-91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8T04:18:54.750"/>
    </inkml:context>
    <inkml:brush xml:id="br0">
      <inkml:brushProperty name="width" value="0.05292" units="cm"/>
      <inkml:brushProperty name="height" value="0.05292" units="cm"/>
      <inkml:brushProperty name="color" value="#FF0000"/>
    </inkml:brush>
  </inkml:definitions>
  <inkml:trace contextRef="#ctx0" brushRef="#br0">18867 9389 604 0,'0'1'53'15,"5"-1"-36"-15,1 0 5 0,1 0 12 16,-1 3-4-16,2 0-17 0,-2 2-9 16,1 1-1-16,-2 3-2 15,0 0-1-15,1 0-1 16,-4-3-11-16,0 5-30 16,-2-1-26-16,-6-3-48 15,-12-7-67-15,-2 0-146 16</inkml:trace>
  <inkml:trace contextRef="#ctx0" brushRef="#br0" timeOffset="563.68">14388 9518 728 0,'-9'19'27'15,"4"-13"-19"-15,3-6-8 16,-1 0-3-16,3 0 3 0,0 0 1 16,-4 0-3-16,2 0-2 15,0 3-6-15,-1 2-11 16,1 1 2-16,-2 0-5 15,1 6-16-15,-2 2-20 16,3-2-26-16,-2-3-52 16,3-6-87-16</inkml:trace>
  <inkml:trace contextRef="#ctx0" brushRef="#br0" timeOffset="1504.25">16609 11175 327 0,'19'-2'74'0,"-7"-7"-42"16,-1 2 16-16,0-1-1 0,-4 3-22 16,0 0-10-16,-1 1-7 15,-3 2-3-15,2 0-4 16,-3 1 0-16,3-1-1 15,-3 2 1-15,2 0 2 0,-4 0 4 16,1 0-2-16,-1 0 0 16,2 0-1-16,-2 0-3 15,3 0-1-15,-3 5-2 16,0 5-9-16,0-2-15 16,-12 3-22-16,-7-5-64 0,-10-6-89 15</inkml:trace>
  <inkml:trace contextRef="#ctx0" brushRef="#br0" timeOffset="2025.29">14232 9480 562 0,'9'16'26'0,"6"-2"-26"0,2 9-12 15,13 10 11-15,12 14 5 16,14 11 3-16,12 13-4 16,11 8 3-1,11 5-2-15,9 6 1 16,7 1-2-16,1-3-2 15,3 1-2-15,-3-5 2 16,3-2 0-16,-2-1 1 16,1-1 2-16,3-2 11 0,-3-3 6 15,-1-2-3-15,-7-7-5 16,-8-4-14-16,-14-12 1 16,-14-8-2-16,-19-10 0 15,-14-9 2-15,-12-11-2 0,-7-4-16 16,-10-7-17-16,7-1-19 15,5-21-44-15,7-17-86 16</inkml:trace>
  <inkml:trace contextRef="#ctx0" brushRef="#br0" timeOffset="2464.1">18552 9675 598 0,'0'-6'32'16,"2"0"-29"-16,-2 5-1 15,0 1-2-15,-14 14-1 16,-11 15-4-16,-18 17-1 16,-15 11 3-16,-15 15 2 15,-12 10 1-15,-8 5 1 16,-10 2-1-16,-1 2-2 0,-3 0 2 16,-5 0-1-16,2-3-1 15,3-3 2-15,2 5 2 16,7-6 3-16,6 1 5 0,10-5 4 15,10-5-2-15,11-5-3 16,13-12-6 0,8-6-1-16,14-11-4 0,5-11-8 15,9-10-12-15,1-8-15 16,-3-12-38-16,2-1-72 16,7-22-232-16</inkml:trace>
  <inkml:trace contextRef="#ctx0" brushRef="#br0" timeOffset="4402.89">15313 10538 467 0,'100'64'21'0,"5"-4"13"15,4 4 1-15,4 1 5 16,-3-2-16-16,-1-5-13 15,-4 1-2-15,-8-4 4 16,-7-1 1-16,-10-4 0 16,-8-2 0-16,-12-3-3 15,-9-6-3-15,-5-3-1 0,-11-6-1 16,-6-5-1-16,-2-3-2 16,-8-5-3-16,0-2-2 15,-4-5-10-15,-1-1-10 16,-1-2-4-16,6-5-10 0,4 0-16 15,3-20-44-15,8-10-175 16</inkml:trace>
  <inkml:trace contextRef="#ctx0" brushRef="#br0" timeOffset="4760.64">17565 10720 481 0,'-9'9'47'0,"-2"-1"-44"0,-7 10-3 16,-11 7 1-16,-10 13 6 15,-12 10 11 1,-8 9-2-16,-9 9 0 0,-7 6-8 16,-8 2-6-16,-3-1 1 15,-1-1 0-15,0-8-1 16,6-7 4-16,3-11-4 0,10-6-2 16,6-13-4-16,2-6-11 15,11-10-24-15,12-11-49 16,19 0-126-16</inkml:trace>
  <inkml:trace contextRef="#ctx0" brushRef="#br0" timeOffset="5306.51">17276 11381 190 0,'5'-6'387'15,"-3"-9"-362"-15,-2-1-14 16,0-2 3-16,-5-1 10 16,-8 3-11-16,-7 0-13 15,-12-2-3-15,-11 2 0 0,-13 0-4 0,-14 1-1 16,-10 6 2-16,-16 1-2 16,-8 4 1-16,-11 4 5 15,-5 0-5-15,-7 4 4 16,0 8 0-16,3 8 0 0,10 10 5 15,13 6 7-15,15 10 4 16,17 9-6-16,18 6-6 16,15 3-10-16,13 4 0 15,17-6-2-15,8-1-1 16,27-5-5-16,21-6 9 0,24-6 2 16,21-9 7-16,19-6 3 15,20-8-2-15,9-3 0 16,4-7 1-16,6-1 1 15,-13-4 6-15,-4-4 4 16,-7-2 9 0,-8 0 7-16,-15-14-1 15,-7-6 3-15,-9-10-5 16,-14-5-9-16,-14-3-4 0,-14-5-5 16,-15-3-3-16,-11-3-2 15,-21-4-3-15,-17-10-1 16,-45-4-2-16,-40-8-4 15,-58-6-9-15,-70 6-21 16,-68 9-35-16,-65 7-61 0,-55 9-193 16</inkml:trace>
  <inkml:trace contextRef="#ctx0" brushRef="#br0" timeOffset="8215.14">16512 10696 566 0,'-6'8'11'15,"6"-8"-23"-15,-6-5-85 16,1-22-101-16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8T04:12:22.102"/>
    </inkml:context>
    <inkml:brush xml:id="br0">
      <inkml:brushProperty name="width" value="0.05292" units="cm"/>
      <inkml:brushProperty name="height" value="0.05292" units="cm"/>
      <inkml:brushProperty name="color" value="#FF0000"/>
    </inkml:brush>
  </inkml:definitions>
  <inkml:trace contextRef="#ctx0" brushRef="#br0">8450 8381 317 0,'-4'-10'3'16,"-1"-1"-2"-1,-2-5 3-15,4-1 21 0,-1 4 1 0,-2-4-6 0,1 2 3 16,1-2 4-16,-3 3 6 16,-2 2-2-16,0 1-10 15,2 5-17-15,-4 3-3 16,0 1-2-16,1 2 0 16,-6 0 0-16,-1 0 2 0,-1 4 0 15,-1 3 4-15,-1-2 2 0,2 2-2 16,2 0 1-16,0 4-5 15,-4 0-1-15,0 2 0 32,-4 2 0-32,0 3 0 0,-3 2 0 0,2 3 0 15,1 0-1-15,5 2 1 0,0 0-1 16,11 2 0-16,3-2 1 16,-2 2-1-16,6-4-1 15,1 5 2-15,-2 1 2 16,2 0-2-16,0 1 0 15,11-2-2-15,1 3 0 16,10-2 1-16,4-3 3 0,-2-1-2 16,5-2 0-16,0-3 0 15,3-2-1-15,2-6 0 16,3-3-4-16,2-2-1 16,-2-7 0-16,-1 0 2 0,0 0 6 15,-7-7-5-15,-4-3 4 16,-5-3 3-16,-4-3 19 15,-5-2 7-15,-4-3-7 16,0-2-20-16,-4-1-2 16,-1-4-3-16,-2-2 0 15,0 1-4-15,-5-3 3 0,-4 2 2 16,-2-1 2 0,11 31 0-16,0 0-1 0,-24-55 1 15,12 26-1-15,0 2-2 0,-3 0 2 16,-1 3-1-16,-2 0-1 15,-1 5 0-15,-3 1 1 16,-3 5-5-16,1 3-4 16,3 3-1-16,-2 3-5 15,1 4-4-15,6 0-19 0,1 2-24 16,7 7-16 0,2 1-64-16</inkml:trace>
  <inkml:trace contextRef="#ctx0" brushRef="#br0" timeOffset="3449.13">6600 9733 256 0,'8'-1'36'0,"1"-6"-25"15,3-3-3-15,6 2 6 16,6-1-3-16,8 1 0 16,4 1 0-16,7 0 0 0,5 3-7 15,0 3-2-15,3 1-2 16,1 0 0-16,-2 0-5 15,4 4 3-15,-1 3 2 16,2 0 5-16,0-4 2 16,5 5 4-16,-1-3 1 0,2-2-4 15,0 1 2-15,4-1-5 16,-1 1-4-16,1-1 2 16,0 0 3-16,-2 0 0 15,-2-1 1-15,-4 1 3 16,-1-1 0-16,-2 2-1 0,0-1-4 15,-6-1-4-15,2 2 0 16,-1-1-1-16,-1 1 1 16,-2-1-1-16,-2 1 1 15,-3-1-2-15,-2 1 1 16,-5 0 1-16,-2-1 1 0,-3-1 1 16,-4 0 0-16,-4 1-3 15,1 1 0-15,-8 1-7 16,-1 0-4-16,-6 1-19 15,0-1-15-15,-2-1-27 16,1-4-36-16,-1-2-54 0</inkml:trace>
  <inkml:trace contextRef="#ctx0" brushRef="#br0" timeOffset="6008.86">8049 8340 135 0,'6'-9'30'16,"-2"0"13"-16,-2 4 9 16,-2-4-2-16,0 4-15 31,0-2-9-31,0 1-15 0,0-2-1 15,-4 0 0-15,-2-2-5 16,1-1-2-16,-1 0-1 16,3 1-2-16,-2-1 4 15,0 2 6-15,-2-2-6 0,4 4-4 16,-4-1 0-16,-2 2 4 16,2-2 11-16,-2 5-2 15,2-1-6-15,-4 1 0 0,3-1 2 16,0 0 8-16,2 3 0 15,3-1-5-15,-2 1-8 16,1 1-3-16,0 0-1 16,-1 0 1-16,-1 0-2 15,1 0 1-15,0 0 0 0,-5 0 0 16,3 3 1-16,0 2 0 16,0 6-1-16,-2 3 0 0,0 2 0 15,-1 6-1-15,-4 3 1 16,1 1 0-16,-1 1 1 15,-5 0-2-15,4 0 1 16,0-4-1-16,0-2 0 0,3 3 0 16,1-6 1-16,0 1-1 15,2 2 0-15,0-1 0 16,-2 0 1-16,2 1 0 16,-1 2 1-16,0-1-2 0,5-1 1 15,0 0-1-15,5-1-1 16,0 2-4-16,0-4-2 15,0 1-1-15,5-1 4 16,5 0 4-16,-3-2 1 16,1 0 0-16,3 0 1 15,2 0-1-15,3 0-1 16,4 0-2-16,7 0 3 0,3 0-1 16,3 1 1-16,2-5-10 15,-1-1-8-15,0-3-1 16,-3-1 3-16,-1-1 13 15,1-6 3-15,-2 1 3 16,1-1 4-16,1 0-1 0,-4-8-2 16,-4-1-1-16,-2-2 2 15,-8-1-3-15,0-3 1 16,-7-1 6-16,-3-2 3 16,-3-3-6-16,0-1 5 15,0-6 1-15,-8-2-2 0,0-4-3 16,-5-4-2-16,4 1-2 15,-2-3-3-15,3 7 0 16,-4 0 1-16,4 5-1 16,-1 5 0-16,-6 1-8 15,-1 7-8-15,-5 3-10 0,-7 6-37 16,0 0-29 0,-1-1-82-16</inkml:trace>
  <inkml:trace contextRef="#ctx0" brushRef="#br0" timeOffset="7465.57">5859 10875 208 0,'23'0'5'0,"-1"-6"6"16,1 1 11-16,2-1 4 15,2 3-8-15,0 0-5 16,0 1 1-16,2 1 4 0,3 1-6 16,2 0 0-16,2 0-1 15,5 0-8-15,6 0-1 16,2 0-2-16,9 0 1 0,2 0-1 16,2 0 1-16,7 0 1 15,3 0 6-15,1 0-3 16,3 0 1-16,3-5 1 15,4 4-1-15,-1-1 2 16,8-2-2-16,0 1-2 16,5-1-1-16,2 0-2 0,-4 2-1 15,-4-1 1-15,-3 0-1 16,-9 1 3-16,-4 2 6 16,-10 0 7-16,-6 0 2 15,-4 0-2-15,-4 0-8 0,-5 0-2 16,-6 0-4-16,-4 5 0 15,-2-1-2-15,-9 0-1 16,-3-1-17-16,-7-1-19 16,-8-2-13-16,-5-5-66 15</inkml:trace>
  <inkml:trace contextRef="#ctx0" brushRef="#br0" timeOffset="8646.48">7657 8204 215 0,'-7'-10'26'0,"2"-2"-3"0,-2 1 3 16,0 2-1-16,-1 0-8 16,-4-2-9-16,2 4 1 15,-2-2 2-15,4 0 6 16,-4 2-2-16,0-2-11 15,3 4-4-15,-1-2 0 16,-3 4-2-16,-1-1-2 0,1 2 2 16,-5 2 2-16,2-2 0 15,-2 2 0-15,2 0 2 16,-2 0 9-16,4 4 3 16,0 0-4-16,-5 4-6 15,5 1-2-15,-4 3 1 0,4 5 1 16,-4 1 2-16,6 3 0 0,-2 2-1 15,2 4-3-15,4-1-2 16,-4 4 0-16,2 1 0 16,-5 1 0-16,3-1 0 15,-2 2 0-15,-1 0 0 16,4-1 0-16,2 2 0 0,3 1-1 16,3 3-3-16,3 1 4 15,0-1 0-15,0-3 0 16,5-1 1-16,5-3-2 15,0-7-1-15,6 1-4 16,6-3 2-16,3-6 6 16,2 0-1-16,4-5-1 0,4-1 2 15,5-5-3-15,2-2 1 16,4-1-2-16,6-2 3 16,6 0 1-16,5 0-3 15,-1 0 3-15,0-5-8 16,-3 0-13-16,-8-2 3 0,-7-5 9 15,-12-8 7-15,-8-7 1 16,-10-9 11-16,-7-6 6 16,-6-6-17-16,-1 0-7 15,-3-2-8-15,-9 0 6 16,-7 5 3-16,-1 4-1 16,-9-1 2-16,-8 5-27 0,-2 5-46 15,-6 4-178-15</inkml:trace>
  <inkml:trace contextRef="#ctx0" brushRef="#br0" timeOffset="10459.15">5706 11564 180 0,'15'0'13'15,"-3"-4"7"-15,5-2-2 0,2 1-4 16,6 0-5-16,4 0-3 31,3-1-2-31,4-1-1 0,2 0-3 16,0 2 1-16,-1 0-1 15,1-1-1-15,-2-1 2 16,2 3-1-16,3-1 0 16,0-1 0-16,3 1 0 0,2 1 1 15,4 1 0 1,3-1 7-16,-2 3 7 16,3-3 1-16,0 4-7 0,-2-1-3 15,-2 1 0-15,1 0-2 16,-1 0 0-16,-3 0 0 15,3 0 2-15,-1 0 2 16,1 0 1-16,2 3 7 16,2 0 5-16,2 1-5 0,-1 1-5 15,3 1-4-15,-3-5-4 16,1 1 0-16,-4 2-1 16,-4-4 3-16,-3 0 2 15,-4 0 0-15,0 0 2 16,-4 0 2-16,-1 0-1 15,-2 0-1-15,-5 0-1 0,1 2 1 16,-1-2 2-16,-2 0-7 16,-3 0-2-16,-5 0-2 15,1 0 2-15,-5 0 0 16,0 0 0-16,-2 0 1 16,-5 0 0-16,4 0-1 0,-5 0-1 15,0 0 0-15,-4 0 0 16,2 0 1-16,-2 0 0 15,-1 0-3-15,-2 0 2 16,0 0-3-16,0 0-15 0,-5 0-45 16,-10-2-41-16,-7-14-115 15</inkml:trace>
  <inkml:trace contextRef="#ctx0" brushRef="#br0" timeOffset="11580">7207 8217 244 0,'0'-7'41'0,"0"0"-8"15,0 0-4-15,0 1-3 0,-5 1-14 16,-2 0-8 0,-1-1 3-16,1 3-5 0,-1-1-2 15,-1 1-1-15,-3 1 2 16,0-2-1-16,-3 3 1 15,-2-2 5-15,-3 3-1 16,-2 0-1-16,0 0-3 0,-6 0 0 16,1 8-1-16,0 1 0 15,2 2-1-15,1 1 2 16,4-2-2-16,-1 5 2 16,4 1 1-16,-1 2-2 0,-2 6 0 15,2 2 0-15,2 8-2 16,-2 1 2-16,5 7 0 15,4 3 0-15,6 6 0 16,3 6 2-16,0 0-1 16,14 4-1-16,2-1 0 15,8-1 0-15,7-3-1 16,3-5-3-16,1-5 0 16,6-6-5-16,0-10-1 15,5-8-2-15,-2-8 4 16,-2-10 3-16,-3-4 5 0,0-3 3 15,-3-9-2-15,-2-6 1 16,-7-1 10-16,2-3 14 16,-4-1 0-16,1 0 0 15,-3-4-11-15,-2-1-10 0,-2-3-4 16,-5-1 0-16,-7 2 8 16,-5-8 13-16,-2-1-8 15,-11-2-6-15,-8 2-2 16,-7 0-4-16,-8 5-2 15,-5 3-8-15,-8 12-17 16,-5 10-39-16,0 5-18 16,1 2-49-16,5 2-91 0</inkml:trace>
  <inkml:trace contextRef="#ctx0" brushRef="#br0" timeOffset="13062.61">5526 12290 179 0,'19'-6'22'16,"4"2"3"-16,1 1-3 16,5 1-6-16,0 0-5 15,6 2-4-15,3 0-5 16,-1 0 0-16,6 0 3 0,2 0 11 16,0 0 7-16,3 0-4 15,-1 2-5-15,3 3-3 16,1-1-3-1,2 3 1-15,3 2-2 16,0-4 1-16,3 2 0 16,6-1-1-16,-3-2-2 0,0-3 0 15,0 1 1 1,5 2-1-16,-5-4-3 0,0 5 0 16,2-2 0-16,2 4 5 15,-4 1 3-15,-2 2-5 0,-2 0-3 16,0 0-4-1,-8 1-11-15,-2 0-15 0,-8-3-19 16,-7-8-43-16,-6-3-118 16</inkml:trace>
  <inkml:trace contextRef="#ctx0" brushRef="#br0" timeOffset="96361.57">8624 8569 217 0,'-3'-4'146'16,"-1"2"-99"-16,2-1 3 15,1 1 2-15,1 0-23 16,0-3-2-16,10-2-3 16,9-4-1-16,8-1 0 0,10-6 1 15,9-2-7-15,5-2-9 16,6 1-7-16,3 0-5 16,-3-1 8-16,-3 2-3 15,-4 7 0-15,-7-4-1 16,-11 3-1-16,-3 5 2 15,-11 0 0-15,-7 2 1 0,-4 2-2 16,-6 1 0-16,-1 2-2 16,-5 1-24-16,-9 1-30 15,-11-2-40-15,-4 0-54 16,-1 0-149-16</inkml:trace>
  <inkml:trace contextRef="#ctx0" brushRef="#br0" timeOffset="96758.95">8921 7975 396 0,'-12'-18'27'0,"2"3"20"16,1 1 13-16,3 6-16 15,1 4-16-15,-4 4-9 16,-1 11-16-16,-10 12-5 16,-6 10 1-16,-9 10 2 15,-6 7-2-15,-3 6 2 0,-1 1-2 16,5-2 2-16,1 0-1 16,10 0 2-16,10-3-3 15,8-4 1-15,11-5-1 0,11-7-2 16,18-4-3-16,14-7 1 15,9-7 5-15,7-9 2 16,6-9-1-16,-1 0 3 16,-1-4-7-16,-7-8 4 0,-10-1 0 15,-10 1-1-15,-11 1-13 16,-8-1-23-16,-10-3-38 16,-7 1-130-16</inkml:trace>
  <inkml:trace contextRef="#ctx0" brushRef="#br0" timeOffset="133464.51">17283 8693 328 0,'-9'-21'61'0,"0"-2"-32"0,-2-2 0 16,-1 0-4-16,-5 2 3 16,-4-2-12-16,-4 0-6 15,-7 3-1-15,-2 1 5 16,-10-1-5-16,-4 5-1 0,-4 0-4 15,-6 4-3-15,-1-2 1 16,-2 3-1-16,-2 1 1 16,-3 0 2-16,-4 0-1 15,-8 4 0-15,0 0 3 16,-9 2 0-16,-1 1-3 0,-3 4 0 16,-1-2-1-16,0 2 0 15,1 2 0-15,1 4-1 16,0 1-1-16,2 0 0 15,-1 2 0-15,1 0 1 16,-2-1-2-16,2 5 1 16,0 1-1-16,3 3 2 0,3 1-1 15,8 1 0-15,6 2 0 16,7 4 0-16,9 0 0 16,11 6-2-16,5 1 0 15,7 0 1-15,7 5-1 16,7 1 1-16,3 1-1 0,7 0 1 15,5 1 0-15,2 3 1 16,16 1-2-16,3-1 1 16,12 0 1-16,3-1 0 15,7 1 1-15,7 0 0 16,6 0 0-16,2 0 0 0,8 1 0 16,7-3-1-16,8 1 1 15,5 2 0 1,4-6 1-16,3 0 0 0,0-1 0 15,7-4 1-15,0-1-1 16,2-3 1-16,6-1 5 0,3-5 2 16,4 1 3-16,2-3-6 15,2-1-5-15,-3-3 1 16,-1-2 1-16,0-3 4 16,-8-3 1-16,3-5 1 15,-2-4-1-15,-4 2 4 0,0-15-3 16,-5-6-6-16,-4-8-1 15,-7-4-2-15,-7-4 0 16,-11-7-1-16,-9-2 2 16,-10-6-1-16,-12-6 4 15,-10-2 3-15,-7-8-2 16,-10-4-1-16,-12-7 0 16,0 0-2-16,-22-5-3 0,-12-4 2 15,-14 2-3-15,-20 0 6 16,-24 0-7-16,-28 5-4 15,-40 5 1-15,-43 6-21 16,-48 11-19-16,-42 7-42 0,-34 0-66 16</inkml:trace>
  <inkml:trace contextRef="#ctx0" brushRef="#br0" timeOffset="178530.47">22702 5326 391 0,'-5'0'93'16,"2"0"-36"-16,1 0-37 16,2 2-20-16,0 16 0 15,0 9 10-15,5 11 13 16,-2 11-17-16,3 8-2 15,-5 7 3-15,-1 5-1 0,0 4-1 16,0 6 0-16,-5 3-3 16,-2 4 3-16,2-1-2 15,0 3 0-15,0-1-2 16,0 1 1-16,3-6-2 0,-3-7 0 16,2-4 0-16,1-8-2 15,0-8 2-15,2-5-1 16,2-8 0-1,15-6-1-15,18-4 0 16,8-7-1-16,18-3 6 0,16-10-1 16,11-3 0-16,17-4-2 15,9-5 1-15,18 0-2 0,9 0 2 16,17-5 2-16,15-4 0 16,15 2 2-16,17-1-6 15,11 0 4-15,13 2-2 16,12 1-2-16,8 5 2 15,6 0 0-15,9 0-3 0,10 2 3 16,0 8 1-16,10 3-2 16,1 1 4-16,3 2-1 15,-1 4-3-15,-5 2 1 16,-7 3-2-16,-4 1 5 16,-8 3 4-16,-3-1 4 0,-13 3-1 15,-4-1-4 1,-12 0-3-16,-16-1 4 0,-6-2-8 15,-17-3 0-15,-14-2 1 16,-13-2-1-16,-16-4-2 16,-18-6-5-16,-19-4 5 15,-17-3-3-15,-18-3 4 0,-16-5 1 16,-13-11 0-16,-7-6 1 16,-12-6 0-16,-7-6 0 15,-5-5 1-15,-9-13-1 16,-3-7 1-16,-5-10 1 0,0-8 0 15,-5-13-2-15,-3-6 0 16,-4-7 0-16,3-7 0 16,2-4-1-16,2-4 0 15,2 0 1-15,3 2-2 16,0 5 0-16,0 6 1 16,5 8 1-16,5 10 0 0,-3 9-1 15,1 6 0-15,-2 12 1 16,-5 10-1-16,-1 9 1 15,-1 5-2-15,-20 8-1 16,-18 5-2-16,-15 4 0 16,-21 6 0-16,-23 3 1 0,-19 7 1 15,-24-1 4-15,-19 4-4 16,-16 0 2-16,-17 5 1 16,-16 4-2-16,-8 4 0 15,-14 3 3-15,-8 2-1 0,-9 1-1 16,-3 1 1-16,-9 2-3 15,1-1 3-15,-2-3-2 16,2 0 3-16,5-1-2 16,3-1 0-16,8-1 1 15,4-5-1-15,5 1-2 16,6-2 3-16,8-4-2 0,4 1 2 16,4-3-2-16,7-3 1 15,8 0 0-15,9 0 0 16,8-2 1-16,7 1 0 15,13-6 0-15,11 0 2 16,11-3 3-16,10-1 0 16,14-1 1-16,9-2-3 15,7 1 1-15,9-2-2 16,8 2-2-16,1-3 0 0,12 2 1 16,0-3 2-16,1 3-1 15,8 0-1-15,2 2 1 16,4-1-3-16,1 4 0 15,6 1 0-15,0 0 2 16,4 4-5-16,-1 4 3 0,-2 0 0 16,-2 0-2-16,0 4 2 15,1 4-2 1,-3 0 2-16,0-1-1 0,8 0 1 16,4-3 0-16,3-4-1 15,-5-1-14-15,-2-34-47 16,-5-29-185-16</inkml:trace>
  <inkml:trace contextRef="#ctx0" brushRef="#br0" timeOffset="183159">7994 5988 102 0,'-9'-9'428'0,"-9"0"-387"16,-5 7-9-16,1 7-24 15,-3 26-7-15,-8 15-2 16,-4 20 1-16,-8 20-1 15,-4 8 1-15,3 6 1 0,9-6-1 16,11-6 1-16,10-17-1 16,16-17-1-16,7-19-1 15,23-29-2-15,19-11-1 16,14-31 3-16,10-17 1 16,7-12 3-16,-4-10-4 15,-1-1 1-15,-9 1 1 0,-9 4 1 16,-2 3 15-16,-7 11 7 15,-6 7-4-15,-3 12-12 16,-7 15-5-16,-5 14-2 16,-6 9-2-16,-6 20 0 15,4 13 3-15,-6 14-1 0,1 10 1 16,-3 9 1-16,-2 3-2 16,0 5-12-16,0 1-31 15,-3-2-25-15,-6-4-48 16,3-11-104-16</inkml:trace>
  <inkml:trace contextRef="#ctx0" brushRef="#br0" timeOffset="184780.64">3284 8940 466 0,'-10'42'33'15,"-10"19"-30"-15,-4 21-1 16,-5 24 4-16,-8 19 5 15,-5 8-6-15,-3 3-3 0,3-6-2 16,5-12 0-16,10-18 0 16,11-18 0-16,11-24 0 15,5-16 0-15,16-21-3 16,9-21-5-16,12-13-7 0,14-29 8 16,7-24 8-16,6-15 4 15,4-11 1-15,2-3-6 16,-7 4 1-16,-6 10 0 15,-6 12-1-15,-6 9 1 0,-10 12 2 16,-5 11 1-16,-2 20-1 16,1 15-2-16,-2 13-1 15,-2 35 4-15,-3 31 7 16,1 28 3-16,-2 22-8 0,5 10-5 16,4 6-13-16,2-8-65 31,-1-17-90-31</inkml:trace>
  <inkml:trace contextRef="#ctx0" brushRef="#br0" timeOffset="187860.49">27165 8289 433 0,'-13'-50'55'0,"-3"-3"-15"15,-4 7-10-15,-6 4-3 16,-8 6-16-16,-12 4-8 0,-10 4-3 15,-15 6-1-15,-17 6 1 16,-9 6-1-16,-3 10 1 16,-2 0-1-16,9 12 1 15,11 7 1-15,15 4 0 0,21 4-1 16,19 3 0-16,25 6-1 16,17 2-2-16,27 5 13 15,23 3 14-15,18 2-7 16,8 2-10-16,5-2-4 15,0 4-1-15,-4-2 1 0,-6 0-3 16,-5 3 0-16,-7 1 2 16,-6-2 0-16,-11 1 0 15,-10-1-2-15,-17-2-3 16,-17-2-10-16,-13-5-10 16,-25-9-2-16,-24-4 11 15,-14-10 3-15,-10-11 4 16,-8-9 6-16,1-6 3 0,5-12 11 15,16-3 5-15,11-6-3 16,16 0 1-16,15-1 4 16,15-4-10-16,9-4-11 15,24-1-1-15,16-2 2 0,14-4 0 16,18 0 0-16,7-4-2 16,6 4 4-16,-4-1-2 15,-5 1 0-15,-17-1 2 16,-16-5-1-16,-20 1 2 15,-15-5 0-15,-15 3-2 0,-27 0-2 16,-31 7 0-16,-24 9-1 16,-33 9 2-16,-32 14-14 15,-24 8-35-15,-11-6-46 16,5-5-191-16</inkml:trace>
  <inkml:trace contextRef="#ctx0" brushRef="#br0" timeOffset="189904.84">27881 5845 421 0,'-9'41'10'16,"0"12"24"-16,-2 17 9 0,2 10-6 16,2 9-8-16,7 1 0 15,0-6-8-15,2-6-9 32,10-6-9-32,1-9-3 0,5-6-2 0,-2-3-15 0,4-12-46 15,1-9-56-15,5-19-113 16</inkml:trace>
  <inkml:trace contextRef="#ctx0" brushRef="#br0" timeOffset="190313.66">28497 5977 476 0,'0'-12'47'16,"-9"4"-6"-16,-1 8-23 16,-9 22-18-16,-1 17-2 15,-6 16 1-15,2 15 0 0,4 12 1 16,13 3-1-16,9 0-1 16,25-9-1-16,18-7-12 15,11-19-14-15,8-18-15 16,2-19-8-16,3-13 47 15,-8-21 22-15,-6-17 40 16,-4-10-5-16,-12-9-11 0,-5-7-21 16,-8-4-10-16,-8-5-7 15,-9-4-6-15,-9 1 2 16,0-1 0-16,-7 11 1 16,-12 7 0-16,-8 14 1 15,-7 13-2-15,-9 18 0 16,-16 14-1-16,0 18-15 0,-7 23-15 15,10 19-12-15,15 14-46 16,22-1-33-16,19-6-187 16</inkml:trace>
  <inkml:trace contextRef="#ctx0" brushRef="#br0" timeOffset="190722.41">29402 5921 542 0,'-23'-16'-6'16,"1"2"36"-16,-5 12-23 16,-7 6-6-16,0 26-1 0,-5 15-2 15,-1 14 0-15,5 12 0 16,11 9-4-16,14 2 2 15,10-3-8-15,22-11-14 16,12-11-10-16,13-15-8 16,3-20 29-16,2-18 17 0,3-8 33 15,-4-21 29-15,3-10-24 16,-2-5 0-16,-5-6-27 16,-2-6-8-16,-7-5 0 15,-10-1-4-15,-8-7-3 16,-7 1-1-16,-8 5-2 0,-5 9-3 15,-2 7-3-15,-17 9-3 16,-8 13-5-16,-13 12-23 16,-3 7-42-16,0 2-9 15,3 9-39-15</inkml:trace>
  <inkml:trace contextRef="#ctx0" brushRef="#br0" timeOffset="192129.15">30356 6015 446 0,'-4'-15'-14'0,"2"-4"58"0,2 1-13 16,0 7-9-16,0 2-8 16,0 4-1-16,0 3-5 15,0 2-5-15,-2 0-3 16,2 16-2-16,-2 16-5 15,0 17 4-15,2 13 1 0,0 16 0 16,12 9 3-16,9 3-2 16,11-5 0-16,12-5-2 15,10-11-8-15,4-15-4 16,6-21 1-16,-1-14 8 16,1-19 19-16,-3-6 36 0,-6-24 4 15,-4-7 3-15,-6-12-24 16,-9-5-10-16,-15-12-17 15,-13-11-9-15,-8-6-1 16,-17-12-5-16,-15 0-1 16,-14 4-2-16,-14 9-2 15,-19 11-3-15,-18 14-12 0,-25 14-7 16,-18 16-13 0,-15 4-51-16,-1 1-112 0</inkml:trace>
  <inkml:trace contextRef="#ctx0" brushRef="#br0" timeOffset="192710.99">29869 5317 552 0,'9'57'-11'16,"-1"12"15"-1,2 26-2-15,1 21 1 16,-1 18 0-16,5 12 5 0,1 9 2 0,0 1-1 16,0 5 0-16,-5-3 2 15,-2-7-4-15,-9-6-4 16,-2-15-4-16,-10-12-2 15,-6-15-9-15,-1-17-6 16,0-16-5-16,-6-20-15 16,-2-22-55-16,-2-28-70 0</inkml:trace>
  <inkml:trace contextRef="#ctx0" brushRef="#br0" timeOffset="193072.15">29086 5129 518 0,'0'19'85'0,"13"-1"-52"16,9 18-38-16,2 20 5 16,5 24 2-16,9 27 0 15,0 16-2-15,-4 14 1 16,-7 10-1-16,-5 6-2 16,-5 3-9-16,-12-7-23 0,-5 1-20 15,-12-7-3-15,-8-11 0 16,-4-9 30-16,3-14 23 15,-2-8 3-15,-2-13 4 16,-2-22-4-16,-6-20-69 16,-2-28-139-16</inkml:trace>
  <inkml:trace contextRef="#ctx0" brushRef="#br0" timeOffset="193452.18">28215 5182 559 0,'10'29'17'0,"7"8"-10"15,3 17-6-15,4 20 2 16,5 24 7-16,2 13-8 0,-4 9-1 16,-7 11-1-16,-4 4 0 15,-10 3-1-15,-6 1 0 16,0 1 0-16,-17-6-11 15,-3 1-7-15,-3-11-9 16,-4-4-26-16,-5-15-10 0,2-14 0 16,-1-18-55-1,4-23-116-15</inkml:trace>
  <inkml:trace contextRef="#ctx0" brushRef="#br0" timeOffset="194192.07">27022 5279 473 0,'14'17'86'0,"3"8"-56"16,8 17-32-16,-3 23 2 15,3 24 1-15,-1 23 3 16,-5 18 3-16,-10 11 4 0,-5 11-4 16,-4 3-2-16,0-2-5 15,-9 1 3-15,-9-8-5 16,-4-5-7-16,-3-11-16 15,-4-12-11-15,-3-11 6 16,-2-16-9-16,0-21-39 0,-2-30-117 16</inkml:trace>
  <inkml:trace contextRef="#ctx0" brushRef="#br0" timeOffset="194678.9">26009 5408 562 0,'10'59'15'16,"-1"19"9"-16,4 24 14 15,-4 23 3-15,-4 16-18 16,-5 7-13-16,0-4-5 16,-12-4-3-16,-3-5-2 15,-3-8-2-15,2-6-16 16,-4-11-21-16,-5-15-26 0,-2-17-35 15,0-29-104-15</inkml:trace>
  <inkml:trace contextRef="#ctx0" brushRef="#br0" timeOffset="194945.17">25230 5482 574 0,'14'36'100'0,"-1"11"-80"16,4 19-21-16,-1 25 1 15,2 25 4-15,-6 16 5 16,-6 11-7-16,-6-6-3 0,-11 1-17 15,-16-11-17-15,-7-7-20 16,-10-20-21-16,-9-27-75 16</inkml:trace>
  <inkml:trace contextRef="#ctx0" brushRef="#br0" timeOffset="195242.3">24390 5081 647 0,'0'50'24'0,"0"21"-24"16,7 31 2-16,2 30-1 15,-1 27 0-15,-3 21 8 16,-3 10-5-16,-2-5-3 0,-4-8-3 16,-7-7-16-16,-5-5-22 15,-6-16-28-15,-5-20-41 16,-1-28-65-16</inkml:trace>
  <inkml:trace contextRef="#ctx0" brushRef="#br0" timeOffset="195727.31">23613 5281 340 0,'10'23'23'15,"1"9"-14"-15,2 24-3 16,-3 31 12-16,2 38 4 0,-7 39 15 16,-5 45-15-16,-25 35-18 15,-19 24-19-15,-14-3-154 16</inkml:trace>
  <inkml:trace contextRef="#ctx0" brushRef="#br0" timeOffset="197121.5">28836 4632 118 0,'4'15'545'0,"-2"-15"-496"15,-2 0-50-15,4 0 1 0,-4 0 0 16,0 0 3-16,0-2 0 15,-12 0-2-15,-16-4-3 16,-19 1 4-16,-21-6 1 16,-22-3-2-16,-23-2 0 15,-20 2 3-15,-14-4 7 0,-11 2 0 16,-13 2-1-16,-9 1 1 16,-10 0-1-16,-7 7 0 15,-8 2-4-15,-5 2 0 16,4 2-2-16,6-2 0 15,17 2 4-15,15 8-1 0,22-5-4 16,17 6-2-16,17-2 0 16,17 0-1-16,10 0-13 15,12-3-31-15,8-4-34 16,17-2-34-16,14-23-70 16</inkml:trace>
  <inkml:trace contextRef="#ctx0" brushRef="#br0" timeOffset="197543.27">26432 3842 546 0,'5'13'148'16,"-5"-10"-116"-16,0 3-30 15,-19 10 3-15,-20 4 3 16,-19 9 5-16,-28 6 3 0,-24 7-11 16,-25 2-3-16,-19 6-2 15,-7 2 2 1,-10 0 6-16,0 1 0 0,13-1 3 15,15 0-2-15,20-4-3 16,28-4-4-16,23-2 0 16,24-5-2-16,26-1-3 15,22-1-2-15,38-3 2 0,38 1 1 16,36-4 2-16,39-3-1 16,37-2 0-16,31-1-22 15,19-2-44-15,8-3-33 16,-7-10-68-16,-12-8-265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9T03:53:15.376"/>
    </inkml:context>
    <inkml:brush xml:id="br0">
      <inkml:brushProperty name="width" value="0.05292" units="cm"/>
      <inkml:brushProperty name="height" value="0.05292" units="cm"/>
      <inkml:brushProperty name="color" value="#FF0000"/>
    </inkml:brush>
  </inkml:definitions>
  <inkml:trace contextRef="#ctx0" brushRef="#br0">8787 8171 286 0,'0'-7'37'0,"-12"-3"-7"16,0 2-15-16,-3-2-7 15,-5 2-3-15,-3-1 0 16,-7 4 11-16,-2 1 2 15,-7 4-14-15,-5 4-1 16,-5 10-3-16,-3 5 2 16,0 6-4-16,-4 4-1 0,6-2 1 15,3 2 3-15,5-4-1 16,5 1 0-16,3 1 2 16,5 0 2-16,3 3-1 15,2 5 2-15,2 7-2 0,7 2-2 16,7 10 0-16,8-1-1 15,3 3 2 1,23-1 3-16,9-3 8 0,7-6-8 16,5-8-3-16,1-8 0 15,0-9-2-15,-2-10 1 16,-5-11 3-16,1-5 5 0,-5-15 14 16,6-14 6-16,-4-7-8 15,5-5-15-15,-5-4-5 16,-3-2 0-16,-6 2-4 15,-6 4-12-15,-7-1 4 16,-10 6 7-16,-6 3 4 0,-1 3-1 16,-3 1 2-16,-10 6 0 15,-3 3-2-15,-4 2 1 16,1 6-1-16,-1 7-19 16,1 8-27-16,2 2-19 15,-1 4-41-15,0 10-146 0</inkml:trace>
  <inkml:trace contextRef="#ctx0" brushRef="#br0" timeOffset="1282.3">6640 9490 340 0,'9'0'-10'0,"-2"0"29"0,-4 0-3 16,4 4 9 0,3 5-3-16,2 2 0 0,3 1 10 15,3 1-7-15,5 3 3 16,4 1-9-16,5 4-7 16,8-1-9-16,2 2 0 15,2 1-3-15,5 2 0 0,1-1-1 16,5 1 2-16,3-2 0 15,7-3-1-15,3-5 1 16,6-2-1-16,4-6 0 16,3-4 0-16,4 1 0 15,1-2 0-15,2 0 0 0,-4 0 1 16,3 1 1-16,-4-3-1 16,2 0 4-16,1 0 0 15,-1-2-1-15,-1-7 0 16,-1 1-2-16,0 0-1 15,-7 1-1-15,-3 5 1 0,-7 2-1 16,-10 0 1 0,-8 2 0-16,-6 9-1 0,-8-1 0 15,-7 1-1-15,-5 0 2 16,0-2-1-16,-5-4 0 16,0 1 2-16,-5-4-1 0,0-1 2 15,-3 1 2-15,-4-2 0 16,-2 0 1-16,-1 0 0 15,-2 0 2-15,0 0 5 16,0 0 2-16,0 0-3 16,0 0-6-16,-2-2-3 0,-3-1-1 15,-2-3-1-15,0 1-1 16,-4-2 1-16,-1 3-1 16,-2-1 0-16,1 1 0 15,-1 1-1-15,-1-1 1 16,1 2 0-16,1 0-2 15,0-1-1-15,1 1-1 0,1 1-1 16,-1-3 1-16,-1 4 1 16,0 0-1-16,3 0 0 15,-1-2 0-15,2 2 2 16,2-2-2-16,2 2-4 0,0-2 0 16,2 0-1-16,1 2-1 15,2 0-1-15,-2-1 3 16,2 1 3-16,-1 0 1 15,1 0 2-15,0 0-6 16,0 0-10-16,0-2-10 16,1 2-2-16,3 0 3 0,2-2 2 15,-1 2 6-15,-3 0 11 16,1 0 5-16,1 0 3 16,1 0 0-16,-1 0-2 15,5 0-23-15,2-1-22 16,1-5-25-16,-1 1-12 15,3-4-18-15</inkml:trace>
  <inkml:trace contextRef="#ctx0" brushRef="#br0" timeOffset="2776.56">8147 8865 101 0,'3'0'-1'0,"-3"0"20"16,0 0-10-16,-7-9-7 15,1-4-2-15,3-3 9 16,1-7-6-16,2-2-9 15,0-1-46-15</inkml:trace>
  <inkml:trace contextRef="#ctx0" brushRef="#br0" timeOffset="3088.96">8001 8257 257 0,'-23'-21'-17'16,"-4"2"39"-16,-2 3 13 15,5 4-2-15,2 1-8 0,0 2 13 16,3 4-2-16,4 5-7 16,-4 0-11-16,7 7-4 15,2 18-4-15,-3 14-9 16,2 15-1-16,4 15 0 15,1 10 1-15,6-1 3 0,0-3 13 16,13-9 5-16,11-16-3 16,5-18-12-16,3-14-4 15,2-14 7-15,-2-4 3 16,-6-17 6-16,-9-2 5 16,-8-4 3-16</inkml:trace>
  <inkml:trace contextRef="#ctx0" brushRef="#br0" timeOffset="3135.82">7958 8701 667 0,'6'-22'11'0,"-6"3"-18"0,-6 2 11 0,-10 1-77 0,-11 6-100 0</inkml:trace>
  <inkml:trace contextRef="#ctx0" brushRef="#br0" timeOffset="3517.7">6167 10233 0 0</inkml:trace>
  <inkml:trace contextRef="#ctx0" brushRef="#br0" timeOffset="3533.35">6167 10233 0 0</inkml:trace>
  <inkml:trace contextRef="#ctx0" brushRef="#br0" timeOffset="4048.83">6274 9425 472 0,'-42'-32'-38'16,"-2"7"87"-16,1 10 10 15,8 8-9-15,16 11-33 0,9 22-17 16,10 16-1-16,0 11-2 16,10 15 3-16,4 11-1 15,-3 4 1-15,-9 6 0 16,-2 3-1-16,-12 2-13 15,-13-1-7-15,-7-7-1 16,-9-8 2-16,0-12 14 0,3-16 8 16,8-16 10-16,3-12 11 15,10-16-1-15,5-6-4 16,4-3-9-16,1-17-6 16,2-1-1-16,0-4 3 15,5-2-1-15,0 2-3 0,7 5 1 16,11 5-4-16,9 11 0 15,10 4-1-15,6 19 0 16,3 19 2-16,2 12 1 16,-3 14 1-16,-4 11 0 15,-7 2 0-15,-9-4-2 0,-1-4 2 16,-10-10-1-16,2-10 0 16,-7-16 0-16,3-8 0 15,-2-5 0-15,2-8-1 16,5-7-9-16,2-3-22 15,10 0-27-15,6-4-20 16,9-12 0-16,0-9-40 0,5-4-39 16</inkml:trace>
  <inkml:trace contextRef="#ctx0" brushRef="#br0" timeOffset="5012.1">6466 9876 386 0,'50'0'10'0,"5"-3"24"16,23-10 20-16,10-3-21 0,7 0-9 15,2-2 1-15,3 3-9 16,2 5-14-16,-6 7 0 15,1 3 2-15,0 0 0 16,0 5-2-16,-5 9-2 16,-3 6 0-16,-6 1 1 15,-4 4-1-15,-11 2 2 0,-4 3-1 16,-11 1 0-16,-6-1 1 16,-10 2 6-16,-3 2 1 15,-3 4-1-15,-4-1-1 16,4 6 4-16,3 6-4 0,-2 6-6 15,2 8 1-15,2 7 2 16,-1 4 2-16,-6 1-5 16,0 0 0-16,-7-5-1 15,-4-9-1-15,-4-14-1 16,-5-11-3-16,-3-9 5 16,-6-11 0-16,0-14 1 0,-8 7 3 15,-6-9 1-15,-6 0-3 16,-5 0-2-16,-3 2 1 15,-7 0 0-15,-6 1 0 16,-5 4 2-16,-8-1-4 16,-9 2-2-16,-13 0 1 15,-6-1 2-15,-13 1 5 0,-8 1-13 16,-10 4 5-16,0 5-8 16,-6 5-1-16,1 6-11 15,1 6 15-15,4 5 9 16,8-5-2-16,3-3 2 0,7-5-1 31,2-9 3-31,3-11 2 16,2-7 1-16,2-10-3 0,0-14-3 15,3-6-1-15,5-6-5 16,9-6-2-16,11-14 0 16,10-8-4-16,16-13-6 0,14-19-22 15,14-17-35-15,4-13-10 16,22-17-103-16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8T04:16:05.127"/>
    </inkml:context>
    <inkml:brush xml:id="br0">
      <inkml:brushProperty name="width" value="0.05292" units="cm"/>
      <inkml:brushProperty name="height" value="0.05292" units="cm"/>
      <inkml:brushProperty name="color" value="#FF0000"/>
    </inkml:brush>
  </inkml:definitions>
  <inkml:trace contextRef="#ctx0" brushRef="#br0">7903 13150 346 0,'-20'7'53'0,"1"-4"8"16,9-1-11-16,3 0-14 0,5-2-2 15,2 1-18-15,0 5-12 16,9-1-5-16,5 2 5 15,13 4 0-15,10-2-3 0,9-4-1 16,15-5 0-16,14-2-1 16,19-19 0-16,15-11 4 15,17-13-3-15,16-10 3 16,11-4 0-16,3-3-2 16,3-1-13-16,-1 8-48 0,-14 1-48 15,-9 3-61-15</inkml:trace>
  <inkml:trace contextRef="#ctx0" brushRef="#br0" timeOffset="3043.1">6796 13440 421 0,'0'-6'61'16,"-7"-4"-38"-16,-4-3-14 16,-3 2 7-16,-2-3 10 0,-8 4-16 15,-3-1-8-15,-11 0-2 16,-4 3 0-16,-11 2 1 16,-6 2 1-16,-4 2-1 0,-3 2-1 15,-7 0 0-15,-3 5-1 16,-3 6 2-16,-5 7-1 15,-4 0 0-15,-4 7 0 16,-3 5 0-16,0 6 0 16,-2 2 4-16,2 3 5 15,-5 1-2-15,7 5-3 16,-2-1 0-16,3 1-2 0,2 3-1 16,10 2 0-16,2-2-1 15,4 3 0-15,4 4 0 16,1 4-1-16,4 5 1 0,6 2-1 15,6 3 1-15,6 6 0 16,9-1 0-16,9 3-1 16,7 1 1-16,9 0-1 15,3 2 1-15,10 2 0 16,-2 2 2-16,15 1 2 16,8 2 6-16,12-1-3 0,7-3-3 15,14-6-3-15,10-6 0 16,11-7-2-16,13-9 1 15,9-5 0-15,5-7 0 16,10-4 1-16,5-6 1 16,7-8-2-16,8-6 0 0,9-4 1 15,6-9-2 1,8-2 2-16,3-5-1 0,5-1-1 16,-4 0 3-16,1 0 1 15,-2-5 4-15,-7-2 0 16,-4-6 3-16,-8-3 0 15,-6-5 2-15,-11-7 2 0,-11-3-4 16,-9-6-3-16,-12-5-1 16,-11-2 2-16,-12-2-2 15,-14-4 4-15,-7-6-2 16,-12-8 0-16,-7-4-2 16,-13-8-2-16,-3-8-3 0,-11-4-1 15,-3-4-2 1,-16-5-2-16,-11-1 4 0,-14-1-5 15,-7-5 5-15,-10 1 0 16,-10 1 0-16,-8 2-2 16,-5 0 2-16,-11 7 2 15,-9 4-2-15,-13 2-7 16,-12 5-7-16,-12 7 15 0,-17 5-2 16,-13 8-1-16,-11 8-1 15,-11 9 1-15,-4 8 0 16,-6 12 2-16,-1 12-11 0,-1 13-14 15,-7 12-25-15,-11 16-46 16,-7 6-147-16</inkml:trace>
  <inkml:trace contextRef="#ctx0" brushRef="#br0" timeOffset="104747.86">25025 8549 636 0,'-71'-59'-9'0,"-1"-10"11"16,-9 1-7-16,-7 4 2 15,-10 5 10-15,-11 7 3 16,-12 2-9-16,-16 7-1 0,-14 6 1 15,-12 10-1-15,-13 9 1 16,-5 15-1-16,-5 3 3 0,-6 25 3 16,2 14 4-16,7 16-1 15,3 15-2-15,10 13-4 16,9 14-1-16,12 15 0 16,10 10-1-16,15 17-1 15,13 9 1-15,14 14 0 0,16 4 0 16,19 9-2-16,21 4 1 15,26 4-3-15,15-3-4 16,28-4-5-16,28 3-4 16,26-4 9-16,20 0 5 15,16-4 4-15,17 0 1 16,12-4-2-16,9-6-1 16,12-7-5-16,4-15-8 0,7-9-3 15,10-12 7-15,3-18 2 16,5-11 9-16,-3-14 4 15,2-18 13-15,-8-14 5 0,-8-18-5 16,-9-21-1-16,-10-7 2 16,-8-27 3-16,-8-21 2 15,-5-19-2-15,-4-17-4 16,-4-19-11-16,-1-19 0 16,-5-12-10-16,-13-15 3 15,-6-12-3-15,-12-6-5 0,-14-10 3 16,-13-2 1-16,-12-5-4 15,-18 2-1-15,-16-2 4 16,-14 1-1-16,-8 7-1 16,-30 5 1-16,-23 3 2 15,-27-1-4-15,-33 5-1 16,-35 3-5-16,-29 7-1 0,-29 9-27 16,-25 14-28-16,-7 11-37 15,4 14-126-15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9T03:49:36.333"/>
    </inkml:context>
    <inkml:brush xml:id="br0">
      <inkml:brushProperty name="width" value="0.05292" units="cm"/>
      <inkml:brushProperty name="height" value="0.05292" units="cm"/>
      <inkml:brushProperty name="color" value="#FF0000"/>
    </inkml:brush>
  </inkml:definitions>
  <inkml:trace contextRef="#ctx0" brushRef="#br0">19227 16929 462 0,'107'-27'0'31,"-50"10"1"-31,10 5-1 0,-3-2 0 0,6 2 0 0,4-2-4 16,69-15-3-16,10 0 2 15,7-1 5-15,9 2 0 16,3-1 0-16,0 2 4 15,5 6 4-15,-2 6 1 16,-6 9 3-16,-4 6 1 16,-7 0-5-16,-7 12 2 15,-7 8 1-15,-4 4 6 16,-9 3 7-16,-5 6-1 0,-7-3 0 16,-7-2-10-16,-5-1-7 15,-9-6-4-15,-8-5-2 16,-7-3-1-16,-6-8-13 0,-3-3-14 15,-6-2-3-15,2 0-14 16,-2-9-24-16,-4-5-17 16,-4-2-77-16</inkml:trace>
  <inkml:trace contextRef="#ctx0" brushRef="#br0" timeOffset="212306.24">946 7568 623 0,'-45'-19'32'0,"-2"-8"26"16,6 7-27-16,-4 6-12 16,2 8-11-16,-11 5-8 0,-3 9 0 15,-8 23 0-15,1 12-1 16,-1 12 0-16,2 11 1 16,7 9 1-16,9 9-1 15,5 6 0-15,6 13 0 16,5 7 1-16,6 1 0 0,5 3-3 15,4 0 3-15,8-6-2 16,-11-8 0-16,9-8 1 16,3-10-4-16,4-12-18 15,1-15 2-15,2-11 3 0,0-12 9 16,9-8 5-16,2-12 2 16,5-5 0-16,-1-7-2 15,8-1-1-15,2-20-1 16,4-5 3-16,6-8-1 15,6-3 1-15,1-1 2 0,2 6 2 16,4 9 2-16,1 9 9 16,0 14-13-16,0 12-3 15,2 25 4-15,-1 19 1 16,-1 15-2-16,-2 11 1 16,-3 14-1-16,-1 11 1 15,-7 5 0-15,-9 15 0 0,-11 7 0 16,-10 10 0-16,-6 8 0 15,-19 6 7-15,-10-7 1 16,-5-8 0-16,-1-13-2 16,1-15 6-16,5-19-2 15,7-17-7-15,10-15-3 0,8-12-2 16,4-14-10-16,2-10-13 16,15-10-13-16,12-18-17 15,10-16-24-15,5-32-64 16,10-27-231-16</inkml:trace>
  <inkml:trace contextRef="#ctx0" brushRef="#br0" timeOffset="213265.1">4981 6138 336 0,'12'0'53'0,"-3"-4"-38"16,1-5 13-16,-2 0 22 0,1 2-9 15,-7 0-18 1,-1-2 4-16,-1 0-1 0,0-2-13 16,-3-3-10-16,-9-2-4 15,-5-2-2-15,-2 0-1 16,-8-1 2-16,0 1 9 0,0 2 2 15,1 3 16-15,6 4 7 16,-2 6-11-16,2 3-10 16,1 7-9-16,-2 14-4 0,0 8 2 15,-6 8-2-15,-6 11-8 16,3 6 1-16,-3 7-4 16,3 5 4-16,7 2 6 15,10 3 3-15,11 0 1 0,8 1-2 16,21-6-1-16,14-4 0 15,15-7 2-15,6-5-5 16,7-11 5-16,6-7 2 16,8-10 8-16,3-11 6 15,5-11-3-15,1-3-3 16,-2-18 2-16,-2-15-2 0,-10-7-2 16,-10-8-4-16,-16-6-3 15,-13-9-2-15,-21-6-9 16,-14-2-1-16,-12-4-2 15,-22-4 1-15,-15 1 5 16,-16 13 2-16,-12 13-4 16,-15 23 2-16,-15 28-8 15,-10 13 1-15,-2 34-9 0,2 14-18 16,14 6-53-16,22-8-204 16</inkml:trace>
  <inkml:trace contextRef="#ctx0" brushRef="#br0" timeOffset="214314.84">9352 6277 616 0,'0'0'48'0,"0"-6"-27"0,12 1-21 15,15-1 6-15,5-1 6 16,7 0-2-16,7 2-1 16,0 2-3-16,1-1-2 0,-1 4-2 15,0-2-1-15,-5 2 0 16,-5 0 1-16,-6 6-2 15,-3 6-2-15,-8 6 4 16,-4 12-1-16,-8 7 0 16,-4 10 3-16,-3 9 2 15,-5 9 4-15,-7 6 2 16,-3 4-3-16,1 4-2 0,1 3-5 16,-6 4 0-16,3-1-2 15,2 2 0-15,-3 1 0 16,5-3 0-16,1 1 0 15,3 0 0-15,5-2 0 16,3 1 0-16,0-3 0 0,8 2-2 16,1-5 1-16,-1-2 1 15,1 1 0-15,-1 2 0 16,-3-2 0-16,-1 6 1 16,-3 2-2-16,1 1 2 0,0 1-2 15,1 1 1 1,-1-3 1-16,2-3-2 0,-2-1-1 15,0 4 1-15,-2 0 0 32,0 3 0-32,0-3 2 15,-8 3-1-15,-2 0 0 0,-3-3 0 16,-3-3 1-16,-4 1-1 16,-3-2 1-16,-4 0-1 15,-10-2-1-15,-11 1-8 16,-18-6-24-16,-27-11-49 15,-36-58-156-15</inkml:trace>
  <inkml:trace contextRef="#ctx0" brushRef="#br0" timeOffset="-201711.6">6405 3035 517 0,'25'-12'35'0,"9"1"-15"16,22 0 11-16,29-2 20 16,27-9-11-16,39-5-12 0,32-11-9 15,41-6-1-15,41-7-1 16,37-9-13-16,37 0 1 16,31 1-4-16,32 4 0 15,27 3 0-15,23 8 0 16,18 4-3-16,7 8 7 15,-4 5-1-15,-5 6-1 0,-25 7 11 16,-35 5 4-16,-45 3 7 16,-53 5-3-16,-57 2-5 15,-56-1-14-15,-55 0-3 16,-37 10-19-16,-28 1-29 0,-14-2-42 16,-4-3-66-1,6-6-229-15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07T03:48:36.784"/>
    </inkml:context>
    <inkml:brush xml:id="br0">
      <inkml:brushProperty name="width" value="0.05292" units="cm"/>
      <inkml:brushProperty name="height" value="0.05292" units="cm"/>
      <inkml:brushProperty name="color" value="#FF0000"/>
    </inkml:brush>
  </inkml:definitions>
  <inkml:trace contextRef="#ctx0" brushRef="#br0">31208 4070 741 0</inkml:trace>
  <inkml:trace contextRef="#ctx0" brushRef="#br0">31359 4167 812 0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8T04:17:27.086"/>
    </inkml:context>
    <inkml:brush xml:id="br0">
      <inkml:brushProperty name="width" value="0.05292" units="cm"/>
      <inkml:brushProperty name="height" value="0.05292" units="cm"/>
      <inkml:brushProperty name="color" value="#FF0000"/>
    </inkml:brush>
  </inkml:definitions>
  <inkml:trace contextRef="#ctx0" brushRef="#br0">8583 14034 505 0,'-16'0'61'0,"0"-2"-20"0,6-1-7 15,7 3-5-15,3 0-13 16,0 0-12-16,7 12-5 15,8 6 0-15,8 7 1 16,6 5 0-16,2 6 0 16,6 0 0-16,7-3 0 0,7-4-1 15,10-9 0-15,12-17-7 16,17-10 5-16,18-28-1 16,20-28 3-16,19-21 0 15,13-23 5-15,13-13-3 16,7-6-1-16,-2-1-10 15,-7 4-6-15,-9 12 3 0,-11 7 0 16,-15 16 2-16,-19 12 4 16,-7 15-3-16,-17 11-4 15,-15 16-3-15,-13 11-35 16,-23 14-55-16,-18 5-102 16</inkml:trace>
  <inkml:trace contextRef="#ctx0" brushRef="#br0" timeOffset="406.89">8984 14266 609 0,'44'2'8'0,"15"-15"16"16,28-26 17-16,35-29 9 15,34-32 0-15,27-26-32 16,26-24-9-16,20-14-14 16,15-4-17-16,6 4-41 15,1 9-36-15,-6 11-53 16,-12 6-121-16</inkml:trace>
  <inkml:trace contextRef="#ctx0" brushRef="#br0" timeOffset="28457.79">9781 11307 50 0,'-2'-16'228'0,"-4"-2"-170"16,-1 0-23-16,-2-2-7 16,-7 1-7-16,-2 1-14 15,-5 1-8-15,-2 4 7 16,-4 0-1-16,3 2 0 15,2 0 8-15,-1 3 1 0,1 2-1 16,2 1-6-16,0 2-4 16,-7-1-2-16,-2 4-1 15,-4 0 0-15,-2 4 0 16,-1 6 2-16,-1 2 8 16,-1 4 5-16,4 1 1 0,2-2-4 15,-5 7-4-15,1 1-5 16,-2 6 0-16,-1 1-1 15,-3 4 2-15,0 4 1 16,1 2 2-16,4 4 7 16,4-2-3-16,3 7-1 15,8 1-6-15,-3-3-3 0,5 6-1 16,0-2 0 0,1 2 0-16,-1 1 0 0,4 0 1 15,4 3-2-15,-1 0 1 16,5 3 0-16,3 1 0 15,5 0 4-15,0 1-1 0,2 2 0 16,0-1-4-16,0 1 1 16,2 0 1-16,3 0-1 15,2 2 0-15,0 0 0 16,4 0 0-16,2 2 0 0,2-2 1 16,2-5-1-16,3-3 1 15,4 0-1-15,0-6 0 16,1-2 1-16,2-3-1 15,2-2-1-15,2 0 1 16,1-5-1-16,4 1 1 16,-1-5 0-16,4 0 0 0,0-6 0 15,-1-3 0-15,1-4 1 16,6-5 5-16,0-8-1 16,0 1 5-16,0-7-2 15,2-2-2-15,-3-2-1 16,-2 0-1-16,-3-6-1 15,-3-2 1-15,-5-5 2 0,-1-5 3 16,2-5 4-16,-1-6 2 16,1-9 0-16,1-5-9 15,2-8-3-15,-2-8-1 16,-8-3 1-16,0-2-2 0,-6-7 0 16,-4-8 1-16,-8-1 0 15,1-6 0-15,-3-6 5 16,1-8-1-16,-3-2-5 15,2-5-5-15,-1-4-4 16,-3 3 6-16,-1-1-5 0,-1 3 4 16,-10 0 3-16,-5 1-1 15,-4 5 1-15,-3-2 1 16,-4 4 0-16,-5 1 0 16,-2 4-1-16,-4 8 0 15,-7 3-2-15,-5 11-4 16,-8 6-5-16,-13 12-3 0,-9 14-5 15,-13 11-6-15,-17 14-28 16,-14 14-32-16,-14 0-102 16</inkml:trace>
  <inkml:trace contextRef="#ctx0" brushRef="#br0" timeOffset="57889.62">11354 8815 371 0,'-11'-40'173'16,"-17"-6"-139"-16,-9-7-26 16,-7 3-5-16,-14 0 8 0,-15 0-7 15,-15 1-5-15,-15 7 0 16,-16 3 1-16,-15 5 1 16,-16 5-2-16,-11 4 2 15,-17 6-2-15,-14 4 0 0,-15 6 0 16,-15 8-1-1,-12 1 1-15,-12 1-1 0,-7 13 2 16,-7 6 0-16,-6 5-1 16,-5 4 2-16,2 7-2 15,-1 4 1-15,10 7 1 0,3 3 0 16,11 5 0-16,7 4 2 16,11 2 1-16,8 7 0 15,6 3 3-15,11 4-1 16,12 3 5-16,13 3 2 15,14 1-3-15,14 0 0 0,20-4-2 16,14 0-3-16,18 3-3 16,17-1-3-16,9 2 2 15,16 3-2-15,12 6 2 16,8 4-5-16,14 3-5 16,11 1 0-16,14 1 3 0,23 0 3 15,26 1 1 1,26-5-1-16,25-2-1 15,32-8 3-15,23-7-1 0,27-11 2 16,25-10 1-16,19-6 0 16,20-5 6-16,13-7 8 15,22 0 10-15,12-7-9 0,9-6-2 16,17-5-7-16,11-10-3 16,15-8-7-16,5-2 10 15,5-10-7-15,0-11 2 16,-2-2-4-16,-13-6 5 15,-11-7-4-15,-18-4 2 0,-20-6 3 16,-22-8 0-16,-20-9 4 16,-30-10 1-16,-26-12 2 15,-35-7 4-15,-26-15 18 16,-34-12-16-16,-35-16 2 16,-32-9-8-16,-34-14-6 0,-32-8-4 15,-45-11-4 1,-43-1 1-16,-37-3-3 0,-44 5-1 15,-43 4-2-15,-45 13-2 16,-42 14-4-16,-46 22-6 16,-52 23-10-16,-38 32-10 0,-52 34-20 15,-34 30-35-15,-37 31-91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9T04:00:39.025"/>
    </inkml:context>
    <inkml:brush xml:id="br0">
      <inkml:brushProperty name="width" value="0.05292" units="cm"/>
      <inkml:brushProperty name="height" value="0.05292" units="cm"/>
      <inkml:brushProperty name="color" value="#FF0000"/>
    </inkml:brush>
  </inkml:definitions>
  <inkml:trace contextRef="#ctx0" brushRef="#br0">2701 2807 300 0,'0'2'185'16,"0"-2"-162"-16,6 0-19 0,22 0-3 15,11 0 25-15,15 1-4 16,14-7-14-16,22-5-5 16,10-4-2-16,17 0 9 15,14 0 12-15,21-2-10 16,14 0-9-16,18 1-1 15,13 6 3-15,20-1-2 0,12 0 1 16,17 4-4 0,12-1 2-16,13-2-1 0,13 0-3 15,11-3 12-15,14-1 11 16,13-2-7-16,7-2-3 16,12 2-6-16,7 4 1 0,10 1-7 15,4 2 5-15,1 1-1 16,-2 4 4-16,-4 1-2 15,-6 0 5-15,-14-2-1 16,-14 1 2-16,-19-1 0 16,-23-3 0-16,-22 3-1 0,-27-3-3 15,-29-1 0-15,-33 5-3 16,-26-3-1 0,-29 0-4-16,-27 5 2 0,-20 0-2 15,-12 2-3-15,-6 0-37 16,4 0-27-16,0-7-54 0,4-15-118 15</inkml:trace>
  <inkml:trace contextRef="#ctx0" brushRef="#br0" timeOffset="6832.53">22402 13920 211 0,'-16'-9'101'16,"-4"-2"-67"-16,3 1-11 16,-1 0-15-16,4 0-7 0,1 1-2 15,0 0-7-15,2-2 0 0,2 2 5 16,1 0 3-16,2 1 5 15,-2 0 9-15,1 3 3 0,-1-2 7 16,-3 3-4-16,2 1-13 16,-5 1-5-16,2-2 0 15,4 1 4-15,1 1 17 16,3 0 12 0,1 0-2-16,1 2-1 15,2-1-1-15,0 1-3 16,0-2-4-16,0 2-9 15,0 0-9-15,0 0-3 16,7 0 0-16,3 2-2 0,7 6 1 16,7 2 5-16,2 0 3 15,9 5-1-15,2 0-2 16,11 3-3-16,4 6-2 16,4-1 0-16,5 2-1 15,2 2 1-15,2-2 1 16,3 1 0-16,0-4 6 0,4-1 9 15,3-5 0-15,6 2-2 16,8-4-5-16,-4 2-4 16,5 2-5-16,3 0-2 15,-3 4 0-15,-4-1 0 0,-6 2 1 16,0 0-1-16,-2 2 2 16,-5-2-1-16,-2 0 1 15,4 1 2-15,-2-3-1 16,1 1-1-16,-2-3-2 15,-4 1 0-15,-4-2 0 0,-3-2-1 16,-5 0 2-16,-5 0-1 16,-5-3-1-16,-1-1 1 15,-7-2 1-15,-4 1-1 16,-2-2 0-16,-8-4-1 16,-7 1 2-16,-2-3-1 15,-5 1-1-15,-3-2 1 0,-2 0-1 16,-2-1 1-16,1 1 0 15,-1-2 1-15,-1 0 0 16,3 0-1-16,0 0 1 16,-1 0-1-16,0-5 1 15,2-7-1-15,-1-1 1 0,-2-7 1 16,4-1 1-16,1-8 0 16,-1-3 0-16,-2-6-2 15,4-4 0-15,1-5 0 16,0-3 0-16,-3-1 2 15,-2-3-1-15,1-1 2 0,-6-4 1 16,0-3 1-16,0-3-2 16,-4-1-1-16,-3-1-1 15,2-3-1-15,3 0 0 16,0-1 0-16,2-3 1 16,0 0 0-16,2-3-2 15,3-1 0-15,-3-1 0 0,0-1 0 16,-2 2 0-16,0-3 0 15,-4 5-2-15,-3 2 4 16,-1 5-2-16,-2 1-2 16,1 7 2-16,2 6 2 0,4 2-1 15,-2 5 2-15,5 3 1 16,0 8 0-16,0 2 0 16,0 9 1-16,0 5-3 15,-5 0-1-15,-5 7-1 16,-9 2 0-16,-15 1-3 15,-17 2 0-15,-20 2-4 16,-22 4-6-16,-18 1 1 16,-21 2 2-16,-11 0 4 0,-9 7 4 15,-6 4 5-15,-4 3-7 16,2 4 4-16,0 1 1 16,2 3-2-16,7-1 4 0,7-1-9 15,10-4 4-15,10-2 3 16,11-3-1-16,14-6 1 15,13-1 0-15,9-2 4 16,11-2 1-16,8 0 2 16,8 0-2-16,5 0-3 0,8-2-1 15,5 0 0-15,6 2-2 16,6-2 3-16,5 2 1 16,6 0 1-16,4 0 1 15,5 2 0-15,0 9-4 16,0 9-1-16,0 6 0 0,2 13-1 15,0 6 1-15,-1 10-1 16,-1 11 1-16,0 7-1 16,0 11 0-16,-8 13 0 15,-4 6 0-15,-3 8-1 16,-5 8-1-16,-5 6 0 16,2 1 1-16,1 1 0 0,6-5 0 15,6-8 0-15,10-13-2 16,0-13-5-16,6-15 4 15,7-14 4-15,-1-11 0 16,-1-10 3-16,-4-11 3 16,-3-10 2-16,1-6-5 0,-5-4 0 15,0-5-3-15,0-2-1 16,0 0-10-16,-5-6-16 0,-10-13-19 16,1-10-50-16,5-14-102 15</inkml:trace>
  <inkml:trace contextRef="#ctx0" brushRef="#br0" timeOffset="7877.48">27959 13950 277 0,'-15'7'62'16,"11"-3"-31"-16,2-4-5 16,1 0-17-16,1 2 11 0,0-1 28 15,5-1 21-15,15 0-9 16,11 0-16-16,11 4-3 16,14 0-11-16,16-1-13 15,19 6-8-15,17 2-4 0,18 5-3 16,16 5 0-16,18 2-4 15,13 9 3-15,15 0-2 16,11 6 4-16,10 3-2 16,6 2 5-16,4 2 8 15,9 1-9-15,2-2 9 16,-1 5-7-16,0 1-4 0,0-2 0 16,-3-2 0-16,-7 0-5 15,-15-1 12 1,-18-8 2-16,-9-2-4 0,-23-5-2 15,-25-9-2-15,-19-3 3 16,-18-4-6-16,-24-7 2 16,-11 0-3-16,-16-4 0 0,-12-2 0 15,-9 2 0-15,-6-3-2 16,-7 1-1-16,-4-1-2 16,0 0-4-16,-3 0-3 15,0 0-12-15,-6 0-19 16,-26-17-23-16,-14-8-50 15,-10-12-22-15,0-16-163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8T04:18:54.750"/>
    </inkml:context>
    <inkml:brush xml:id="br0">
      <inkml:brushProperty name="width" value="0.05292" units="cm"/>
      <inkml:brushProperty name="height" value="0.05292" units="cm"/>
      <inkml:brushProperty name="color" value="#FF0000"/>
    </inkml:brush>
  </inkml:definitions>
  <inkml:trace contextRef="#ctx0" brushRef="#br0">18867 9389 604 0,'0'1'53'15,"5"-1"-36"-15,1 0 5 0,1 0 12 16,-1 3-4-16,2 0-17 0,-2 2-9 16,1 1-1-16,-2 3-2 15,0 0-1-15,1 0-1 16,-4-3-11-16,0 5-30 16,-2-1-26-16,-6-3-48 15,-12-7-67-15,-2 0-146 16</inkml:trace>
  <inkml:trace contextRef="#ctx0" brushRef="#br0" timeOffset="563.68">14388 9518 728 0,'-9'19'27'15,"4"-13"-19"-15,3-6-8 16,-1 0-3-16,3 0 3 0,0 0 1 16,-4 0-3-16,2 0-2 15,0 3-6-15,-1 2-11 16,1 1 2-16,-2 0-5 15,1 6-16-15,-2 2-20 16,3-2-26-16,-2-3-52 16,3-6-87-16</inkml:trace>
  <inkml:trace contextRef="#ctx0" brushRef="#br0" timeOffset="1504.25">16609 11175 327 0,'19'-2'74'0,"-7"-7"-42"16,-1 2 16-16,0-1-1 0,-4 3-22 16,0 0-10-16,-1 1-7 15,-3 2-3-15,2 0-4 16,-3 1 0-16,3-1-1 15,-3 2 1-15,2 0 2 0,-4 0 4 16,1 0-2-16,-1 0 0 16,2 0-1-16,-2 0-3 15,3 0-1-15,-3 5-2 16,0 5-9-16,0-2-15 16,-12 3-22-16,-7-5-64 0,-10-6-89 15</inkml:trace>
  <inkml:trace contextRef="#ctx0" brushRef="#br0" timeOffset="2025.29">14232 9480 562 0,'9'16'26'0,"6"-2"-26"0,2 9-12 15,13 10 11-15,12 14 5 16,14 11 3-16,12 13-4 16,11 8 3-1,11 5-2-15,9 6 1 16,7 1-2-16,1-3-2 15,3 1-2-15,-3-5 2 16,3-2 0-16,-2-1 1 16,1-1 2-16,3-2 11 0,-3-3 6 15,-1-2-3-15,-7-7-5 16,-8-4-14-16,-14-12 1 16,-14-8-2-16,-19-10 0 15,-14-9 2-15,-12-11-2 0,-7-4-16 16,-10-7-17-16,7-1-19 15,5-21-44-15,7-17-86 16</inkml:trace>
  <inkml:trace contextRef="#ctx0" brushRef="#br0" timeOffset="2464.1">18552 9675 598 0,'0'-6'32'16,"2"0"-29"-16,-2 5-1 15,0 1-2-15,-14 14-1 16,-11 15-4-16,-18 17-1 16,-15 11 3-16,-15 15 2 15,-12 10 1-15,-8 5 1 16,-10 2-1-16,-1 2-2 0,-3 0 2 16,-5 0-1-16,2-3-1 15,3-3 2-15,2 5 2 16,7-6 3-16,6 1 5 0,10-5 4 15,10-5-2-15,11-5-3 16,13-12-6 0,8-6-1-16,14-11-4 0,5-11-8 15,9-10-12-15,1-8-15 16,-3-12-38-16,2-1-72 16,7-22-232-16</inkml:trace>
  <inkml:trace contextRef="#ctx0" brushRef="#br0" timeOffset="4402.89">15313 10538 467 0,'100'64'21'0,"5"-4"13"15,4 4 1-15,4 1 5 16,-3-2-16-16,-1-5-13 15,-4 1-2-15,-8-4 4 16,-7-1 1-16,-10-4 0 16,-8-2 0-16,-12-3-3 15,-9-6-3-15,-5-3-1 0,-11-6-1 16,-6-5-1-16,-2-3-2 16,-8-5-3-16,0-2-2 15,-4-5-10-15,-1-1-10 16,-1-2-4-16,6-5-10 0,4 0-16 15,3-20-44-15,8-10-175 16</inkml:trace>
  <inkml:trace contextRef="#ctx0" brushRef="#br0" timeOffset="4760.64">17565 10720 481 0,'-9'9'47'0,"-2"-1"-44"0,-7 10-3 16,-11 7 1-16,-10 13 6 15,-12 10 11 1,-8 9-2-16,-9 9 0 0,-7 6-8 16,-8 2-6-16,-3-1 1 15,-1-1 0-15,0-8-1 16,6-7 4-16,3-11-4 0,10-6-2 16,6-13-4-16,2-6-11 15,11-10-24-15,12-11-49 16,19 0-126-16</inkml:trace>
  <inkml:trace contextRef="#ctx0" brushRef="#br0" timeOffset="5306.51">17276 11381 190 0,'5'-6'387'15,"-3"-9"-362"-15,-2-1-14 16,0-2 3-16,-5-1 10 16,-8 3-11-16,-7 0-13 15,-12-2-3-15,-11 2 0 0,-13 0-4 0,-14 1-1 16,-10 6 2-16,-16 1-2 16,-8 4 1-16,-11 4 5 15,-5 0-5-15,-7 4 4 16,0 8 0-16,3 8 0 0,10 10 5 15,13 6 7-15,15 10 4 16,17 9-6-16,18 6-6 16,15 3-10-16,13 4 0 15,17-6-2-15,8-1-1 16,27-5-5-16,21-6 9 0,24-6 2 16,21-9 7-16,19-6 3 15,20-8-2-15,9-3 0 16,4-7 1-16,6-1 1 15,-13-4 6-15,-4-4 4 16,-7-2 9 0,-8 0 7-16,-15-14-1 15,-7-6 3-15,-9-10-5 16,-14-5-9-16,-14-3-4 0,-14-5-5 16,-15-3-3-16,-11-3-2 15,-21-4-3-15,-17-10-1 16,-45-4-2-16,-40-8-4 15,-58-6-9-15,-70 6-21 16,-68 9-35-16,-65 7-61 0,-55 9-193 16</inkml:trace>
  <inkml:trace contextRef="#ctx0" brushRef="#br0" timeOffset="8215.14">16512 10696 566 0,'-6'8'11'15,"6"-8"-23"-15,-6-5-85 16,1-22-101-16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9T04:07:30.273"/>
    </inkml:context>
    <inkml:brush xml:id="br0">
      <inkml:brushProperty name="width" value="0.05292" units="cm"/>
      <inkml:brushProperty name="height" value="0.05292" units="cm"/>
      <inkml:brushProperty name="color" value="#FF0000"/>
    </inkml:brush>
  </inkml:definitions>
  <inkml:trace contextRef="#ctx0" brushRef="#br0">9348 10496 222 0,'0'-31'68'0,"-8"2"-28"16,-9 3 0-16,-5-3-6 15,-5 3-9-15,-3 0-11 16,-6 2-7-16,-5 0-4 15,-1 3-4-15,-4 3 4 16,-7 0-7-16,-1 0 4 16,-7 6 0-16,-7-1-7 0,-2 5-6 15,-6 4 6-15,0 4-3 16,-6 0 3-16,4 5 8 16,2 13 0-16,1 3 1 15,1 6-1-15,2 3-2 16,3 6 3-16,1 5-2 15,0 5 1-15,6 7 3 0,5 1 8 16,6 4 4-16,9 6 0 16,7-2-9-16,10 3-4 15,9 0-5-15,10 1 0 0,6 2-21 16,13 0 2-16,17-6-6 16,16-5-4-16,13-3 0 15,12-10 3-15,17-8-14 16,11-7-35-16,5-12-52 15</inkml:trace>
  <inkml:trace contextRef="#ctx0" brushRef="#br0" timeOffset="156.22">8599 11333 201 0,'98'-5'131'16,"0"-8"-41"-16,-6-3-17 15,1-2-19-15,-9-3-18 16,-1-6-17-16,-8-1-9 16,-8-6-6-16,-16-2-1 15,-12 0-3-15,-15-2 0 0,-16-5 0 16,-11-2-7-16,-24 2-5 15,-21-3-10-15,-18 1-30 16,-15 0-44-16,-11-2-77 16</inkml:trace>
  <inkml:trace contextRef="#ctx0" brushRef="#br0" timeOffset="919.72">8648 7343 228 0,'-36'6'32'0,"-4"6"13"0,4 2-19 16,5 8-9-16,3 1-2 15,1 9-10-15,9 5 2 16,3 8-5-16,7 9-3 15,2 8-4-15,6 9-19 0,0 6-14 16,6-1 4-16,9 0-23 16,7-2-23-16,9-12-31 15</inkml:trace>
  <inkml:trace contextRef="#ctx0" brushRef="#br0" timeOffset="1845.22">9107 11503 366 0,'0'39'14'0,"6"-7"-1"16,4-5-12-16,3 0-7 16,-1-6-37-16,3-5-110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29T04:13:03.281"/>
    </inkml:context>
    <inkml:brush xml:id="br0">
      <inkml:brushProperty name="width" value="0.05292" units="cm"/>
      <inkml:brushProperty name="height" value="0.05292" units="cm"/>
      <inkml:brushProperty name="color" value="#FF0000"/>
    </inkml:brush>
  </inkml:definitions>
  <inkml:trace contextRef="#ctx0" brushRef="#br0">24550 4402 425 0,'-24'-7'137'16,"5"-13"-102"-16,1-1-29 16,-1-2-3-16,-3-6 6 0,-2-1-4 15,1-3-3-15,-4-4-2 16,1 2 1-16,-3-3 0 15,-3 4 0-15,-7 2-2 16,-5 1-1-16,-10 5 0 16,-9 4 1-16,-7 0 1 15,-8 3-1-15,-5 5 1 0,-6 3 0 16,-2 1 2-16,-6 1-3 16,-4 2 1-16,-6 3-1 15,-7-3 2-15,-6 3-3 16,-9 1-5-16,-7-1-3 15,-7 4 4-15,-4-2 2 16,-4 2 4-16,-2 0-1 0,2 2 1 16,0 9-1-16,0 0 3 15,3 3 0-15,-1 2 0 16,1 4-2-16,-1 1 0 0,1 4 0 16,-3 4 1-16,2-1 1 15,1 4-1-15,4 4 4 16,5 0 0-16,-2 1 2 15,11 4-1-15,1 1-2 16,-1 7 0-16,5 2-4 16,1 7 0-16,4 4-1 0,1 4 4 15,5 6 2-15,7 1 2 16,4 4-2-16,8-1-3 16,7 5 0-16,11-1-2 15,14 4 0-15,8 0 1 16,15 7 1-16,12 3 1 15,14 2 1-15,14 2-1 0,15 2-1 16,23-4-2 0,21-1-3-16,18-1 3 0,22-6 1 15,22 1-5-15,17-5 4 16,18-2-1-16,16-3 1 0,13-6-2 16,14-4 1-16,13-5 2 15,11-4-1-15,11-5 0 16,8-5-1-16,8-8 4 15,10-1-3-15,4-7 4 16,4-9 8-16,2-5-2 16,3-13-1-16,-1-7-3 0,-6-5-2 15,-6-19 0-15,-9-11-5 16,-12-12 4-16,-13-8 4 16,-16-13-2-16,-8-14 0 15,-16-8-1-15,-11-14-3 16,-14-10-1-16,-18-7-5 15,-13-11-2-15,-22-4 3 0,-19-4-5 16,-19 0 3-16,-21-1-1 16,-22-1 7-16,-20 4 2 15,-10-2 0-15,-33 6 0 0,-20-2-1 16,-25 4 0 0,-23 7-1-16,-27 7-4 0,-31 11-6 15,-28 11-9-15,-31 15-10 16,-27 15-7-16,-20 14-24 15,-20 13-51-15,-11 13-134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30T03:41:28.574"/>
    </inkml:context>
    <inkml:brush xml:id="br0">
      <inkml:brushProperty name="width" value="0.05292" units="cm"/>
      <inkml:brushProperty name="height" value="0.05292" units="cm"/>
      <inkml:brushProperty name="color" value="#FF0000"/>
    </inkml:brush>
  </inkml:definitions>
  <inkml:trace contextRef="#ctx0" brushRef="#br0">15601 8656 92 0,'-5'5'61'16,"-3"3"-48"-16,-1-3-8 0,2 2 0 15,-1-1-4-15,1-1-2 16,2-4 1-16,0 1-1 16,0-2 0-16,1 0-2 15,1 0 1-15,2-3-1 16,-1-1-1-16,2 1 3 15,0-1 8-15,0 4 7 16,0 0-5-16,0 0 2 16,-2 0 7-16,2 0 22 15,0 0 18-15,0 0-25 0,0 0-7 16,0 0-7-16,0 0-5 16,0 0-3-16,0 0-2 15,0 0 6-15,0 0 0 16,0 0-4-16,0 0-1 15,5 0-1-15,7 0 4 0,2 0-2 16,4 0 0-16,6 0-5 16,2 0 0-16,2 0-4 15,7 0 1-15,1-2 0 16,2 2 3-16,1-2 2 16,3 2-3-16,2 0-1 15,2 0 0-15,5-1-1 0,3 1 0 16,2-2-2-16,0 4 0 15,1-2-1-15,2 0 1 16,-1 0 0-16,-1 0 4 16,1 3 3-16,-1 5-1 0,3-2-2 15,-3 2-1-15,2-1 0 16,2 0 0-16,1 0 1 16,2-2-1-16,1-1 1 15,1 2 1-15,-1-1 4 16,1-2-3-16,0-1-2 0,0 0-2 15,2 2-1-15,0-3-1 16,3 1 0-16,-1 0-1 16,1 1-1-16,2-1 2 15,-5 0-1-15,3 2 3 16,-5-3 7-16,-1 3 2 16,-1-4-4-16,-1 1-1 15,0 3-3-15,-2-2-2 0,-2 0-1 16,2 0-1-16,0 0-1 15,0 1 1-15,-1 0 1 16,1 1-1-16,0-1 0 0,0 1 1 16,-2 2-1-16,2-3 0 15,0 1 0-15,-4 1 0 16,2 0 0-16,-1 1 0 16,1-1 1-16,-3 0 2 15,-2 2-1-15,-1 1 0 16,2 1 0-16,-3-1-4 0,0 4 2 15,0-2 0-15,-2-1-2 16,-2 2-8-16,-6-4-18 16,-1-6-38-16,-9-4-92 15</inkml:trace>
  <inkml:trace contextRef="#ctx0" brushRef="#br0" timeOffset="30272.05">12501 6684 117 0,'-5'4'194'16,"1"-4"-154"-16,3 0-7 15,1 1 12-15,0-1-28 16,0 1-5-16,8-1-7 15,3 2 8-15,4-2 3 16,4 2-6-16,6 0-5 0,6-1-2 16,8 5-1-16,8-5-1 15,12 4-1-15,4-2 1 16,7 2 0-16,9 0 3 16,5 4 7-16,4 2 8 0,7 1-5 15,7 1-7-15,3 1-3 0,7-1-4 16,5-1 0-16,0-1 1 15,9 0-1-15,1-4-1 16,0 2 2-16,0-2 0 16,2 2 5-16,-1-2 4 15,-1 0 2-15,-6-2-2 16,-1 1-2-16,-8-5-1 0,-7 3 1 16,-6-2 2-16,-8 0-2 15,-8 0 0-15,-8-1 1 16,-6 1-3-16,-8 0-4 15,-11 0 1-15,-5-2 1 0,-12 1 2 16,-6 1-3-16,-10-2-2 16,-4 2-2-16,-7 0-1 15,-5-1-23-15,-1 1-28 16,-10 2-32-16,-10-4-89 16</inkml:trace>
  <inkml:trace contextRef="#ctx0" brushRef="#br0" timeOffset="31936.69">7541 8007 358 0,'0'0'83'0,"-6"-14"-43"15,-8-13 5-15,7 7-19 16,2 1-11-16,-2-4-11 15,-1 2-1-15,0 1 0 16,-3-1 0-16,0-5-2 0,-1 3 2 16,-3 0 2-16,-1-2-2 15,1 0-3-15,0 1 0 16,-4 3-2-16,0 2 0 16,-5 2-1-16,4 3 1 0,-4 3 3 15,2 6 0-15,-1 2 2 16,-3 3-2-16,1 0-1 15,1 0-1-15,-5 7 1 16,0 4 0-16,0-1-1 16,-3 4 1-16,5 2 1 15,0 4-1-15,2 3 0 0,4 1-1 16,2 2 0-16,4 5 0 16,3 1 0-16,4 1 0 15,1 6 0-15,2-3-1 16,5 2 0-16,0 0-2 15,6 3-2-15,5-3 1 0,3 4 4 16,4 0 0-16,4 3 1 16,0 1-5-16,0-1-6 15,2 1 4-15,-2-3 0 16,0-4 4-16,0-5 1 16,2-3 1-16,3-8 1 0,3-2 3 15,6-3 3-15,2-5-2 16,-3-1-2-16,6-5-2 15,-7 2 1-15,-2-5-1 16,-3-1 1-16,-7-1-1 16,0-2 1-16,-2 0 4 15,-2-5 6-15,0-8 0 0,-1-1-4 16,3-6-4-16,-1-3-2 16,-4-6 0-16,2-1 0 15,-3-5 1-15,-1-3 11 16,1-1-2-16,-4-1-5 15,4 0-3-15,-4-3-4 16,-5 1 1-16,-1 3 0 16,-4 0-13-16,-5 0 9 0,-9-2 2 15,-10 0-1-15,-8 0-18 16,-6-2 12-16,-5 3-4 16,-4-2-20-16,-1 6-10 0,-2 3 9 15,4 4 8-15,4 1-25 16,4-1-110-16</inkml:trace>
  <inkml:trace contextRef="#ctx0" brushRef="#br0" timeOffset="34194.1">5449 6936 172 0,'-6'0'26'0,"2"-3"-18"15,-2-1 24-15,2 1 48 16,3-1-55-16,-3 0-11 16,4 1 0-16,-3 1 4 15,3-1-10-15,0 3-8 0,0-2 1 16,0 0-1-16,0 2 3 0,0 0-1 16,0 0-2-16,0 0-2 15,0 0 2-15,5 0 0 16,2 4-2-16,3 1 1 15,0 2-1-15,5 0 0 0,2 0 5 16,7 1 6-16,5-1 7 16,8 0 8-16,2-2-8 15,10-1-4-15,4-3-1 16,3-1-5-16,5 3-4 16,8-3 0-16,1-4-2 0,3 0 0 15,5-1 0 1,2 0 2-16,3 3 4 0,5 0-2 15,-3 2-1-15,-1-2-3 16,2 2 1-16,-1 0 0 16,-1-1-1-16,3-4 1 0,-4 4 4 15,5-3-1-15,2 3 2 16,2-3-4-16,-1 2-1 16,-1 2 0-16,-2 0-2 15,1 0 1-15,-4 0 0 16,1-1 0-16,1-1 1 0,-3-2 0 15,3-1 9-15,0 1 8 16,-1-1-8-16,3 0-2 16,-8 3 2-16,-3-2 1 15,-4 1-4-15,-9-1-1 16,-12 4-3-16,-6 0 0 16,-9 0-2-16,-8 0-1 0,-4 0-1 15,-6 0-8-15,-6 0-29 16,-3 0-43-16,-9-14-79 15</inkml:trace>
  <inkml:trace contextRef="#ctx0" brushRef="#br0" timeOffset="36150.47">19623 7878 441 0,'-11'-21'12'0,"4"-11"12"15,3 0-8-15,-3 10 2 0,-4-1-1 16,-4 0-14-16,-7-2-3 15,-7 0 0-15,-1 0 2 16,-3 2 1-16,-5 2-1 16,4 1 0-16,-4 2-1 15,1 4 0-15,-9 1-1 16,-2 3-1-16,-6 1 0 0,-8 3-3 16,-8 1-3-16,0 1 6 15,-6 4-1-15,1 0 2 16,-1 0 2-16,1 9-2 15,-6 6 2-15,4 3 1 0,-2 4-3 16,2 5 1 0,1 6 0-16,6 2 3 0,9 8 2 15,4 2 0-15,8 10 4 16,8 2-3-16,7 2-2 16,2 2-5-16,6 6 0 0,4 2 0 15,10 5-6-15,7 6 0 16,5 4 3-16,10 2 4 15,17 3-2-15,6-2-4 16,9-3-15-16,6-5-4 16,4-3-11-16,3-5 13 15,6-3 11-15,6-1 9 0,3-5 3 16,5-1 11-16,6-3 7 16,4-6-6-16,5-6-9 15,0-6-2-15,-3-10 1 16,4-10 15-16,-1-12 8 15,-2-6-4-15,0-2 2 0,1-16-1 16,-5-9-9-16,-5-5-9 16,-2-11 0-16,-3-7-3 15,-8-9-2-15,-3-11-1 16,-4-4-1-16,-5-10 0 16,-6-7-3-16,-4-5 0 0,-10-4 2 15,-11-4 0-15,-9-3 4 16,-4 0-1-16,-10-2 1 15,-13 1-2-15,-14 1 2 16,-11-1-2-16,-14 4 1 16,-14-2-7-16,-23 1-10 0,-20 3-10 15,-26 3-27-15,-16 1-40 16,-15-2-135-16</inkml:trace>
  <inkml:trace contextRef="#ctx0" brushRef="#br0" timeOffset="129763.88">6939 4525 35 0,'4'-12'144'0,"2"-1"-143"15,-2 2 9-15,-1 2 19 16,2 2 2-16,1 3-20 16,-1-1 15-16,-2 4 35 0,5-1-30 15,-1 0-17-15,4 2-5 16,-2 0 3-16,5 0-1 15,-2 0-5-15,7 5-1 16,-1 2-3-16,1-1 0 0,3 4 0 16,2 0 0-16,1-2 7 15,4 3 4-15,-1 2 6 16,7-1-5-16,2 0-1 16,6 4-5-16,4 2-5 15,4 0 2-15,5 2-5 16,9 0 1-16,-1 1 2 0,7-2 2 15,2 3-2-15,5 0-1 16,-1-4-1-16,2 1 2 16,5-1 3-16,-1-2 0 15,3 0-1-15,4-3 5 16,-2 0 4-16,2 0 0 16,-3-1-7-16,1 0 1 0,-3 0 0 15,-4 0-3-15,1-1 0 16,-3-1-3-16,-4 1 0 15,-4 0 0-15,-3-4-2 16,-7 2 1-16,-5 0-2 16,-8-4 1-16,-3 3-2 0,-7-1-14 15,-4-4-20-15,-5-3-40 16,-7-12-89-16</inkml:trace>
  <inkml:trace contextRef="#ctx0" brushRef="#br0" timeOffset="28749.18">5780 15259 258 0,'-5'-14'0'0,"-1"0"70"16,4-2-14-16,0 2-32 15,-1 1 15-15,3-1-13 16,0-1 3-16,-2 1 3 15,2 2-5-15,0-1-10 16,0 4-5-16,0 2 1 0,0 2-3 16,0 0 0-16,0 0-2 15,7 2 0-15,1-2 3 16,6 0-1-16,6-1-2 16,4 1-4-16,7-1 0 15,7 3-4-15,3-2 1 31,8-1 2-31,4 0 2 0,8 0 6 16,7-1 0 0,3 0-1-16,4 1 0 0,6 1-8 15,-2 1-1-15,4 4 2 16,3 0 0-16,0 0 2 16,4 4-2-16,2 4 0 0,3 0 2 15,5 1 2-15,2 0 2 16,8-4 9-16,3 4-9 0,4-4 1 0,1 6-6 31,4 0 1-31,1 1-2 0,-3 2 0 0,-1 3 2 0,1 0-5 31,-7 3 0-31,-3 1 0 0,-5 3 2 0,-4-3-1 32,-2 2 3-32,-6 2-3 15,-5-2 0-15,-4 4-2 0,-5 0 1 0,-7 0 1 0,-5-3 0 16,-12 0-1-16,-8-4-1 15,-13-3-6-15,-7-1-14 16,-15-3-16-16,-10-4-23 16,-5-8-49-16,-24-7-120 31</inkml:trace>
  <inkml:trace contextRef="#ctx0" brushRef="#br0" timeOffset="56847.02">13724 15452 149 0,'55'-23'0'0,"-30"10"1"15,-3 4-1-15,-2 2 0 0,-6 6 0 16,-3-1-6-16,16-4-6 15,-7 4-10-15,-11 2-17 16,-4-3-7-16</inkml:trace>
  <inkml:trace contextRef="#ctx0" brushRef="#br0" timeOffset="59394.15">14796 15399 213 0,'-11'1'33'0,"1"-1"-9"15,0 0-13-15,5 0-1 16,-2-5 5-16,2-1 27 16,-2 0-27-16,-1 0 3 15,-1-1 10-15,2 0 10 16,0 0-2-16,-1-2-2 15,3 5 8-15,0 0 5 0,5 1-3 16,0 1-9-16,1 1-11 16,23-3-7-16,17 2-5 15,17-4 6-15,28 5 8 16,21-4-3-16,22 1-9 16,15-1-4-16,14-1-1 0,8 1-4 15,6 1 4-15,-1 2 5 16,-3 2-5-16,-4 0 2 15,-8 2-3-15,-13 2-3 16,-11 5-4-16,-11 0 0 16,-16-2-13-16,-11 2-22 0,-13-4-29 15,-15-5-36-15,-16-1-68 16,-14-24-252-16</inkml:trace>
  <inkml:trace contextRef="#ctx0" brushRef="#br0" timeOffset="153776.54">19662 4741 412 0,'-12'4'15'0,"-14"8"-3"15,-4 8 9-15,-13 10 20 16,-8 11-14-16,-13 14-15 16,-13 12-3-16,-9 11 5 15,-6 11 3-15,-3 9 3 16,0 3 0-16,3 6-3 0,8 0-7 16,6-3-6-1,8-1-3-15,4-3-1 0,3-3 0 16,4-3 4-16,5-4-8 15,4-8 4-15,5-7 0 16,7-13 1-16,6-9-1 16,10-10 0-16,6-12 0 0,5-12-20 15,6-10-42-15,-2-9-62 16,-2-9-125-16</inkml:trace>
  <inkml:trace contextRef="#ctx0" brushRef="#br0" timeOffset="154026.53">17892 5957 468 0,'-19'0'16'0,"2"8"46"15,4 15-11-15,6 9-37 0,5 13-10 16,2 8 3-16,4 6 7 15,16 3-2-15,9-3 0 16,10-7-4-16,15-7-6 0,7-13-1 16,14-11-1-16,8-16 0 15,7-5 0-15,0-14-25 16,-7-13-52-16,-7-14-129 16</inkml:trace>
  <inkml:trace contextRef="#ctx0" brushRef="#br0" timeOffset="154916.53">19842 4129 538 0,'0'-16'32'0,"0"3"19"16,-2 13-2-16,2 4-25 15,3 19-19-15,9 13 6 0,0 10 6 16,-2 11-5-16,3 6-4 16,-2 1 9-16,-4-1-3 15,3-1-7-15,-4-5-4 16,-2-3-2-16,-1-8-1 16,1-5 0-16,-4-10-1 15,0-5-9-15,2-10-9 16,-2-11-2-16,0-5 1 0,0-5 15 15,0-14 4-15,3-12 0 16,3-8 1-16,6-4 1 16,5-4 7-16,2 0-4 0,10 5 5 15,2 7-4-15,4 8-2 16,4 11 1-16,0 12-5 16,-3 4 1-16,-6 13-2 15,-3 12 0-15,-14 7-8 16,-12 7-10-16,-2 0-9 0,-17 3-11 15,-9-5-7-15,2-5 8 16,-1-7 2-16,7-7 26 16,4-9 10-16,3-6 2 15,1-3 2-15,0 0 5 16,1-5 12-16,2-4 3 16,1 4-3-16,4 1-1 15,3 4-7-15,0 0-13 0,8 5-5 16,9 7 5-16,5 1 1 15,6-2 0-15,2-2-10 16,3-7-10-16,3-2 9 16,0-15 9-16,1-9 2 0,-3-5 0 15,-3-5 2-15,-2-1 0 16,-7 0 1-16,-10 0 3 16,-5 8 12-16,-3 4 4 15,-4 3 5-15,0 12-5 16,0 8-11-16,0 3-11 15,0 15-3-15,0 7 3 16,5 0-2-16,11 4-1 0,1-7 1 16,6-6 1-16,-2-4 0 15,1-9-13-15,0-3-20 16,-3-13-5-16,-2-10-48 16,-7-11-142-16</inkml:trace>
  <inkml:trace contextRef="#ctx0" brushRef="#br0" timeOffset="155056.54">20559 4029 237 0,'-10'-19'343'15,"1"5"-282"-15,6 8 6 16,3 4-36-16,0 2-26 16,12 16-11-16,8 9-46 15,7 3-89-15,6 8-268 16</inkml:trace>
  <inkml:trace contextRef="#ctx0" brushRef="#br0" timeOffset="155616.54">20966 4547 566 0,'-18'-28'15'15,"0"-7"22"-15,0-2 13 16,0 1-21-16,2 7-5 15,4 4-10-15,2 9-3 16,5 11-3-16,1 5-5 0,3 9-8 16,1 12 0-16,0 6-2 15,1 1-13-15,8 3-4 16,3-3-7-16,0-6 9 16,0-5 1-16,1-7 7 15,-1-9 10-15,-3-1 10 0,1-5 28 16,-3-11-7-16,1 0-2 15,0-4-3-15,-4 4 1 16,1 2-7-16,-3 7-10 16,1 7-7-16,-1 0-2 15,5 11-8-15,4 5-7 0,3 3-2 16,6-1-9 0,1-5-7-16,4-7 1 0,1-4 7 15,1-4 18-15,0-14 9 16,-2-5 3-16,-1-5-1 15,-2-5 4-15,-5 2 12 16,-1-1 6-16,-3 1 3 0,-5 6-7 16,-1 4-8-16,-3 5-4 15,1 8 0-15,1 6-1 16,1 0-6-16,4 14-1 16,5 8 3-16,2 3 12 15,2 2 14-15,-6 3 1 0,-5-4-18 16,-9 3-9-16,0-4-1 15,-16-1-1-15,-8-5-17 16,0-5-42-16,0-7-39 16,4-7-72-16</inkml:trace>
  <inkml:trace contextRef="#ctx0" brushRef="#br0" timeOffset="157456.54">4397 5395 443 0,'-9'-34'59'15,"-4"-3"-33"-15,1 5 12 16,-1 1-4-16,-4 2-11 16,-5 7-11-16,-9 4-7 0,-6 4-4 15,-14 9-2-15,-3 5 0 16,-9 3 0-16,-3 20-1 16,-5 7 3-16,-1 15-2 15,0 9 1-15,0 11 1 0,2 12-3 16,1 11 2-16,3 9-2 15,8 11 3-15,12 6 1 16,9 4 1-16,13 0 2 16,16 1-3-16,6-5-2 15,19-3 2-15,15-6-4 0,14-5 1 16,9-8-19 0,9-8 4-16,10-9 9 0,5-9 5 15,13-12 2-15,5-13-1 16,12-12 0-16,3-17 0 15,2-12-2-15,1-9-2 0,-5-21 3 16,-6-13 2-16,-9-12 2 16,-7-12 6-16,-6-4 3 15,-13-5 2-15,-4 1-4 16,-14-7-7-16,-12 2 0 16,-12-6-2-16,-10-3 2 0,-7-6-2 15,-7-5-7-15,-3-5 5 16,-3-2-10-16,-16 1 9 15,-4 1 3-15,-15 2 1 16,-6 7 0-16,-10 3-1 16,-5 9 1-16,-9 11 9 15,-7 8-8-15,-1 12-2 16,-7 15 0-16,-7 13-3 0,-5 17 2 16,0 11-3-16,-6 29-5 15,-1 23-7-15,1 26-17 16,6 20-39-16,5 13-32 15,8 4-122-15</inkml:trace>
  <inkml:trace contextRef="#ctx0" brushRef="#br0" timeOffset="160846.53">4649 4224 584 0,'0'-8'25'0,"-9"5"43"0,-11 4-22 16,-7 24-38-16,-11 20-5 15,-18 19 2-15,-22 27-2 16,-20 22-2-16,-20 20 0 16,-13 21 3-16,-19 16-8 15,-6 17 4-15,-7 9 3 0,-3 11-3 16,-4 9 5-16,2 3 6 16,2 3 4-16,6-7-5 15,13-8-6-15,14-22-4 16,18-28-5-16,20-34-50 0,17-44-80 15,15-49-282-15</inkml:trace>
  <inkml:trace contextRef="#ctx0" brushRef="#br0" timeOffset="161206.54">2570 4393 634 0,'82'70'-4'0,"14"10"37"15,25 14-3-15,14 10-26 16,6 10-3-16,2 9 1 0,-2 9-1 16,-4 10 0-16,-10 5 0 15,-8 4 0-15,-12 3 3 16,0 5 19-16,-9-1 2 16,-4 1-11-16,1-1-12 15,-4-6-5-15,-3-10-62 16,-13-20-98-16</inkml:trace>
  <inkml:trace contextRef="#ctx0" brushRef="#br0" timeOffset="166676.53">19231 5154 258 0,'10'-15'-4'16,"-9"4"-14"-16,-1 3 23 15,0 5 18-15,-8 3 3 16,-6 3-10-16,-3 9-10 15,-5 5-3-15,0 7 18 0,-3 2 8 16,0 3-3-16,0 3-8 16,-3-2-4-16,-3 9-8 15,-3 5-6-15,-8 7 1 16,-4 7-1-16,-6 9 0 16,-8 1 1-16,-1-1 7 15,2-1 13-15,1-1 2 0,3-8-1 16,8-6-6-16,4-1-7 15,5-5-7-15,6-6-2 16,3-3 1-16,1-2 0 16,3-6-1-16,3-3 0 15,0-2 1-15,3-5 0 16,2-4 1-16,2-3-1 0,0-4-1 16,8-3-2-16,0-4-43 15,2-4-50-15,0-14-109 16</inkml:trace>
  <inkml:trace contextRef="#ctx0" brushRef="#br0" timeOffset="167246.54">17944 5581 414 0,'-11'-9'36'16,"4"2"-6"-16,0 7 29 0,7 0-36 15,0 12-22-15,0 13-1 16,0 9 5-16,0 14 1 16,5 11-1-16,-1 11 3 15,-3 6 3-15,1 10-2 16,0 4-3-16,-2-2-4 0,0 2 0 15,0-6-2-15,3-5 0 16,5-8 0-16,1-13-1 16,3-5-3-16,6-17 4 15,4-10-1-15,7-11-1 16,7-12 2-16,-36-3 8 16,0 0-8-16,97-19 21 0,-36-12-1 0,7-9-7 15,3-6-5-15,3-6 9 16,1-1-5-16,3-3 0 15,1-1-4-15,-2 0-4 16,-2 7-2-16,3 2-2 16,-5 5 0-16,-8 8 0 0,-8 8-4 15,-13 7-9-15,-12 7-8 16,-11 7-18-16,-8 4-19 16,-11 2-16-16,-2 0-47 0,-5-2-125 15</inkml:trace>
  <inkml:trace contextRef="#ctx0" brushRef="#br0" timeOffset="169446.54">20025 5142 50 0,'-18'4'347'0,"5"-2"-331"16,6-2 24-16,4 0 7 16,3 0-11-16,5 0-8 15,20-2-15-15,16-7 16 16,19-2 5-16,21-7-11 15,21-6-17-15,17-4 7 0,10-4-11 32,9-1-2-32,5-3-2 15,0 1 0-15,-1-3 1 0,-6 4 2 16,-12 3-1-16,-7 5 1 16,-17 5-1-16,-14 1-3 15,-18 7-6-15,-23 1-43 16,-16-1-49-16,-23 1-89 0</inkml:trace>
  <inkml:trace contextRef="#ctx0" brushRef="#br0" timeOffset="169666.53">21411 4827 456 0,'196'-17'-18'0,"0"-20"-137"15</inkml:trace>
  <inkml:trace contextRef="#ctx0" brushRef="#br0" timeOffset="-170320.19">9736 5148 207 0,'-2'-4'222'16,"-9"2"-180"-16,-5 2-6 15,-8 0-11-15,-8 14-11 0,-7 8 1 16,-14 8-4 0,-8 8 1-16,-7 6 7 0,-10 8 7 15,-3 3-2-15,-2 4-7 16,4 3-11-16,2 1-2 15,7-1-2-15,5-3-1 16,9-4-1-16,7-1 1 0,7-6-1 16,3-5 0-16,8-6 1 15,4 1-1-15,7-10 1 16,8-4-1-16,3-8-24 16,6-7-27-16,3-8-28 0,5-2-54 15,7-19-29-15</inkml:trace>
  <inkml:trace contextRef="#ctx0" brushRef="#br0" timeOffset="-170070.19">8594 5499 446 0,'-11'-20'36'0,"-2"8"29"15,6 10-6-15,-3 4-16 16,-4 23-23-16,-1 12-10 15,-5 15-1-15,-2 10-6 0,-4 10-1 16,6 2-2-16,11 0 1 16,9-8-2-16,14-6-1 15,31-13 2-15,27-10 12 16,25-15 7-16,25-10-3 16,22-12-16-16,14 0-2 0,5-14-43 15,-2-8-138-15</inkml:trace>
  <inkml:trace contextRef="#ctx0" brushRef="#br0" timeOffset="128279.8">10071 9307 405 0,'9'3'123'15,"4"-3"-78"-15,5 0-30 16,7 0-11-16,7-3 4 16,10 2 2-16,6-4-6 0,10 0-2 15,6-1-1-15,8 2 4 16,7 0 12-16,9 1 4 16,4-1-4-16,8 4-1 15,10 0-1-15,8 0 3 16,14 0-3-16,9 0-7 0,5 0-7 15,10 0 0-15,0 0 0 16,7 0 0-16,-2 0-2 16,-2 0 3-16,1 0 4 15,-2 3 6-15,-4 0-2 16,-8 2-3-16,-8-2-3 0,-8 1-4 16,-12-1 0-1,-15-1 2-15,-12 0-3 0,-12-2 2 16,-10 0-1-16,-14 0 0 15,-12 0 0-15,-10 0 0 16,-14 0-2-16,-4 0-6 16,-12 0-5-16,-3-7-8 0,-20 0-17 15,-14-7-26-15,-12-2-56 16,-19-8-112-16</inkml:trace>
  <inkml:trace contextRef="#ctx0" brushRef="#br0" timeOffset="129279.8">9299 8108 562 0,'9'-22'42'0,"-9"0"-23"16,0-3 3-16,0 0-17 15,0 1 0-15,-9 0-3 16,-7-3-6-16,-5 2 0 0,-4-1-4 16,-6 4 5-16,-3 2-2 15,-2 2 2-15,-6 10 3 16,1 1 4-16,-3 5-3 15,0 2-1-15,-2 2 1 16,-1 10-1-16,1 6 0 0,-1 5 0 16,4 7 0-16,-3 4 0 15,5 10 0-15,4 3-1 16,0 8-1-16,3 5 4 16,4 12-2-16,3 5 1 15,4 9-2-15,5 10 0 0,7 2 3 16,8 6-2-16,3-4 1 15,14 1 2-15,11-4-3 16,12-8-1-16,11-7 2 16,9-13-2-16,8-10-1 15,8-15-6-15,5-15-1 0,4-15 5 16,1-14 2-16,-5-9 8 16,0-21 19-1,-5-13 9-15,-4-10 2 0,-10-11-10 16,-9-13-20-16,-5-8-5 15,-11-12 0-15,-7-10-14 16,-9-7-1-16,-5-4-9 0,-8 1 8 16,-5 0 0-16,-13 10 6 15,-11 14-5-15,-18 16-5 16,-18 15-14-16,-16 14-53 16,-16 13-134-16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30T04:01:04.795"/>
    </inkml:context>
    <inkml:brush xml:id="br0">
      <inkml:brushProperty name="width" value="0.05292" units="cm"/>
      <inkml:brushProperty name="height" value="0.05292" units="cm"/>
      <inkml:brushProperty name="color" value="#FF0000"/>
    </inkml:brush>
  </inkml:definitions>
  <inkml:trace contextRef="#ctx0" brushRef="#br0">5997 6218 20 0,'0'0'21'15,"0"0"9"-15,0 0-2 16,0-3-1-16,0 3-5 0,0-4-7 16,0 4 3-16,0-2-1 15,0 2-13-15,-1-2-6 16,1 2 6-16,0 0 8 16,0 0-10-16,0 0-2 0,0 0-1 15,0 0 2-15,-2 0 0 16,2 0-1-16,0 0 0 15,-2 0-1-15,-2 0-1 16,2 4-9-16,-2 1 0 16,1 0 5-16,3-1 2 0,-2 1 2 15,1 0 1-15,-1 1 1 16,2-4 1-16,-2 1 6 16,2 3 5-16,0-5 1 15,0 5 0-15,0-3 0 16,0 3-4-16,0-3-1 15,-2 4-5-15,2 0-2 0,0-1-1 16,0 1-1-16,0 1 1 16,0-4 0-16,0 2-1 15,0-1 1-15,0 1 1 16,0 1 6-16,0 2-1 0,0-4-4 16,-1 4-6-16,-5-2-30 15,-2 0-11-15,0 0 1 16,-1-1-4-16,-2-1 27 15,2-3 19-15,0-2 9 16,-1 0 18-16,0 0 5 0,0 0-3 16,3 0-5-16,-5-2-6 15,4-2-4-15,-1 1-6 16,-1-2 7-16,0 1-2 16,1-1-4-16,2-1-4 15,-1 0-2-15,0-4-1 16,4 3-2-16,1-4-18 0,1 3-13 15,2-5 2-15,0 2 12 16,2 3 6-16,3-3 11 16,0 2 11-16,0 1 20 15,-1 1 3-15,0 2-7 0,0-2 2 16,-1 4-8-16,1-1-2 16,-1 0-9-16,-1 1-4 15,3-1 8-15,-3 1 2 16,0 1 4-16,-1 0 2 15,-1 2 1-15,0 0 1 0,2-1-3 16,-2 1-6-16,0 0-3 16,0 0-4-16,0 0-4 15,0 0 1-15,0 0-2 16,4 0 0-16,2 0 0 16,1 0 1-16,9 0 5 15,0 0 6-15,4 0-2 16,5 0-3-16,3 0-1 0,4 1 0 15,3-1-1-15,5 0-1 16,2 0 0-16,7-1-2 16,1-1-1-16,6 0-1 15,3 0 0-15,2 0-1 0,2 0 0 16,2 2 1-16,-1-2 1 16,3 2 3-16,-2 0 6 15,1 0-1-15,2 0 1 16,0 0 0-16,-2 0-3 15,5 0-1-15,1-1-1 0,-1-1-3 16,2 0 1-16,0 0-4 16,0-1 0-16,0 3 0 15,-2-4 1-15,3 3 1 16,0 1 1-16,1 0 1 16,-1 0 0-16,1 0-1 0,1 0-2 15,2 0 0 1,0-2 0-16,0 2 0 0,4 0 1 15,4 0 4-15,0 0 1 16,-2 0-2-16,1 3-2 16,-1 3 0-16,-2-1-1 15,1 2 1-15,2 1-2 0,-1-3 0 16,2-2 2-16,5 4-1 16,1-2 2-16,1 1 0 15,3-1-3-15,1 2 0 16,-2-1 0-16,2 0 0 15,-2-1 4-15,-1 0 0 0,-4-2 0 16,1 3 0-16,-4-1 0 16,1 1 1-1,-6-1 0-15,-1 1 0 0,-5-2-3 16,-5 0 1-16,-8 2-2 16,-8-5 4-16,-4-1 2 15,-9 2-2-15,-7 0-6 0,-4-2 1 16,-9 0-1-16,-7 0-14 15,-6 2-17-15,-9-2-18 16,-9 0-43-16,-9-18-111 16</inkml:trace>
  <inkml:trace contextRef="#ctx0" brushRef="#br0" timeOffset="86673.56">4827 6785 269 0,'-2'0'111'0,"-2"0"-50"0,2 0 10 15,0 0-21-15,2 0-12 16,0 4-14-16,0 3-4 16,0 0-3-16,10 1-2 15,2 2-5-15,4-3-6 16,9-4-3-16,5-3 1 0,16-2-1 15,13-16 8-15,16-10 9 16,20-11-5-16,20-9 2 16,20-10-8-16,10-9-6 15,11-1-3-15,4-1-26 16,-1 1-39-16,-3 0-46 0,-8-2-101 16</inkml:trace>
  <inkml:trace contextRef="#ctx0" brushRef="#br0" timeOffset="112779.79">10039 5286 119 0,'2'-12'73'0,"-2"-2"71"16,0 0-79-16,0-3-8 16,0 1 5-16,0 2-10 0,-4 0-9 15,-2 2-11-15,-6 0-6 16,2 3-3-16,-4-1-5 15,-5 3-6-15,1 0-5 16,-1 2 3-16,-3-1-3 16,2 1-3-16,-1 1-2 0,-1 4 1 15,-1 0-1-15,-1 0-1 16,0 0 2-16,0 4-1 16,-1 5 0-16,1-1-1 15,3 4-1-15,1 0-1 16,-3-1 1-16,5 1 0 0,0 3 0 15,4-3 0-15,-6 2 0 16,2 1 0-16,0 2-1 16,-4-1 2-16,4 4-1 15,1-3 0-15,0-1 0 16,7 4 0-16,-1 0-1 0,3-2 1 16,3 1-1-16,-2-1-1 15,2 1 2-15,-2-2 0 16,5 4-3-16,-4-3 2 15,6-2-1-15,0 0 0 16,0-1 1-16,2 0 0 0,4-4 0 16,-1 0-1-16,4-1 1 15,-4 1 0-15,3-2 1 16,-3 2 0-16,0-1 0 16,-1 2 0-16,3-2 1 15,-2-1-2-15,5 2 1 0,0-1 0 16,2 1 0-16,1-4 0 15,1 4 0-15,1-2 0 16,1 0 0-16,2-2-1 16,-2 2 2-16,2-2-1 15,-1 2-2-15,0 0-1 16,0 0-7-16,2-2 4 0,-2 0 1 16,0 0 4-16,5-3 0 15,1 1 0-15,-1-2-2 16,4-1-4-16,1-2-3 15,2 0-3-15,2 0 1 16,-2-2 3-16,-4-3 0 16,-2-2 6-16,-2-2 3 15,-2-3 1-15,-5-3 1 0,0 0 3 16,-1-5 3-16,2-2-2 16,0-3-2-16,0-3-1 15,1-4 3-15,0-1 6 0,2 1 4 16,-3-1-1-16,-2-3-3 15,1 0 3-15,-6 1 6 16,-1-5 1-16,-5 1-6 16,0-2-4-16,-2-1 0 15,0-2-5-15,-9 1-2 0,-3 5-2 16,-6 4-3-16,-4 4 3 16,-3 5-2-16,-2 7-1 15,-1 5 2-15,-3 9-5 16,2 4 1-16,-3 0 1 15,3 8-7-15,4 2-10 16,3-1-14-16,6 4-19 0,8-3-11 16,1 1-17-16,7 0-18 15,0-1-36-15,0 1-66 16</inkml:trace>
  <inkml:trace contextRef="#ctx0" brushRef="#br0" timeOffset="195833.33">4759 10584 171 0,'0'-6'22'0,"0"0"121"0,0 1-89 16,0-5-5-16,0 3-5 15,0 3-6-15,0-2-9 16,0 1-2-16,0-1 3 16,0 1-3-16,0-2-5 0,0 3-8 15,-5 1-7-15,2-2-4 16,-6 2-3-16,-2 3 1 0,-3 0-1 16,-2 0 1-16,-1 0 1 15,3 3 1-15,-2 5 3 16,0-1-3-16,0 3 0 15,3 3-2-15,-3-2-1 0,-2 3 1 16,3 2-1-16,2 2 0 16,-1 2 0-16,0 1 0 15,5 3 0-15,2-2 1 16,-2 1 0-16,6 2-1 16,-3 0 0-16,5 2 0 0,-1 0 0 15,-1 1 1-15,2 1-1 16,-1 0 0-16,2-2 0 15,0-1 0-15,0 1 0 16,0-2 0-16,0 0-1 16,0 0 0-16,-2 1-1 15,4 2-1-15,1-4-3 0,3 1 0 16,1 0 0-16,0-2 1 16,2 2 2-16,2-3-3 15,-2-1-1-15,2 1 0 16,-2-3 1-16,0 1 4 15,0-4 0-15,0 0-1 0,2-2-1 16,-3 0-1 0,4-2 3-16,0-6 0 0,0 1 1 15,5-1 2-15,-3-3-1 16,1-1 0-16,-1 0 0 16,-3 0 2-16,3-2-4 15,-5 0 1-15,0 0-1 0,2 0 1 16,-3 0 1-16,4 0 0 15,-5 0 1-15,3-2-1 16,0-3 1-16,0-1-1 16,1 1 1-16,2-4 0 0,-3 0-1 15,1-1 2-15,2-1-1 16,-3-2 3-16,3 1-3 16,0 1 1-16,-1-3 2 15,-1-1 2-15,0-1 1 16,-4-2 5-16,2-3 4 15,-4-4-2-15,1-5 0 16,-1-4 0-16,-2-6 3 16,1 0 0-16,-2-5 1 0,-1 2-3 15,-1 2-3 1,0 2-8-16,0 2 2 0,0 5-3 16,2 2 3-16,-7-3 2 15,-2-1 0-15,-4-1-3 0,0-3-1 16,-1-4 0-16,-7-3-1 15,4 2-1-15,-2 2-1 16,0 3 0-16,-2 5 1 16,4 8-2-16,0 1 1 15,1 9-1-15,1-2-1 16,1 7 1-16,1 1-2 0,0 3-12 16,-1 3-21-16,-1 3-31 15,-3 0-44-15,-1 3-79 16</inkml:trace>
  <inkml:trace contextRef="#ctx0" brushRef="#br0" timeOffset="196553.22">3741 10097 434 0,'3'-14'80'0,"-3"2"14"16,0 2-28-16,-10 5-41 15,0 5-8-15,-2 0-14 0,-3 11-1 16,-1 5-1-16,-1 6 0 16,4 1-1-16,1 2-1 15,7 0 0-15,5 0 0 16,0 0-1-16,9 0 2 15,7-4 3-15,8 2 6 16,2 0 5-16,6 0-4 0,1 1-3 16,1 1-3-16,-5 0 0 15,-3 0-3-15,-9 1-1 16,-8 2 0-16,-9-4-2 16,0 3-1-16,-16-2 3 0,-8-4 2 15,-3 1-2-15,-3-7 1 16,-1-2 1-16,3-6-1 15,2-2 1-15,5-5-1 16,-1 0 3-16,2-1-1 0,6-7-2 16,-2-4-1-16,5 2-31 15,6-3-46 1,3-1-69-16,2-1-289 0</inkml:trace>
  <inkml:trace contextRef="#ctx0" brushRef="#br0" timeOffset="198270.34">5187 11459 235 0,'-4'-4'37'16,"-3"0"8"-16,4-1-23 15,-4 1 5-15,3 1-7 0,-2 1-7 16,1 0 4-16,0 0 6 16,1 2 4-16,1 0-1 15,-1 0 1-15,1 0-7 16,-3 0-6-16,1 0-2 15,1 2-3-15,-1 2-1 0,3-1 0 16,0 2 2-16,2 1 4 16,0 0 2-16,0-3 1 15,4 2-1-15,5 0 7 16,4-1 3-16,2 1-2 16,4 1-4-16,4-2-5 15,-2 1-8-15,8-2-2 0,1-1-1 16,8 0 1-1,4 0 2-15,4 0-2 0,6-2 0 16,3 0-2-16,2 0 2 16,0 0-1-16,0 2 4 15,-1-2-1-15,0 1-3 0,0 1-2 32,0 1 0-32,-3 1-2 15,1-1 0-15,0 1 1 16,0 3 0-16,-1-1 0 0,3-1 0 15,-2 0 0-15,-1 3-2 16,2-1 3-16,-5-2-2 16,-5 2 1-16,-3-1 0 15,-1-3 0-15,-6 1 2 16,3-1-1-16,-3-1 0 0,1 0 1 16,-1-2-3-16,1 0 2 15,0 0-2-15,0 0 1 16,-1-5-2-16,-1 1 2 0,-4-1-1 0,-4 1 2 15,1-2-2-15,-5 3 0 16,0-1 2-16,-3-1 0 16,-1 2-1-16,3-3 1 15,-2 2-2-15,-1 1 1 16,2 0 0-16,-1-1-2 16,1 0 2-16,0 1-1 0,0-1 1 15,-2 0-1-15,1 1 1 16,3-1-1-16,3 3 0 15,2-1 0-15,2 2 0 16,0 0 0-16,1 0 0 16,-2 2 0-16,3-2 0 0,-6 3 0 15,2-1 0 1,0 0 1-16,0-1 1 0,2 3 0 16,-2-2 0-16,5 2-1 15,-5-3 0-15,1 3 0 16,-1 0-1-16,-1-1 0 0,-6-1 0 15,0-1 2-15,-3 1-1 16,2 0 0-16,-5 0-1 16,0-1 1-16,-1 4 0 15,-1-4-1-15,1 3 0 16,-4-1 0-16,-1 1 0 0,2-1-1 16,-3 1 1-16,0 0 0 15,0-3 0-15,-1 1 0 16,3 0 1-16,1-2-1 15,2 0 1-15,0 0-1 16,0 0 0-16,-1 0 0 16,0 0 0-16,-3 0 1 0,0 0-1 15,-1 0 1 1,0-4 0-16,2 0 0 0,1 1 0 16,0-1-1-16,2 1 0 15,5-1 0-15,0 3-1 16,0-3 1-16,1 3 0 0,-4-1-1 15,1-1 1-15,-4 2 0 16,-3-1 1-16,2 0 0 16,-5 0 3-16,2 2-2 15,0 0 0-15,0 0-2 16,-1 0 0-16,1 0 0 0,-5 0 0 16,0 0-1-16,-2 0 1 15,0 0-1-15,1 0 1 16,-1 0-1-16,0 0-4 15,0 0-22-15,0 0-16 0,0 0-17 16,2 0-11-16,0-5-11 16,-2-4-35-16,0-5-84 15</inkml:trace>
  <inkml:trace contextRef="#ctx0" brushRef="#br0" timeOffset="199492.5">6209 10347 235 0,'2'-11'60'16,"2"-1"4"-16,-3-1-9 15,-1 1 15-15,0-1-13 16,0 1-10-16,0 3 3 16,0 0-4-16,0 6-13 0,-1 3-6 15,-1 0-12-15,0 12-15 16,2 9 0-1,-2 10 1-15,2 7-1 0,0 3 1 16,0-1-1-16,0 2 1 16,0-7-1-16,0-5 0 15,0-3 1-15,0-9-2 0,0-6 2 16,2-5-1-16,-2-1-1 16,0-6 1-16,0 0 2 15,0-13 1-15,0-1-3 16,0-4-2-16,0-7 1 15,-2-1 1-15,2-1-1 0,0 0 0 16,7 0 0-16,4 6 2 16,7 5 4-16,1 5-2 15,5 8-1-15,1 3 0 16,0 0 0-16,-1 5-1 16,-3 10-2-16,-1-2 1 15,-8 5 0-15,-2 0-3 0,-5 2-7 16,-5-2-10-16,0 1-7 15,-13-1 4-15,-1 0-1 16,-3-7-6-16,-2 1 0 16,-1-4 5-16,3-6 10 15,0-2 12-15,0 0 5 0,5 0-1 16,2-6 7-16,2-1 12 16,3-2 1-16,1 3-3 15,4 1 0-15,0 5-5 16,0 0-12-16,7 0-1 0,6 5 0 15,3 6 0-15,2 0 0 16,1-1 0-16,0 2-2 16,-1-6-3-16,0-4-1 15,0-2 5-15,2 0 2 16,-1-4 1-16,0-8-1 16,0-1 2-16,-3-5-3 0,0 3 3 15,-5-7 2-15,0 4 8 16,-4 1 4-16,-3 0-1 15,-2 7-1-15,0 4-7 16,-2 6-4-16,0 0-7 16,0 13 0-16,0 7 3 0,1 0-2 15,6 5 0-15,0-3 2 16,8-2 1-16,1-6-2 16,4-4 1-16,1-6 3 15,2-4-2-15,-1 0 1 16,0-10-23-16,-6-6-47 0,-3-8-62 15,-6-4-269-15</inkml:trace>
  <inkml:trace contextRef="#ctx0" brushRef="#br0" timeOffset="199628.42">6659 10236 516 0,'-5'-7'84'16,"5"4"2"-16,0 3-39 15,0 0-24-15,0 5-26 0,5 10-30 16,10 4-76-16,4 8-106 16</inkml:trace>
  <inkml:trace contextRef="#ctx0" brushRef="#br0" timeOffset="200851.71">6941 10588 543 0,'0'-33'80'16,"0"-2"-7"-16,0 3-31 15,-5 0-7-15,-4 7-16 0,-1 7-14 16,-5 10-2-16,3 8-4 16,-5 3-1-16,2 13 0 15,-2 6 0-15,3 4-13 16,4-2-4-1,5-2 3-15,5 0 3 0,0-8 2 0,12-5 6 16,3-5 5-16,5-4 4 0,-2-4 0 16,2-10 0-16,-5-5 5 15,-1-1 5-15,-6 0 4 16,-1-2 0-16,-5 6-6 16,-2 2-4-16,0 9-3 15,0 5-1-15,-2 0-4 0,0 9-1 16,1 9-1-16,-1 5-1 15,2 2 2-15,7-1 1 16,4-2 0-16,3-6-5 16,1-7-4-16,-1-6 5 15,4-3 2-15,-2-7 3 16,4-7 0-16,-1-9 0 16,-6-4 1-16,0-1-1 0,-2-6 4 15,-4 3 5-15,-2 5 2 16,0 2 5-16,-1 7-2 15,0 6 1-15,2 7-4 16,1 4 0-16,3 4-9 0,1 12-3 16,3 6 0-16,-1 5 0 15,-4 4-1-15,-4 1-15 16,-5 2-21-16,-5-1-2 16,-8-7-13-16,-1-3 10 15,-3-5 4-15,5-5 2 0,2-6 22 16,5-1 14-16,5-6 2 15,0 0 24-15,0 0 17 16,7-8-11-16,6-5-11 16,4 2-6-16,2-3 5 15,1 4-1-15,2-1-3 0,-3 0-8 16,0 3-4-16,-5-2-3 16,-1 2-1-16,-3 1 2 15,2 0-1-15,-7 1-1 16,0 1 0-16,-2 2-3 15,-3 0-3-15,0 2-3 16,0 1-2-16,-6 0 0 0,-6 0 8 16,2 0 3-16,-1 0-2 15,3 0-12-15,1 8-11 16,7 3-3-16,0 6 0 16,10 2 0-16,4 1 6 15,4-3 12-15,3-1 7 0,3-1 3 16,1-10 1-16,2-3 9 15,4-2 12-15,-3-5-1 16,1-8 8-16,0-3 1 16,-3-2-5-16,-6-3-6 15,-3-3-14-15,-7-1-2 0,-4 0-3 16,-5 2 0-16,-6 6 0 16,-9 6-4-16,-4 9 2 15,-2 2 1-15,4 16 1 16,1 9-2-16,8 4-8 15,7 3-24-15,0 2 4 0,2-2-2 16,8-5-7-16,3-8 13 16,1-8 20-16,0-9 6 15,1-2 24-15,4-12 16 16,1-8-9-16,-1-7-5 16,1-6-17-16,1-6 2 0,1-5-3 15,-2-6-2-15,-6 0-5 16,-1-4-2-16,-10 4 2 15,-3 11-2-15,-1 9 1 16,-16 17 7-16,-2 13 0 16,-1 8-5-16,-6 20 3 0,6 11-3 15,5 15 1-15,6 4-2 16,9 9 0-16,0 1 2 16,14 0-11-16,4-9-16 15,7-4-19-15,3-15-2 16,3-10-18-16,-1-12-49 15,5-14-121-15</inkml:trace>
  <inkml:trace contextRef="#ctx0" brushRef="#br0" timeOffset="202123.17">8107 10517 335 0,'9'-20'116'15,"-2"-2"-26"-15,-3-1-31 16,-2-1-26-16,-2 1-19 0,-2 1-13 16,-7 2 3-16,-2 8 2 15,-3 4-3-15,-3 8-2 16,-2 4-2-16,-1 12 1 16,0 9 0-16,3 2 0 15,5 1-3-15,7 3-12 16,5-5-1-16,0-6 2 0,5-4 5 15,7-9 7-15,1-7 2 16,2-1 6-16,-1-16 13 16,3-3-3-16,-3 0-4 15,-1-5-6-15,-3 0 1 16,-1 1 4-16,-4 3 3 0,-1 3-1 16,-2 4 2-16,-2 9-10 15,0 5-2-15,0 0-5 16,0 10 2-16,0 10 0 15,0-1-1-15,0 1 1 16,6 1-2-16,1-1 2 0,1-4 0 16,2-3 0-16,0-3 0 15,-3-2 0-15,2-5 2 16,-1 1-1-16,-1-4 4 16,-2 3 4-16,0-1-6 15,1 0 2-15,-2 2-2 16,-2-2-1-1,0 0-1-15,-1 2 0 16,-1-2-1-16,2 0 0 0,-2-2 0 16,0 0-1-16,0 0 2 15,0 0-1-15,0 0 1 16,0 2 1-16,0-2-2 16,0 0 0-16,0 0 1 15,0 0 1-15,2 0-2 0,-2 0 0 16,1 0 0-16,1 0 1 15,0 0-1-15,0-2 1 16,-1 0 2-16,-1 0 4 16,2 1 1-16,0 1-5 0,0-3-2 15,-1 1 0-15,-1 2-2 16,4-1 1-16,-4 1 0 16,0 0 0-16,0 0 0 15,0-1 1-15,0 1-1 16,0 0 0-16,3 0 1 0,-3-3-1 15,0 3 0 1,1-1 0-16,-1 1 0 16,2 0 2-16,-2-2 0 0,0 2-1 15,0 0 0-15,0 0-1 16,0 0-1-16,0 0 1 16,0 0-1-16,0-2 1 15,0 2 0-15,0 0 1 0,0 0-1 16,0 0 2-16,0 0 2 15,0 0-2-15,0 0 0 16,0 0-2-16,0 0-1 16,0 0 1-16,0 0 0 0,2 0 0 15,-2 0 0 1,0 0 0-16,0 0 0 0,2 0 0 16,-2-2 0-16,0 2 0 15,1 0 0-15,-1 0 0 16,0 0-2-16,0 0-10 0,0 0-14 15,-1-1-43-15,-3 1-91 16,1-4-251-16</inkml:trace>
  <inkml:trace contextRef="#ctx0" brushRef="#br0" timeOffset="203247.89">8017 10449 285 0,'10'0'96'0,"5"-2"24"16,5-9-44-16,6-1-10 15,-2-2-15-15,1-3-23 16,-3 3-15-16,-2-2-9 15,-6 2-5-15,-5-2-3 0,-3-2 6 16,-6 0-4-16,0 0 1 16,-10 4 0-16,-5 4 1 15,-5 4-1-15,-2 6 1 16,-1 0 0-16,-2 7 1 16,5 11-2-16,2 4-1 0,3 4 3 15,14 5-4-15,1 2-5 16,3 1 1-16,14-2 2 15,2-4 4-15,3-6-3 16,0-11 0-16,3-7-1 0,-2-4 3 16,4-13-1-16,0-6 1 15,-2-8 1-15,0-2 2 16,-6-1 6-16,0-4 18 16,-4 4 8-16,0 1 8 15,-4 8-7-15,2 3-8 16,-4 11-6-16,-4 7-6 0,-5 7-9 15,0 14-5-15,0 6 0 16,-11 5 0-16,-5 4 0 16,-2-2-20-16,0-2-7 15,2-2 3-15,5-9-15 16,11-4-4-16,0-10 18 0,17-7 22 16,8-6 7-16,3-12 12 15,5-4 19-15,1-6-4 16,-2 3-9-16,-1 0-3 15,-7 3-4-15,-2 4-7 16,-7 5-6-16,-6 2-1 0,-4 8-2 16,-5 3-1-16,0 0-4 15,0 10-1-15,-5 8 0 16,-1 7 2-16,1 4-3 16,3 3 6-16,2 4 2 15,-2-2-3-15,13 1 0 0,5-5 3 16,6-5 1-16,5-3 0 15,5-9 1-15,4-6 6 16,3-7 0-16,1 0-3 16,-2-7-2-16,-4-10 2 15,-7-4-2-15,-7-4-2 16,-3 0-2-16,-10 3 2 0,-5 3-1 16,-2 6 0-16,-5 9-2 15,-6 4 1-15,-4 3 0 16,3 15 1-16,0 8 0 15,1 5 0-15,7 6 0 0,-1 4 1 16,0 4-2-16,1-6-8 16,-1 0-4-16,-1-9-4 15,2-9 2-15,1-10 7 16,1-9 8-16,2-4 6 16,0-16 1-16,0-7 7 15,4-7 3-15,1-6-6 0,6-4-3 16,0-4-3-16,5-4-4 15,0 0 0-15,7 0-1 16,-1 4-1-16,1 8 0 16,1 8-1-16,-6 9 2 15,-2 10 0-15,-3 9-1 16,-3 2 1-16,-5 13-2 0,-3 8 1 16,0 12 1-16,-2 0 0 15,-2 4 1-15,-5-1-3 16,-5-4 0-16,1-3-8 15,-3-8-15-15,2-7-13 0,0-6-28 16,2-8-56-16,2 0-120 16</inkml:trace>
  <inkml:trace contextRef="#ctx0" brushRef="#br0" timeOffset="204239.19">8602 11554 387 0,'22'5'44'16,"2"-4"-4"-16,6-1 32 0,6 0-16 15,15 4-5-15,4 1-25 16,9-2-2-16,14 4-2 16,5 1-8-16,14-3-2 15,5 2-5-15,11-2 1 16,7 0 0-16,6-2 2 0,8 0-3 16,7 1 1-16,0-2 3 15,3-1-2-15,-2 1 1 16,-4 2 2-16,-4 0 0 15,-5 1-4-15,-9-1-6 16,-6 1-2-16,-4-2 0 16,-8 1 1-16,-1-1-1 0,0-1 0 15,-4 0-1-15,0 0 3 16,-4 0-2-16,-5-1 1 16,-5-1 0-16,-6 4 2 15,-4-2 0-15,-2-1 0 0,-7 1 1 16,1 3-2-16,-2-1-2 15,1 2 2-15,-3 1-2 16,0 0 1-16,-3 1-2 16,-1 2 2-16,-7-2-2 15,1-1 2-15,-7-1-1 0,2 1 0 16,-9-2 0-16,-3 1 0 16,-5-2 0-16,-5-1 1 15,-11 1-1-15,-3-4-7 16,-10 0-46-16,0-10-68 15,-13-16-170-15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30T04:05:22.661"/>
    </inkml:context>
    <inkml:brush xml:id="br0">
      <inkml:brushProperty name="width" value="0.05292" units="cm"/>
      <inkml:brushProperty name="height" value="0.05292" units="cm"/>
      <inkml:brushProperty name="color" value="#FF0000"/>
    </inkml:brush>
  </inkml:definitions>
  <inkml:trace contextRef="#ctx0" brushRef="#br0">11405 6043 188 0,'-1'-22'5'15,"-13"1"6"-15,-6 2 56 0,-4-3-12 16,-2 8-9-16,-5 1-6 16,6 4 15-16,2 6-3 15,6-1-13-15,5 3-1 16,6 1-7-16,6 0-21 16,0 1-15-16,16 10 1 0,6 5 3 15,5 2 2-15,5 4 0 16,4-1 1-16,9-7-2 15,13-9-1-15,14-5 15 16,21-19 7-16,22-20-2 16,21-13-4-16,20-12-8 0,6-8-6 15,7-5 0-15,-1 2 5 16,-7 4 4-16,-11 2-4 16,-13 6-7-16,-17 8 4 15,-16 6-3-15,-18 9 0 16,-17 6 0-16,-14 3-12 15,-10 12-30-15,-10 1-42 16,-14 3-78-16</inkml:trace>
  <inkml:trace contextRef="#ctx0" brushRef="#br0" timeOffset="3524.78">2758 5543 130 0,'-6'-23'269'15,"1"-2"-199"-15,-2-2-2 16,0 6-9-16,-3 2-15 0,-4 4-4 16,-2 1-15-16,-4 7-8 15,-5 1 0-15,0 1 0 16,-2 5-3-16,0 0-4 16,1 0-4-16,-1 11 0 15,0 3-6-15,-1 2 1 0,1 7 0 16,-1 6-1-16,-1 1 0 15,-2 6 0-15,2 3 0 16,-1 4 0-16,-4 0 0 0,2 3 0 16,5 2 1-16,0 0-1 15,6 2 1-15,6 4-1 16,6-2 0-16,6 3 0 16,3 0 1-16,5-3-2 15,9 0-1-15,2-1-11 0,10-1-3 16,1-3 5-1,5-2 3-15,9-5 1 0,2-4 1 16,7-7 2-16,1-8-7 16,0-5-6-16,0-7-5 15,-2-3 1-15,-5-6 4 16,-3 0 12-16,-4-10 5 0,-6-1 0 16,-5-6 3-16,-5-4 5 15,-2 3 8-15,-7-7-4 16,-2-2-5-16,-2-3 5 15,-4-8 0-15,1-1 1 16,-3-7 0-16,1-3 4 0,-1-4-4 16,0-2-3-16,-2-2 1 15,0 3 0-15,0-2-1 16,0 5-1-16,-7-3 3 16,-2 1 0-16,-4-1-4 0,1 2-3 15,0 0-3-15,0 7-6 16,0 3 7-16,1 9-3 15,2 6 0-15,0 5-12 16,1 8-17-16,-2 2-24 0,1-1-47 16,-6-8-105-16</inkml:trace>
  <inkml:trace contextRef="#ctx0" brushRef="#br0" timeOffset="7254.32">3106 6366 139 0,'-5'0'23'15,"0"0"25"-15,0 0 13 16,-3 0-18-16,2 0 3 0,1 0-1 16,-2 0 0-16,3 0 1 15,2 0-4-15,0 0-6 16,2 0-13-16,-1 0-13 16,1 0-4-16,-2 0-5 0,-2 0-2 15,3 0 1-15,-1 4-1 16,-2-1 1-16,3 2 0 15,1-1 1-15,0 2-1 16,-2-2 3-16,9 2 8 16,3-1 6-16,2-1-1 15,3 1-2-15,2 0-2 0,2-1-5 16,1 0-1-16,4-2-2 16,3 1-2-16,-1 1 0 15,7-3-3-15,3 3 2 16,3 1 0-16,0-1 0 0,5 0 0 15,0-3 3-15,2-1 5 16,-3 3 0-16,-1-3 1 16,0 0-2-16,-1 0-2 15,-2 0 1-15,3 0 0 16,-1 0-1-16,2-3-4 0,1 2 1 16,-3-3-2-1,1 0-1-15,-3 2 0 0,0 2 0 16,-1 0 0-16,-4 2-1 15,4-2 1-15,0 0 0 16,-3 4-1-16,8 0 2 0,-3 1-1 16,-1 0 1-16,2 0-1 15,1 1-1-15,-1-1 1 16,2-1 0-16,1 2 0 16,-2-4 1-16,4 2 0 15,0-2-2-15,3 2 2 0,1-2-1 16,2 2 0-16,0-3 1 15,4-1-1-15,-4 2-1 0,0-1 2 16,-1-1 0-16,0 0-1 16,1 0 1-16,3 0-1 15,-2 0 1-15,3 0 0 16,1 0-1-16,-1 2 2 0,2-2-3 16,-3 0 0-16,0 0 1 15,-2 0 1-15,-4 0-1 16,-3 0 1-16,1 0 1 15,-3 0 3-15,5 0 1 16,-6 0-4-16,6 0-1 0,-5-2-1 16,2 2 0-16,-5 0 0 15,-2 0 0-15,-5-1 0 16,-5-1 1-16,-2 2 0 16,-2 0-1-16,-3-1 3 15,-3-2 1-15,1 2-3 16,-8 1-1-16,-2 0 0 0,-1-2 0 15,-4 2 0-15,0 2-1 16,-5-2 1-16,2 0 0 16,1 0 0-16,-3 0 0 15,3 0 0-15,-1 0 0 16,1 0 0-16,-1 0 1 0,2 0-2 31,-1 0 2-31,0 0-2 16,-1 0 2-16,0 0-1 15,1 0-1-15,-1 0 2 0,3 0-1 16,-4 0 0-16,1 0-1 16,0 0 1-16,-2 0 0 15,2 0 0-15,-2 0 0 16,0 0 0-16,1 0-1 16,-1 0 3-16,0 0-1 15,2 0 0-15,0 0-1 0,1 0 2 16,-3 0-2-16,2 0-1 15,-2 0-14-15,0 0-39 16,0 0-58-16,-5-12-95 16</inkml:trace>
  <inkml:trace contextRef="#ctx0" brushRef="#br0" timeOffset="14250.04">3308 8490 142 0,'-1'2'14'0,"1"-2"22"0,0 0 3 15,0 0 6-15,0 0 6 16,0 0 24-16,0 0-20 16,0-2 0-16,0-3-22 15,3-3-13-15,3 2-8 16,0-4-3-16,2 3-6 0,-2 0-3 16,2 0 0-16,-2 0 3 15,0 0 4-15,-3-4-1 16,1 2 1-16,-1-3-2 15,-3-1-3-15,2-1 6 16,-2 0-4-16,0-2 1 0,0 0-1 16,0-2 1-16,-2 0-1 15,-3 2-1-15,0-2-2 16,-1 3-1-16,1 3 1 16,-1 0-1-16,3 3 0 15,-1 3 0-15,1 3-3 0,-1 1-1 16,-1 2-7-16,-2 0-5 15,-1 0 0-15,-2 4-1 16,1 3 1-16,-4 4 2 16,4-1 3-16,-1 2 4 15,-2 3 1-15,0-1-1 16,3 3 1-16,-2-2 3 0,4 2 2 16,0 0 1-16,5 1-1 15,2-2 2-15,0 0-2 16,0 2-1-16,7 0 3 15,2-4-1-15,2 2 1 0,-2-2 0 16,1 1-1-16,4-3 0 16,0 1-2-16,6-3 1 15,2 0-2-15,4-2 8 16,4-4 0-16,1 1 3 16,1-3-2-16,-2-2-3 15,-1 0 0-15,-29 0-8 0,0 0 5 16,51 0-25-16,-29 0-30 0,-3 0-18 15,3-3-20-15,-4-3-46 16</inkml:trace>
  <inkml:trace contextRef="#ctx0" brushRef="#br0" timeOffset="16691.36">6266 8779 190 0,'-4'-4'63'16,"1"1"-5"-16,-2-2-23 16,0 1-13-16,1 1-8 0,1-1 0 15,-1 1-4-15,0 0-1 16,2 2 0-16,0 1-2 16,2-2 1-16,0 2-3 15,0 0-2-15,0 0 0 0,2 0 0 16,9 2 1-16,5 2 6 15,4 4 9-15,9 0-1 16,3-2-9-16,4 6-2 16,3-2-4-16,1-1-4 15,3 0 2-15,-4-2-1 16,3-2 0-16,1-1 3 0,-2-2-3 16,1-2 2-16,1 0-2 15,-1 0 0-15,2 0 0 16,-3-4 0-16,4 2 0 15,-2 0 1-15,-2-1-2 16,3 1 2-16,-2 1-1 0,0-1 1 16,-1-2 4-16,4 1 4 15,-3 3-5-15,0 0-3 16,-1 0 0-16,0 0-1 16,-4 0-1-16,-3 0 1 15,2 3 0-15,-4 1-1 16,4-1 2-16,-1 2-1 15,1 1 0-15,1 0 1 0,1-3-1 16,1 4 0-16,1-2 1 16,-4 1-1-16,0-1 0 15,-2 2 0-15,-6-2 0 16,-1 1 0-16,0 0 0 0,-5-1 0 16,1 0 0-16,-1-2 1 15,0 1 0-15,-2-1-1 16,1 1 2-16,0 0-2 15,-1-1 1-15,0 3-1 16,-2-5 0-16,-6 1 0 0,-1 2 0 16,-3-4 0-16,-3 1 0 15,-4 1 0-15,1-2-3 16,0 0-16-16,-2 0-35 16,0 0-48-16,0-7-140 15</inkml:trace>
  <inkml:trace contextRef="#ctx0" brushRef="#br0" timeOffset="17677.53">9647 8806 165 0,'-3'0'50'16,"1"0"9"-16,0 0-5 15,-1 0-10-15,3 0-2 0,0-2 0 16,0 0 1-16,3-3-2 16,6-2-12-16,8 0-1 15,2-1-9-15,6 5-12 16,6-2-3-16,9 3-4 16,4 0 2-16,7 2 1 15,8-2 0-15,6 2 6 16,1-1 4-16,7-3-1 15,0 1-4-15,-5 0-6 0,-7 2-2 16,-7-3 0-16,-13 2-1 16,-9 2 0-16,-11 0-11 0,-9 0-22 15,-9 0-18-15,-3 0-26 16,0-1-48-16,-5-10-139 16</inkml:trace>
  <inkml:trace contextRef="#ctx0" brushRef="#br0" timeOffset="38672.89">20722 8089 292 0,'-2'-35'117'0,"2"1"-60"0,4-4 18 15,10 2-24-15,11 0-6 16,5 6-5-16,14 3-14 16,4 10 6-16,8 5-6 0,3 6-4 15,-3 6-10 1,-5 3-8-16,-7 15-5 0,-10 6 1 16,-10 5-2-16,-12 0-2 15,-9 4 0-15,-3 3 3 0,-12 6 1 16,-10 0 0-16,-6 1 0 15,-5 5 0-15,-1 2-12 16,-1 0-8-16,-1 2-2 16,-3-4 3-16,2-4 5 0,1-2 11 15,7-5 3-15,2-6 0 16,10-6 2-16,9-4 13 16,8-7 5-16,18-6 5 15,16-3 11-15,12-4-6 0,9-1-13 16,4 0-6-16,2-5-10 15,-5-4-2-15,-2-1-7 16,-13 1-17-16,-7-2-16 16,-7 0-23-16,-9-1-21 15,-2-6-36-15,-5-5-145 16</inkml:trace>
  <inkml:trace contextRef="#ctx0" brushRef="#br0" timeOffset="39345.39">21826 6910 209 0,'-8'-7'82'0,"1"0"4"16,4-3-15-16,3-2 10 0,3 1-15 16,12 1-14-16,6-1-12 15,6 0-3-15,6 6-6 16,1 5-8-16,-2 0-14 15,1 5-9-15,-5 10 1 16,-1 4-2-16,-5 1 0 16,-6 1-1-16,-5 6 2 0,-6-4-1 15,-3 6 0-15,-2-1 0 16,-11 2 0-16,-7 6-5 16,-3-2-4-16,-2 2 1 15,-3 0 1-15,8-10-1 16,7 1 3-16,10-8 6 0,1-1-2 15,20-5 3-15,12-2 24 16,9-4 6-16,4-2-10 16,0-1-4-16,-1-1-7 15,-5-3-6-15,-10 0-4 16,-8 0 1-16,-7 0-8 0,-5 0-16 16,-2 0-20-16,-3 0-25 15,-3-3-45-15,1-6-103 16</inkml:trace>
  <inkml:trace contextRef="#ctx0" brushRef="#br0" timeOffset="40442.44">20020 8171 446 0,'3'-11'74'15,"2"1"0"-15,-1 0 3 16,0 6-14-16,-2 4-16 16,-2 3-29-16,-2 12-13 15,-13 11 6-15,-5 6 3 0,-10 5-4 16,-4 4 3-16,-6 2 1 15,1-4-2-15,2-2-5 16,2-4-4-16,7-3-2 16,6-6-1-16,5-5-4 0,7-5-29 15,1-5-22-15,1-9-34 16,1 0-27-16,0-12-42 16,1-11-89-16</inkml:trace>
  <inkml:trace contextRef="#ctx0" brushRef="#br0" timeOffset="40629.78">19624 8289 267 0,'-8'-57'97'15,"2"1"-21"-15,3 5 6 16,3 6-18-16,0 11-3 16,3 9-22-16,6 14-5 15,9 11 3-15,7 18-15 16,5 16 1-16,11 14 3 16,6 13-9-16,8 7-16 0,-1 7 1 15,-3-2-1-15,-2 3 0 16,-5-1-4-16,-9-3-32 15,-10-8-54-15,-3-9-57 16,-7-9-143-16</inkml:trace>
  <inkml:trace contextRef="#ctx0" brushRef="#br0" timeOffset="41384.37">9897 10021 311 0,'-23'-2'40'0,"5"0"15"16,8 0 5-16,2 2 6 0,8-2-16 16,16 1-5-16,23-1-2 15,24-2-6-15,27-1 1 16,27-2-9-16,31-2-1 15,23-2-12-15,22-1-9 16,21-1 1-16,14-1-4 0,7 0 10 16,5 0 1-16,-3 2-2 15,-8 0 0-15,-18 3-4 16,-26 4-1-16,-26-4 1 16,-30 4-10-16,-36-5 1 0,-28 4 2 15,-24-3 0 1,-19 0-2-16,-15 0-6 15,-7 0-16-15,-7-2-31 0,-12 1-46 16,0-3-85-16,3-6-285 16</inkml:trace>
  <inkml:trace contextRef="#ctx0" brushRef="#br0" timeOffset="52745.09">16723 8189 264 0,'-2'3'144'0,"2"-3"-24"15,0 0-38-15,7-3-23 16,6-8-15-16,4-3-10 16,4-3-11-16,-1 0-7 0,2-1-12 15,2-2-2-15,-4 3-2 16,-4-1-2-16,-1 0 4 15,-7 0-2-15,1-1 1 16,-6-1 3-16,1 0 2 16,-2 4 1-16,0 3 0 0,-2 7-3 15,0 6-4-15,0 1-5 16,-9 16 2-16,0 2 3 16,0 7 0-16,0 9-1 15,2 0 1-15,3 6-1 16,4 5 1-16,0 3 0 15,5 2 0-15,2 1 1 16,1-2-1-16,-1-3 0 0,0-3 0 16,-3-5-8-16,-3-5-4 15,-1-3 3-15,0-3 5 16,-1-8 2-16,-10-2 1 16,1-8 2-16,-5-3 1 0,-5-5 0 15,1-2 0-15,-3 0-1 16,-2-7-1-16,3 0 1 15,1 0-1-15,0 2 2 16,6 1 3-16,6 2 3 16,0 2 3-16,4 0-1 0,4 0 0 15,5 0 2-15,12-1 6 16,5-3 2-16,2 0-6 16,8-1-6-16,3-4-6 15,5 0-1-15,2 0-15 16,7-3-39-16,4-1-52 15,3-1-94-15,4 0-229 16</inkml:trace>
  <inkml:trace contextRef="#ctx0" brushRef="#br0" timeOffset="52995.32">17452 8285 506 0,'17'4'91'0,"11"-3"14"16,11 1-37-16,10-2-32 16,5 0-19-16,5 0-14 15,-4 0-6-15,-4-2-26 0,-9-1-17 16,-8-1-14-16,-8-2-17 15,-4 0-38-15,-6-7-74 16</inkml:trace>
  <inkml:trace contextRef="#ctx0" brushRef="#br0" timeOffset="53218.51">17782 7954 384 0,'-4'-6'112'15,"-8"6"-28"-15,9 9-1 16,3 12-32-16,0 9 2 16,0 8-18-16,7 6-10 0,3 8-4 15,0 5-8-15,-3-2-9 16,0-1-3-16,0-4-9 16,1-7-27-16,-2-5-32 15,1-12-55-15,4-6-67 16</inkml:trace>
  <inkml:trace contextRef="#ctx0" brushRef="#br0" timeOffset="54899.78">6174 7895 232 0,'-14'-7'0'0,"4"-1"16"16,0 2 12-16,2-4-3 15,1 0 1-15,3 4 7 16,-1 1-3-16,1 1-7 16,2 3-11-16,2 1-7 0,0 0-4 15,0 0-2-15,0 0-2 31,6 0-3-31,6-2-5 16,5 2 9-16,5-3 4 0,7 2 0 0,2 1 5 16,6 0 5-16,5 0 1 15,1 0-7-15,4 1-3 16,-1 9 1-16,1-3-3 16,1 1 1-16,-1 2 0 15,3-1 0-15,-1-3 4 16,3 4 2-16,0-3 1 0,2-4 4 15,2 2-8-15,0-1 0 16,-1 0-3-16,0-2 1 16,1 1-3-16,0 1 1 15,3-2-1-15,-4 1 0 16,-1 0 6-16,2 3 3 16,-3 0 2-16,1-5 0 0,2 3 2 15,-3-2-3-15,1-1-1 16,-2 0 0-16,1 2-4 15,0-2-3-15,-4 3-2 16,0 0 0-16,-2 1 0 0,-2-1 0 16,0-2 1-16,2-1 0 15,0 3 0 1,-1-4 3-16,3 0 6 0,1 0-1 16,-3 0-1-16,1 1-3 15,-3 1-1-15,4 2-2 16,-6-3-2-16,2 4 1 0,-2-4-1 15,1 1 5-15,2 0 3 16,0 0-2-16,1-1-1 16,-4 0-3-16,2 2 2 15,-2-2-5-15,-4-1 0 16,-2 2 2-16,-5 0-4 0,-3 0 5 16,-5-2-2-16,-4 1 1 15,0-1-1-15,-6 2-2 16,3-2-5-16,0 0-6 15,0 0-11-15,2 0-5 16,5 0-9-16,1 0-3 0,4-2-49 16,3-10-140-16</inkml:trace>
  <inkml:trace contextRef="#ctx0" brushRef="#br0" timeOffset="64175.53">18596 7978 334 0,'0'-18'88'0,"0"0"9"16,0-3-31-16,0 3-13 15,-2 4-10-15,0 3-18 16,-1 7-4-16,-3 1-8 31,0 3-6-31,-4 6-5 0,1 10-1 16,-6 9 0-16,0 9-1 15,0 4 0-15,3 8 2 16,2 4-3-16,3-1 1 16,7 1-9-16,0-5-12 15,9-3-1-15,9-6-6 0,6-5-3 16,8-8 13-16,4-9 7 15,0-9 1-15,-1-3-4 16,-4-2 11-16,-6-9 4 16,-8-9 17-16,-9-5 24 15,-8-6-16-15,0-4-13 16,-13-6-4-16,-8-4 3 0,0-4 1 16,-3 1-5-16,3 0 7 15,-4 0 6-15,3 10 0 16,-2 4-10-16,5 8-9 15,-3 8-3-15,-3 12-1 0,-2 4 0 16,3 8-19-16,-2 13-18 16,6 6-2-16,8 5-21 15,9 3-3-15,3 1-39 16,10-2-56-16</inkml:trace>
  <inkml:trace contextRef="#ctx0" brushRef="#br0" timeOffset="64597.71">18933 7918 282 0,'0'-6'60'0,"-1"1"16"15,1 1-13-15,-2 4-11 16,0 0-23-16,2 9-14 15,0 6 2-15,0 4-4 16,0 6-2-16,0 2 1 16,2 3-3-16,1-1 1 15,3-1-1-15,1 1-4 0,-4-3 0 16,1 1-5-16,0 0 0 16,1-4-1-16,2-1-14 15,0-3-23-15,0-1-30 16,1-5-49-16,1-5-129 15</inkml:trace>
  <inkml:trace contextRef="#ctx0" brushRef="#br0" timeOffset="66091.58">18937 7811 113 0,'0'-8'78'0,"-2"1"-4"16,-5 0 1-16,1 0-12 15,1 2-4-15,0 2-10 0,-1 3-14 16,5 0-10-16,-1 1-2 16,2 13-4-16,0 4-4 15,0 8-3-15,9 7 0 0,3 4-4 16,4 6-4-16,5 0-2 15,-6 3-2-15,0-1 0 16,-3 1-1-16,-7-3-4 16,-3 0 0-16,-2-4-2 0,0-1-4 15,-3-5-2-15,-3-6-7 16,3-5-14-16,0-4-20 16,1-6-41-16,2-7-35 15,0-5-147-15</inkml:trace>
  <inkml:trace contextRef="#ctx0" brushRef="#br0" timeOffset="66606.92">16536 7488 374 0,'-12'-24'7'0,"-5"5"32"16,-1 1 4-16,-6 5-17 0,-5 10-12 16,-4 3-8-16,-8 3-2 15,-2 21-1-15,-4 13-1 16,-3 15 0-16,1 16-2 15,6 14 1-15,6 9 0 16,12 7 2-16,11 4 5 0,14 1 2 16,17-3-7-16,27 0-2 15,21-7 0-15,23-4-2 16,24-5 1-16,22-10-4 16,21-8-7-16,17-6-18 15,13-10-15-15,12-10-17 16,2-7-100-16</inkml:trace>
  <inkml:trace contextRef="#ctx0" brushRef="#br0" timeOffset="67044.5">19042 7329 375 0,'19'20'88'15,"13"-1"-83"-15,13 12 11 0,9 9 21 16,7 16-9-16,8 12-9 16,0 12-9-16,-6 8-3 15,-2 2 9-15,-11 7-5 16,-16 5-3-16,-12 0-6 15,-20 8 0-15,-13-2-2 16,-28 3-3-16,-25-2-15 0,-18-4-6 16,-21-9 0-16,-14-7-10 15,-15-8-58-15</inkml:trace>
  <inkml:trace contextRef="#ctx0" brushRef="#br0" timeOffset="70067.55">2741 9844 425 0,'-3'14'40'16,"-2"-1"12"-16,5-1-12 0,2 2-16 15,10-1-8-15,11 1-1 16,10-1 3-16,11-3 3 15,12 1-7-15,15-7-4 16,7-1-3-16,15-3-3 0,6 0-2 16,9-2-2-16,1-1 0 15,6-1 1-15,2-1-2 16,-2-1-1-16,3 1-6 16,4-6-30-16,-5-6-53 15,5-12-160-15</inkml:trace>
  <inkml:trace contextRef="#ctx0" brushRef="#br0" timeOffset="70989.2">14198 7557 436 0,'-7'-10'30'0,"2"-3"23"16,-1 4-14-16,-1 0-3 15,0 6-15-15,-2 3-9 16,-4 1-6-16,-1 14 2 15,-4 12 2-15,-2 8 3 16,0 13-1-16,0 8-2 0,-1 10-2 16,1 3-4-16,2 4-2 15,2 4-2-15,8-4 0 16,5 0-1-16,3-7 1 16,15-7 0-16,12-6 0 15,12-6-2-15,12-13-4 16,8-5-17-16,4-16-36 0,1-9-64 15,4-4-196-15</inkml:trace>
  <inkml:trace contextRef="#ctx0" brushRef="#br0" timeOffset="71225">14408 7975 464 0,'-15'10'57'0,"15"-9"12"15,4-1 4-15,12 0-15 16,6 0-7-16,5-4-28 0,7-3-16 16,0-4-8-1,2 1-16-15,0-1-59 0,0-4-66 16,-1-3-174-16</inkml:trace>
  <inkml:trace contextRef="#ctx0" brushRef="#br0" timeOffset="71677.9">14875 7778 372 0,'0'-15'139'16,"12"-10"-99"-16,3-6 9 0,2 1-17 15,5-2 1 1,-7 3-13-16,1 2-6 0,-6 4 16 16,0 8 1-16,-7 0-10 15,-1 10-6-15,-2 5-8 16,0 8-8-16,-5 14 1 16,0 6-1-16,-3 10 0 15,3 6-1-15,1 5-13 0,4-1-3 16,0 0 6-16,0-1 1 15,4-3 5-15,2-5 5 16,4-3 0-16,-3-6 2 0,-2-3-2 16,-1-4 0-16,-1-5-5 15,-3-4-5-15,0-4 3 16,0-4 6-16,0-1 2 16,0-5 2-16,0 0 1 15,-1 0 5-15,-1 0-1 0,2 0-4 16,0-3-1-16,0-1 0 15,0 3-2-15,2-3 0 16,3-1-2-16,1 1-12 16,1-1-12-16,-2-1-32 15,-1 3-26-15,1-3-51 16,-3 1-63-16</inkml:trace>
  <inkml:trace contextRef="#ctx0" brushRef="#br0" timeOffset="72476.77">14802 8165 281 0,'12'0'87'0,"2"-3"-11"15,6-6-4-15,3 2-15 16,3-3-14-16,1 2-14 0,2-1-4 16,0 2 3-16,-3 2-6 15,-5-2-8-15,-2-1-4 16,-7 5-8-16,-5 0-2 16,-2 0 0-16,-3 0-13 15,2-1-14-15,-2 2-21 0,1-7-33 16,3-3-88-16</inkml:trace>
  <inkml:trace contextRef="#ctx0" brushRef="#br0" timeOffset="72776.61">14855 7167 434 0,'0'0'56'16,"10"14"5"-16,20 9 3 16,9 14-14-16,12 12-14 15,12 13-8-15,5 13 5 16,0 9-15-16,-4 14-12 0,-10 6-4 15,-13 1-5-15,-17 4-1 16,-19 0-25-16,-7 2-18 16,-19 0-27-16,-8-2-58 0,-5-7-183 15</inkml:trace>
  <inkml:trace contextRef="#ctx0" brushRef="#br0" timeOffset="74232.89">15248 6697 403 0,'-7'-19'44'0,"-1"1"43"16,0 4-20-16,1 2-8 15,-4 10-19-15,3 2-21 16,-2 15-15-16,1 16-5 0,4 6 2 16,3 13 0-16,2 3 3 15,9 3 0-15,11-1 3 16,6-3-2-16,9-4-2 16,1-9-1-16,7-4-17 15,-1-10-54-15,-3-13-91 16,-5-12-240-16</inkml:trace>
  <inkml:trace contextRef="#ctx0" brushRef="#br0" timeOffset="74451.6">15501 6721 375 0,'0'0'39'15,"0"10"-2"-15,0 10 19 16,2 3-5-16,4 7-5 0,1 4-20 16,0 0-13-16,0-3-9 15,3-3-7-15,0-3 0 16,1-3-30-16,2-10-35 16,2-5-56-16,4-7-39 0</inkml:trace>
  <inkml:trace contextRef="#ctx0" brushRef="#br0" timeOffset="74733.11">15638 6452 466 0,'-1'-11'22'0,"-9"0"40"15,10 8 2-15,11 3-17 0,8 3-19 16,16 17-10-16,6 7 1 16,9 10 1-16,2 8-7 15,-3 6-4-15,-6 3-7 16,-12 3-4-16,-13 0-3 16,-13-2-9-16,-5-3-9 0,-12-2-10 15,-8-6-20-15,-4-6-24 16,1-8-73-16</inkml:trace>
  <inkml:trace contextRef="#ctx0" brushRef="#br0" timeOffset="75565.59">16500 5921 415 0,'0'6'19'0,"0"5"0"15,-15 6 24-15,-12 11-2 16,-3 7-6-16,-9 6-11 16,-8 5-7-16,0 6 6 15,-2 2 2-15,-2 0-6 0,2 1-6 16,6 0-10-16,-2 0-3 15,4-3-1-15,3-4 1 16,6-4-11-16,5-8-7 16,5-6-9-16,14-6-5 15,4-9-22 1,4-9-46-16,7-6-53 16</inkml:trace>
  <inkml:trace contextRef="#ctx0" brushRef="#br0" timeOffset="75836.66">15789 6303 355 0,'-15'-3'108'0,"5"-1"-68"16,3 3 20-16,5 1-26 15,2 3-22-15,2 17-11 16,10 5 0-16,8 7 4 16,6 5 0-16,9 3-5 15,12-7-1-15,10-1-2 0,6-7-18 16,8-5-20-16,0-10-14 16,-6-4-22-16,-6-6-40 15,-9-11-123-15</inkml:trace>
  <inkml:trace contextRef="#ctx0" brushRef="#br0" timeOffset="76274.05">16952 5679 465 0,'10'-20'60'0,"-8"4"-7"15,-2 5-6-15,-21 11-10 0,-9 0-30 16,-8 11-5-16,-7 9-2 16,2 5 0-16,2 2 1 15,16 1 0-15,15 1-2 16,10-1 3-16,24 3 4 16,20 1 10-16,10 0 6 15,7 2-6-15,0 0-6 0,-10-1-8 16,-13-4-2-16,-15 0-2 15,-17-2-1-15,-8-3-14 16,-25-4-10-16,-9 0-20 16,-5-2-28-16,-2-11-70 0,7-7-222 15</inkml:trace>
  <inkml:trace contextRef="#ctx0" brushRef="#br0" timeOffset="79262.22">18335 8565 334 0,'-2'0'39'0,"2"-2"12"15,0 2-10-15,0 0 0 16,4 0-18-16,12 0 9 16,8 0 14-16,6-3-2 15,11-1-9-15,12-3-14 16,11-4-6-16,13 2-7 0,13-1-5 15,5 1-3-15,6 2-2 16,-2 1 0-16,-6 1-3 16,-10 3 3-16,-15 0 2 15,-10 1 1-15,-16 1-3 16,-15 0 3-16,-9 0-1 0,-9 0 0 16,-9 0-6-1,0 0 3-15,-9 1 2 0,-2 1-11 16,-1 0-21-16,3-2-13 15,3 0-8-15,6 0-13 16,0 0-36-16,2-4-77 16</inkml:trace>
  <inkml:trace contextRef="#ctx0" brushRef="#br0" timeOffset="85695.99">3561 11594 387 0,'14'5'20'0,"4"-3"-6"0,6-2-10 15,11 0 14-15,8 2 10 16,11 1 5-16,11 1-1 16,6-4-4-16,10 0-6 15,11 0 0-15,7-6-2 0,6-1-8 16,8-1-2 0,8 1-2-16,3 1 1 0,3 2 2 15,-1 4 1-15,1 0-1 16,-6 0-4-16,-6 0 0 15,-12 2 2-15,-7 6 0 16,-8-3 1-16,-14 0-4 0,-8 0 1 16,-13-1-3-16,-7-1-3 15,-9 2-1-15,-8-4 0 16,-9-1-10-16,-13 0-28 16,-7-19-40-16,-16-21-110 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30T04:10:25.843"/>
    </inkml:context>
    <inkml:brush xml:id="br0">
      <inkml:brushProperty name="width" value="0.05292" units="cm"/>
      <inkml:brushProperty name="height" value="0.05292" units="cm"/>
      <inkml:brushProperty name="color" value="#FF0000"/>
    </inkml:brush>
  </inkml:definitions>
  <inkml:trace contextRef="#ctx0" brushRef="#br0">13755 5198 432 0,'0'-28'9'0,"-8"0"17"16,-8 7-9-16,-2 2-1 0,-9 1-10 16,-2 4-1-16,-5 3-1 15,-3 4 4-15,-1-1-5 16,-1 3 1-16,0 1 0 15,2 3-3-15,-2-1-2 16,3 2 2-16,-3 0-1 0,0 2 0 16,2 6 0-16,-1 4 0 15,1 5-1-15,-2 1 3 16,5 5-1-16,0 4-1 16,4 0 0-16,1 3 0 15,4-2-1-15,-3 4 2 16,6-2-1-16,0 1 0 15,2 2 0-15,4 2 0 0,1 0 0 16,3 1-1-16,4 1 1 16,-4-1 0-16,10 2 0 15,2 0 0-15,0 2-1 16,8-1 0-16,8 0 2 0,4-1-2 16,4-2 1-16,3-2-4 15,4-2-1-15,3-4 0 16,8-3 3-16,10-5-1 15,8-6 5-15,9-1-1 16,5-8-1-16,7-3-6 0,3-2-11 16,-3 0-5-16,0-4 9 15,-4-7 12-15,-1 1 4 16,-10-8 18-16,-2-2 16 16,-6-6 4-16,-7-6-2 15,-3-8-20-15,-14-6-13 0,-7-4-6 16,-13-4-5-16,-8-1-8 15,-8-2 0-15,-23 2 2 16,-16-1 11-16,-13 2 2 16,-17 3-7-16,-16-1-10 15,-13 1-14-15,-12 2-26 16,-9 2-45-16,-4 2-63 16</inkml:trace>
  <inkml:trace contextRef="#ctx0" brushRef="#br0" timeOffset="1085.03">8116 5035 500 0,'0'0'-5'0,"-4"0"11"16,-8-9 1-16,-7-7-3 16,-3 8-4-16,-5-2-7 15,-7 5-9-15,-5 3 3 16,-2 2 8-16,0 0 4 0,-1 4 2 16,0 5 0-16,-4 0 1 15,-3 4 2-15,0 1-4 16,1 1 1-16,-1 3-2 15,3 0 1-15,4 3 10 16,8 1 3-16,2 2-4 0,3 0-6 16,2 6-2-16,4 0-2 15,-2 7 1-15,5-2 0 16,2 5-1-16,7-2 1 16,6 4 0-16,5 0-2 15,0 3 1-15,7-2 1 16,6 3-1-16,2-1-1 15,5-4-9-15,2 0-12 0,-1-4-1 16,4-1 8-16,3-4 10 16,6-2 4-16,1-7 2 15,11 1 13-15,5-6 6 16,5-4-11-16,3-7-7 0,1-7 0 16,1 2-7-16,-4-7 6 15,-1-12-1-15,-6-2 4 16,0-5 16-16,1-2 7 15,-6-6-4-15,-6 0-9 0,-2-4-6 16,-5-4-6 0,-11-1 0-16,-6-3 0 0,-10-2 3 15,-5-6 11-15,-5-3 6 16,-12-4-2-16,0-4-8 16,-7-2-6-16,-1-5-4 0,-2 2-2 15,-6-1-1 1,-2 1-5-16,35 68-11 0,0 0 18 0,-90-129-29 15,39 69-8-15,-8 1-6 16,-6 0-29-16,-6 3-21 16</inkml:trace>
  <inkml:trace contextRef="#ctx0" brushRef="#br0" timeOffset="19877.66">8780 6353 427 0,'4'4'43'15,"-2"-4"13"-15,1 0-40 16,3 0-11-16,5 0 4 0,4 0-4 16,2-4 1-16,3-1-1 15,4 2-3-15,5-3-2 16,2 1 5-16,7 1 10 15,3 1 4-15,5-1 4 16,10 2-1-16,9 1-7 0,7 1 0 16,10-4-4-1,6 4-5-15,4-2-4 0,5 0 0 16,4 0 4-16,1 1-3 16,2-2 1-16,-3 0 2 15,-1 2 1-15,-6 1-1 0,-8 0-4 16,-7 0-1-16,-10 0-3 15,-11 5 3-15,-6 0-1 16,-6 3-2-16,-9-3-3 16,-5 2-5-16,-6 0-8 15,-5-1-10-15,-6 1-16 16,-7 0-24-16,-3-4-67 0,-3-3-102 16</inkml:trace>
  <inkml:trace contextRef="#ctx0" brushRef="#br0" timeOffset="44578.03">4963 10876 238 0,'47'6'59'16,"-1"-4"-26"-16,10 0-3 15,5 3-4-15,7 2 1 16,8 0-4-16,4 2-8 16,6 3 2-16,6 1-4 0,3 3-6 15,2-2-5-15,6 3-2 31,4-4 2-31,3 2-3 0,4-4 1 16,5 0-1-16,3-3 2 0,6 3 1 16,2-2 11-16,4 0-2 15,-1-1-5-15,4 2-1 16,-3-2-5-16,-2 1 1 16,0 2 0-16,-3-2-1 15,-3-2-1-15,-2 4 2 0,-9-4-3 16,1 0 4-16,-6-1-7 15,-6-6-37-15,-6 2-63 16,-10-6-213-16</inkml:trace>
  <inkml:trace contextRef="#ctx0" brushRef="#br0" timeOffset="45857.03">3447 6171 339 0,'-22'6'27'16,"12"-5"51"-16,10-1-19 16,7 6-37-16,20-1-24 15,12 2 21-15,21 2 0 16,17 2-9-16,20 0-3 0,22 0-5 15,12-3-2-15,14 3 0 16,15 0-2-16,7-2-6 16,5 3-17-16,5 1-24 15,1-6-49-15,-1-4-116 16</inkml:trace>
  <inkml:trace contextRef="#ctx0" brushRef="#br0" timeOffset="-201482.97">9079 14421 469 0,'-19'-5'47'16,"7"5"-2"-16,9 5-31 0,3 15-13 15,15 5 30-15,11 2 11 16,11-1-14-16,17-12-8 15,21-11 1-15,23-11-4 16,24-27-7-16,23-22-6 16,29-18-3-16,20-15-2 15,16-10-3-15,13-8-13 16,0 2-8-16,-7 6-30 0,-19 8-19 16,-21 4-51-16,-29 9-118 15</inkml:trace>
  <inkml:trace contextRef="#ctx0" brushRef="#br0" timeOffset="-201185.9">9576 14575 753 0,'46'5'0'0,"23"-3"12"16,13-2-12-16,18-20 5 0,85-14-10 15,44-18 3-15,39-17 0 16,35-19-32-16,25-10-55 15,25-14-37-15,15-13-169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30T04:13:09.273"/>
    </inkml:context>
    <inkml:brush xml:id="br0">
      <inkml:brushProperty name="width" value="0.05292" units="cm"/>
      <inkml:brushProperty name="height" value="0.05292" units="cm"/>
      <inkml:brushProperty name="color" value="#FF0000"/>
    </inkml:brush>
  </inkml:definitions>
  <inkml:trace contextRef="#ctx0" brushRef="#br0">14461 5331 285 0,'-7'-10'71'15,"0"-1"-34"-15,4-1-9 16,0 0 10-16,3 2-9 16,-2 1-9-16,0 2 0 15,2-1-1-15,-2 0-2 16,1 2-5-16,1 3 0 0,-2 0-3 16,2 3-5-16,0 0-2 15,-2 0-3-15,-2 14-1 16,-2 5 2-16,1 6-1 15,-3 6 5-15,-6 9 6 16,2 3 5-16,2 6-7 0,-3 8 3 16,4 1-1-16,2 5-3 15,3 1 0-15,3 6-2 16,-2-1-2-16,3 4-3 16,-2 3 0-16,1 2 0 15,-1 4 1-15,2 0-1 16,0 2 0-16,0-4 1 0,0-1-1 15,5 0 0-15,3-8 0 16,-1-1 1-16,2-7-1 16,2-4-1-16,-2-4 2 15,1-7-1-15,-1 0 0 16,2-3 0-16,0-8 1 16,0-1 0-16,0-5 0 0,1-3 0 15,-1-3 0-15,0-3-1 16,2-5 1-16,-1-1-1 15,2 1 1-15,4-1-1 16,1-4 0-16,8 0 0 0,12 1 0 16,3-4-1-16,16-2 0 15,14-4 1-15,16-3 1 16,12 2-1-16,19-2 1 16,16-3-1-16,21-4 1 15,14-2 2-15,17 0 3 0,21-2 3 16,13-2 2-16,16 3 2 15,13-4-4-15,6 1-7 16,10-1 1-16,-4 1-3 16,3 3 4-16,-7-1 5 15,-1 4-6-15,-4 1-1 16,-7 1 1-16,-5 2-3 16,-8 1-2-16,-10 2 4 0,-13 0-9 15,-14 0-3-15,-16 2 4 16,-16-1 1-16,-14 3-1 15,-16-1 3-15,-15 1 3 16,-17-4-2-16,-14 0 2 0,-14 0 4 16,-17 0-5-16,-10-7 3 15,-13-6 3-15,-9-2 4 16,-11-7-1-16,-6-5 1 16,-8-9 0-16,0-3-4 15,-10-9-1-15,-7-5 2 16,-3-8 1-16,-4-7-2 0,2-7-2 15,-4-7-2-15,6-10-1 16,3-6 0-16,2-2 0 16,5 0-6-16,6-2-2 15,0 4 6-15,2 7 1 16,2 4 2-16,0 5-2 0,0 3 2 16,0 6 0-16,0 1-2 15,0 4 2-15,0 4 0 16,0 7 1-16,0 6-4 15,0 8 4-15,0 4 0 0,0 9 3 16,-7 5-1-16,-2 1-5 16,-4 5-2-16,-1 2 2 15,-9 0-1-15,-10 2 0 16,-9 3 1-16,-13 3 1 16,-9 5-1-16,-14 3 1 0,-7 1 1 15,-10 0 0-15,-7 8 0 16,-5 3 1-16,-5 0 1 15,-4 0-4-15,-7 2 1 16,1-3 0-16,-3-1-2 16,-3-1 4-16,1-2-1 15,3-2-2-15,0-1 2 0,6 1-2 16,-1-4 1-16,5 0 0 16,0 0 1-16,6 0 0 15,1 0-2-15,5 0 1 16,0-2-1-16,6-3 2 0,2 1-1 0,4 0 0 15,2-1 1-15,3 0-1 16,0 0 0-16,4-3-2 16,3 4 3-16,-4-2-1 0,7-1 1 15,-1 3-1-15,0 1 0 16,-2-2 0-16,1 2 0 16,1 1 0-16,1 1 0 15,1-1-2-15,4-2 3 16,2 3-1-16,0-1 0 0,-1 2-1 15,8-4 1-15,-2 4-2 16,2-1 2-16,2 1-3 16,2 0 1-16,2 0 2 15,0 0-2-15,3 0 4 0,4 1-5 16,-2 3 6-16,3-1-5 16,0 1 2-16,1-1 2 15,-1 1-4-15,-1-3 4 16,4 4-2-16,-2-2 0 15,-3 1 0-15,3-1 0 16,2 1 0-16,-2 0 1 0,2 0-2 16,-2 2 1-16,4-2 0 15,-4 3 0-15,2-2 0 16,2-1 0-16,-3 3 0 16,0 0 0-16,0 0 0 15,0-2 0-15,1 3 1 0,-4-3-2 16,2 0 2-16,1-2-1 15,2 0 0-15,-2 0 1 16,2 1 1-16,0-2-1 16,3-1 1-16,-1 3 0 15,2-1 1-15,3 1-1 0,-1-3-1 16,3 3 1-16,2-1-1 16,3-1 0-16,7 2-1 15,2 2-1-15,5-6-12 16,1 0-41-16,3-20-97 15</inkml:trace>
  <inkml:trace contextRef="#ctx0" brushRef="#br0" timeOffset="14484.48">13244 6638 180 0,'-13'0'18'0,"-1"0"75"0,6-4-46 0,1-2 9 15,3-1-8-15,4-4-7 16,4 1-14-16,13-1-9 15,7-2-5-15,6-1-1 16,9 1-3-16,9 3-3 16,3-2-1-16,7 0-4 15,-1 0-1-15,6-1-1 0,0-2 3 16,0-1-1-16,-6-2 2 16,3 0 3-16,-6-2-1 15,-6 2 2-15,-6 4 4 16,-7 2-1-16,-8-1-4 15,-8 6-3-15,-4 0 2 0,-4 0 7 16,-3 3-7-16,-1 3-5 16,1-3 0-16,-1 2-2 15,5 0 1-15,-5 2-1 16,0 0-12-16,-4 0-4 16,-1 2-8-16,-2 4-30 0,0 2-64 15,-4-1-89-15</inkml:trace>
  <inkml:trace contextRef="#ctx0" brushRef="#br0" timeOffset="14845.53">13406 6544 302 0,'-5'2'25'15,"5"-1"13"-15,0-1 8 16,16 0-16-16,16-7 22 0,15-6-6 16,12-4-11-1,15-4-14-15,10-2-8 0,2-2-8 16,2 0-2-16,-6-2-4 15,-6 4 3-15,-9 0-2 16,-8 1 1-16,-8 7-2 0,-12-3 3 16,-10 3-3-16,-4 2 2 15,-9 3 0-15,-7 1-1 16,-4 2-5-16,1 1-6 16,-6 3-9-16,0-1-16 15,-13 3-59-15,-3-3-124 16</inkml:trace>
  <inkml:trace contextRef="#ctx0" brushRef="#br0" timeOffset="15032.99">13696 6410 231 0,'0'13'47'15,"-15"-13"13"-15,20-5-39 16,18-6 30-16,8-4-13 15,5 1-22-15,4-2-11 16,1 4-4-16,0 0-2 0,1-5-49 16,-1 2-168-16</inkml:trace>
  <inkml:trace contextRef="#ctx0" brushRef="#br0" timeOffset="15955.02">14385 5582 277 0,'-6'-17'10'15,"3"-1"26"-15,-4 0-4 16,-1 0 2-16,-2 0-9 16,1 0-5-16,-4-1 2 15,1-1-1-15,-3 1 3 0,1-1-13 16,-6-1-3 0,-6 1-3-16,-1 2-7 0,-8-2 8 15,-5 4-1-15,-9 0-3 16,-4 3 1-16,-4 3 1 15,-3 1-3-15,-2 7-1 0,-1 2 0 16,2 0 1-16,0 1-2 16,-2 9 1-16,2 5 0 15,0 1 0-15,0 3 0 16,0 4 0-16,1 4 0 16,6 3 0-16,4 6-1 0,-2 5 0 15,8 6 1-15,0 4 0 16,5 1-1-1,1 3-1-15,1 1-1 0,3-1 2 16,4 2 1-16,4-1-1 16,4 2 1-16,5 3 0 0,10 4-1 15,7-2-1-15,9 6 0 16,16-2 1-16,9-1 1 16,10 0-2-16,8-3 2 15,3-8 2-15,1-3 0 16,7-4-2-16,-4-8 1 15,2-3-4-15,2-8-12 0,0-9-2 16,3-7 1-16,1-6 6 16,-1-7 7-16,3 0 1 15,-4-14 5-15,-4-10-6 16,-2-6 26-16,-3-8 10 0,-3-8 3 16,-1-6-4-16,-1-8-8 15,-7-2-7-15,-6-10-10 16,-4-2-3-16,-7-9 0 15,-7-1 0-15,-6-3-4 16,-3 1 1-16,-5 2 1 16,-3 2-5-16,-3 5 6 15,-9 6-5-15,-11 5 1 16,-9 7-5-16,-6 7-22 0,-18 6-20 16,-4 3-48-16,-17 3-113 15</inkml:trace>
  <inkml:trace contextRef="#ctx0" brushRef="#br0" timeOffset="18101.8">8547 5631 426 0,'-25'-27'6'16,"5"-5"11"-16,-2 0 19 0,-2-2-1 15,2 2-19-15,-3 0-13 16,-4 1-2-16,-2-1 0 16,-4 1 0-16,-3 1 2 15,-7 0 2-15,-3 2-2 16,-5-1-3-16,-2 4 0 0,-3 1 3 16,-3 6-6-1,3 3 5-15,2 5-2 0,0 3-2 16,0 7 4-16,4 0-2 15,0 14 3-15,3 10-2 16,3 9 1-16,1 8-1 16,5 5 0-16,3 7-1 0,-2 4 1 15,5 4-1-15,-1 3 0 16,2 3 0-16,3-2-1 16,-1 7 1-16,4-1-1 15,5 4-2-15,3 4 3 0,6 3-1 16,6 2 0-16,7-1 0 15,5 3-3-15,12-7-3 16,14-3 2-16,6-5 0 16,9-4 1-16,10-5-5 15,7-6 2-15,11-5-6 16,6-12 6-16,8-11-4 0,2-11 10 16,0-16 1-16,-3-4 32 15,-4-22 8-15,-3-11 2 16,-3-8-4-16,-3-10-12 15,0-10-8-15,-4-8-10 16,-4-10-7-16,-7-12-3 16,-3-8-1-16,-11-8 0 0,-6-9 0 15,-10-5-4-15,-11-2 0 16,-11-3 4-16,-7 4-14 16,-29 11-5-16,-27 9-18 15,-29 14-40-15,-36 13-148 0</inkml:trace>
  <inkml:trace contextRef="#ctx0" brushRef="#br0" timeOffset="20185.82">8507 9169 148 0,'2'-9'242'0,"-2"-4"-203"16,0 0-20-16,0-1 10 16,0 1 5-16,0-1-14 15,0 0-8-15,-4-2 0 16,-4-4 1-16,-3-3 1 16,0-2 0-16,-6 0-3 15,3-2-6-15,1-1-4 0,-4 3 0 16,1 2-1-16,-4-1-2 15,0 3-3-15,-9 1-4 16,-3 3 6-16,-6 1 3 16,-4 3-1-16,-5 2-1 0,0 1 2 15,-1 4 0-15,-2 4 2 16,3 2-2-16,-2 0 0 16,1 8-6-16,-5 2 7 15,2 5 4-15,-5 0-5 16,-3 5 0-16,1 2 0 0,2 1 2 15,2 4 1-15,6-1 0 16,5 3-3-16,2 1 0 16,3 4-1-16,1 2 1 15,5 2-2-15,-2 2 0 16,5 5 2-16,2-1-5 16,3 5 7-16,6 1-1 15,2 1-2-15,1 0 2 0,5-1-1 16,1 3 0-16,-1-2 0 15,5 1 0-15,3 3 0 16,2 2-1-16,0 8 1 0,15-1 1 16,4 4 4-16,8 0-4 15,7-1-1-15,7 1-1 16,5-7-2-16,6-4-7 16,8-9 0-16,4-4 1 15,6-6 7-15,3-6 1 0,8-7 0 16,2-5 2-16,4-6 3 15,-2-7 1 1,0-7-2-16,-1-4 2 0,-2-15 10 16,-2-12-6-16,-5-9-3 15,-6-10 0-15,-5-11 1 16,-6-9-4-16,-10-6 6 16,-13-10-5-16,-7-7 2 0,-10-7-2 15,-13-5-4-15,-5-6-1 16,-7-3-5-16,-16 2-2 15,-13 2 6-15,-11 6-5 16,-14 6 4-16,-13 9-14 0,-12 10-9 16,-16 6-15-16,-11 14-25 15,-13 8-50-15,-3 6-205 16</inkml:trace>
  <inkml:trace contextRef="#ctx0" brushRef="#br0" timeOffset="21265.88">14142 8940 495 0,'-10'-18'24'15,"-7"0"4"-15,0-5-12 16,-2 0 10-16,4 0-4 0,-5-1-8 15,-1 0-2-15,2-2-5 16,-3 3-5-16,-1 0-3 16,-2 1 2-16,-3 1-2 15,-11 3-1-15,2 1 0 16,-8 0-1-16,-4 5 4 0,-6 1-2 16,-3 4 2-1,0 7-1-15,-4 0 0 0,-1-2 1 16,0 13 0-16,0 3-1 15,0 6 2-15,1 8-4 16,-3 6 1-16,6 9 1 16,-1 9-2-16,4 8 1 0,7 10 1 15,3 5-2-15,5 7 0 16,6 5 2-16,2 6-5 16,8 3-4-16,2 4-2 31,10 7 3-31,13 5 4 0,4 6 0 0,30 4 0 0,18 1 3 15,18-3 0-15,18-8-17 16,12-12-54-16,7-13-61 16,0-12-27-16,-3-16 150 15,1-10 123-15,-3-11-15 16,1-11-12-16,1-5-23 0,3-10-13 16,4-5-14-1,-1-7-8-15,1 0-14 0,-11-13-9 16,-3-9-6-16,-14-10 2 15,-7-10 3-15,-10-12 15 16,-10-9 12-16,-6-12-10 0,-10-16-11 16,-6-14-3-16,-8-18-6 15,-11-15-5-15,-8-14-9 16,-7-10-4-16,-21-2-6 16,-26 8-3-16,-21 21-7 15,-25 19 14-15,-24 20 20 0,-27 21-5 16,-25 16-38-16,-21 13-85 15,-18-1-221-15</inkml:trace>
  <inkml:trace contextRef="#ctx0" brushRef="#br0" timeOffset="60425.68">1526 14626 423 0,'9'34'37'0,"3"0"38"15,6 4-30-15,8-4-10 0,4-3-6 16,11-16-12-16,13-15-3 16,13-11 10-16,11-26 7 15,22-19 1-15,7-10-12 16,13-10-10-16,6-1-9 16,-2 1-1-16,0 0 0 0,-2 5-1 15,-5 6-2-15,-4 3 4 16,-5 7-2-16,-2 3 1 15,-13 7 0-15,-11 10-11 16,-14 8-18-16,-15 11-16 16,-18 10-23-16,-16 6-28 15,-19 13-40-15,-20 3-63 0</inkml:trace>
  <inkml:trace contextRef="#ctx0" brushRef="#br0" timeOffset="60800.6">1059 14690 512 0,'0'87'-7'15,"13"-42"49"-15,24-7-2 0,38-21 12 16,32-15 9-16,32-41-2 16,37-29-16-16,35-22-17 15,21-17-14-15,14-11-8 16,9 4-9-16,5 1 10 15,4 6-14-15,4 7 4 0,4 6-2 16,4 6-2-16,6 5-13 16,10 4-26-16,10 6-30 15,-5 0-48-15,0-4-144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07T04:16:11.175"/>
    </inkml:context>
    <inkml:brush xml:id="br0">
      <inkml:brushProperty name="width" value="0.05292" units="cm"/>
      <inkml:brushProperty name="height" value="0.05292" units="cm"/>
      <inkml:brushProperty name="color" value="#FF0000"/>
    </inkml:brush>
  </inkml:definitions>
  <inkml:trace contextRef="#ctx0" brushRef="#br0">3982 12689 583 0</inkml:trace>
  <inkml:trace contextRef="#ctx0" brushRef="#br0">4959 12760 583 0</inkml:trace>
  <inkml:trace contextRef="#ctx0" brushRef="#br0">5772 12816 583 0</inkml:trace>
  <inkml:trace contextRef="#ctx0" brushRef="#br0">7131 12865 676 0</inkml:trace>
  <inkml:trace contextRef="#ctx0" brushRef="#br0">8811 12898 748 0</inkml:trace>
  <inkml:trace contextRef="#ctx0" brushRef="#br0">10653 12939 783 0</inkml:trace>
  <inkml:trace contextRef="#ctx0" brushRef="#br0">14067 12860 780 0</inkml:trace>
  <inkml:trace contextRef="#ctx0" brushRef="#br0">15869 12787 815 0</inkml:trace>
  <inkml:trace contextRef="#ctx0" brushRef="#br0">17673 12741 828 0</inkml:trace>
  <inkml:trace contextRef="#ctx0" brushRef="#br0">19208 12711 850 0</inkml:trace>
  <inkml:trace contextRef="#ctx0" brushRef="#br0">20447 12707 887 0</inkml:trace>
  <inkml:trace contextRef="#ctx0" brushRef="#br0">21402 12727 893 0</inkml:trace>
  <inkml:trace contextRef="#ctx0" brushRef="#br0">22099 12773 893 0</inkml:trace>
  <inkml:trace contextRef="#ctx0" brushRef="#br0">22473 12801 898 0</inkml:trace>
  <inkml:trace contextRef="#ctx0" brushRef="#br0">22639 12816 894 0</inkml:trace>
  <inkml:trace contextRef="#ctx0" brushRef="#br0">22809 12830 894 0</inkml:trace>
  <inkml:trace contextRef="#ctx0" brushRef="#br0">22977 12845 895 0</inkml:trace>
  <inkml:trace contextRef="#ctx0" brushRef="#br0">23142 12858 895 0</inkml:trace>
  <inkml:trace contextRef="#ctx0" brushRef="#br0">23306 12873 894 0</inkml:trace>
  <inkml:trace contextRef="#ctx0" brushRef="#br0">23460 12887 895 0</inkml:trace>
  <inkml:trace contextRef="#ctx0" brushRef="#br0">23615 12901 895 0</inkml:trace>
  <inkml:trace contextRef="#ctx0" brushRef="#br0">23762 12915 895 0</inkml:trace>
  <inkml:trace contextRef="#ctx0" brushRef="#br0">23898 12928 896 0</inkml:trace>
  <inkml:trace contextRef="#ctx0" brushRef="#br0">24027 12940 896 0</inkml:trace>
  <inkml:trace contextRef="#ctx0" brushRef="#br0">24146 12953 898 0</inkml:trace>
  <inkml:trace contextRef="#ctx0" brushRef="#br0">24441 12987 900 0</inkml:trace>
  <inkml:trace contextRef="#ctx0" brushRef="#br0">24519 12994 899 0</inkml:trace>
  <inkml:trace contextRef="#ctx0" brushRef="#br0">24587 12998 893 0</inkml:trace>
  <inkml:trace contextRef="#ctx0" brushRef="#br0">24645 12998 865 0</inkml:trace>
  <inkml:trace contextRef="#ctx0" brushRef="#br0">24704 12987 798 0</inkml:trace>
  <inkml:trace contextRef="#ctx0" brushRef="#br0">24760 12951 664 0</inkml:trace>
  <inkml:trace contextRef="#ctx0" brushRef="#br0">24823 12900 399 0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30T04:16:23.249"/>
    </inkml:context>
    <inkml:brush xml:id="br0">
      <inkml:brushProperty name="width" value="0.05292" units="cm"/>
      <inkml:brushProperty name="height" value="0.05292" units="cm"/>
      <inkml:brushProperty name="color" value="#FF0000"/>
    </inkml:brush>
  </inkml:definitions>
  <inkml:trace contextRef="#ctx0" brushRef="#br0">4212 7434 242 0,'0'4'55'16,"0"-3"9"-16,0 3-31 0,0 0-12 15,7 5 16-15,7-1-1 16,6 3-15-16,2 0-1 15,5 0-7-15,7 1-5 16,5-1-5-16,4-2 2 16,10 1-2-16,4 0-3 15,9-2 2-15,10 1 6 0,6 0 0 16,6 0-2-16,6 0-3 0,4 2 3 16,9-1 0-16,2 3 5 15,6-2 2-15,5 1 6 16,6 1-2-16,5-1-4 15,2 1-2-15,5-1-2 16,1-1-4-16,-1-1-3 0,6 1-1 16,-3-1 0-16,1-4-1 15,1 0 0-15,-6 3 1 16,0-2-1-16,-6-2 0 16,-2 4 0-16,-1-1 0 15,-3-2 0-15,1-1 0 0,-4 3 1 16,4-5-1-16,-1 1 0 15,2-2-2-15,-2-2 3 16,1 0-3-16,0 1 3 16,-2-1-2-16,-2 0 1 15,0-1 1-15,-2-3-1 0,-2 1 2 16,-1 1-3-16,-2-2 2 16,-5 0 1-16,-1 1 2 15,-1-2-6-15,0-2 3 16,-4-1-1-16,-2-1 1 15,2 1-2-15,1-2 2 0,0 2-1 16,-1-3 0-16,4 2 0 16,0 0-1-16,0 0 1 15,-3-2 1-15,4 1 0 16,0-2-1-16,1 1 2 16,5-4 9-16,1 3-1 15,4-3 2-15,4 0-2 0,0-2-4 16,6 3-3-16,-3 0-1 15,4 0-1-15,0-1 0 16,3 1-2-16,0 3 2 16,2 3-2-16,1-2 1 15,-1 5 0-15,1 0-5 0,-3 1-6 16,-3 3-8 0,-1-1-7-16,-1 4-20 0,-3-2-25 15,1 0-36-15,4-2-105 16</inkml:trace>
  <inkml:trace contextRef="#ctx0" brushRef="#br0" timeOffset="107881.77">5354 11193 482 0,'142'-18'11'0,"20"-13"52"15,23-8 4-15,39-4-12 16,34-3-22-16,32-4-17 15,14-2-7-15,13 2-6 16,10 0 0-16,0 6-1 0,-15 4 5 16,-15 10-11-16,-24 5 7 15,-27 8-5-15,-31 9-14 16,-32 7-9-16,-32 1-25 16,-27 1-30-16,-29 4-38 15,-27-5-94-15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3:47:51.611"/>
    </inkml:context>
    <inkml:brush xml:id="br0">
      <inkml:brushProperty name="width" value="0.05292" units="cm"/>
      <inkml:brushProperty name="height" value="0.05292" units="cm"/>
      <inkml:brushProperty name="color" value="#FF0000"/>
    </inkml:brush>
  </inkml:definitions>
  <inkml:trace contextRef="#ctx0" brushRef="#br0">8407 8282 371 0,'-4'0'136'15,"4"0"-94"-15,0-8 1 16,14 1-25-16,12 0 15 0,13 1 1 15,8-1-9-15,12 0-4 16,13 0-2-16,16 2-7 16,11-2-7-16,21 1-5 15,15 1 1-15,15-1-1 16,16 3 1-16,14-1-1 0,13 4 0 16,8 2 1-16,9-2 11 15,8 8 0-15,5 2-4 16,3 1 2-16,8 1-5 15,4 2-3-15,3 1-2 16,5-1 1-16,5 2-2 16,0 4 4-16,-7 0-2 0,-5 1-1 15,-11 2 10-15,-6 2-8 16,-16-2-1-16,-15 4-1 16,-11-6 5-16,-12 1-2 15,-17-6 1-15,-17 0 2 0,-17 0 1 16,-20-5-1-16,-16-2-5 15,-16-4-1-15,-16 0-6 16,-10-1-11-16,-7-2-6 16,0 1-13-16,-6-1-10 15,-4 0-4-15,-2-1-5 16,-6 3-2-16,-6-2-2 0,-4 2-13 16,-4-3-2-16,-14 1-67 15</inkml:trace>
  <inkml:trace contextRef="#ctx0" brushRef="#br0" timeOffset="3204.04">10357 9994 290 0,'0'0'206'0,"-6"-11"-151"16,-2 1-23-16,6 2-23 15,2 3 1-15,0 1-5 0,0 3-2 16,0 1-2-16,0 0-2 16,0 10 0-16,0 10 1 15,0 5 0-15,5 7 1 16,2 9 0-16,6 0 1 15,1-4 5-15,6-2 3 16,7-10 5-16,16-17 0 0,17-13 7 16,22-34 10-16,20-22 1 15,24-24-9-15,15-19-17 16,9-7-5-16,8-5-2 16,-1 4 1-16,-6 4 0 0,-7 6 2 15,-2 9 9-15,-7 7-6 16,-11 10-1-16,-11 13-5 15,-9 15-1-15,-16 14-13 16,-12 16-43-16,-19 11-28 16,-21 7-65-16,-22 0-211 0</inkml:trace>
  <inkml:trace contextRef="#ctx0" brushRef="#br0" timeOffset="76098.5">15282 9079 198 0,'0'-40'132'0,"-3"-4"-83"16,1-9 14-16,2-7-1 15,9-3-29-15,13-3-17 16,1-4-6-16,8 2 2 0,1 2 3 16,0 7 6-16,-1 8 3 15,-6 8 2-15,-4 11-5 16,-4 14-3-16,-5 12-4 15,-6 15-8-15,-6 31-13 16,-20 20 10-16,-14 22 13 16,-17 16 2-16,-15 16-8 15,-7 3-5-15,0 4-3 0,7 2-4 16,10-5 2-16,13 0 0 16,13-3-5-16,12-7-1 15,12-2 1-15,6-6 3 16,17-6 2-16,13-2 0 0,15-14 2 15,9-8 3-15,9-13 1 16,10-14-4-16,3-13 0 16,-3-14-3-16,-8-9-1 15,-6-5-9-15,-13-2-6 16,-14 0 11-16,-13-3 6 16,-8-5 1-16,-9-1 2 0,0 0 1 15,-15-2-5-15,-12 6 1 16,-22 5-3-16,-16 16-5 15,-16 23-4-15,-10 21 3 16,-5 22 8-16,2 16 1 16,17 16 0-16,18 5-1 0,21 8 4 15,24 6-3-15,12-3 0 16,22 4-3-16,20-5 5 16,8-8 11-16,4-3 7 15,2-7 9-15,-4-6 3 0,-9-5 2 16,-13-2-12-16,-13-4-15 15,-17 3-7-15,-29-1-1 16,-34-1-8-16,-36-1-26 16,-34-5-47-16,-28-10-60 15,-27-17-195-15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3:50:13.773"/>
    </inkml:context>
    <inkml:brush xml:id="br0">
      <inkml:brushProperty name="width" value="0.05292" units="cm"/>
      <inkml:brushProperty name="height" value="0.05292" units="cm"/>
      <inkml:brushProperty name="color" value="#FF0000"/>
    </inkml:brush>
  </inkml:definitions>
  <inkml:trace contextRef="#ctx0" brushRef="#br0">5832 5959 272 0,'-9'-18'106'0,"-2"0"-73"0,0 4 18 16,1 2-8-16,3 4-14 16,0 7-12-16,-3 1-7 0,1 19-14 15,-1 10 0-15,-5 14 4 16,-2 5-1-16,-4 8 0 16,1 4 1-16,3-1-1 15,-3 4 0-15,4-7 1 0,0 5-5 16,5-2-5-16,-4-3 8 15,5 3 3-15,-3-8 0 16,1 2 1-16,-1-3 3 16,-2-2 1-16,0-3-3 15,-7-2-1-15,0-8-1 16,-5-5 1-16,-5-3-1 0,0-9 0 16,-2-7-1-1,3-6 0-15,0-5 0 0,8-5 0 16,5-11 4-16,5-11 0 15,6-5-1-15,7-4-4 16,2-2 3-16,5 1-1 0,6 9 1 16,3 3-2-16,1 12 3 15,3 8 4-15,0 5 5 16,6 5 3-16,-1 18-3 16,0 4-6-16,2 9-1 15,0 12-4-15,-4 7-2 0,-4 13-1 16,-7 7 3-16,-1 9 1 15,-4 5-3-15,-5 11-2 16,-2 0 2-16,2 4 1 16,-1 1 1-16,4 0 1 15,9-3 1-15,3-5-1 16,7-2 0-16,4-8-2 16,10-3-1-16,5-6 0 15,9-2-7-15,2-7-22 0,7-10-51 16,2-13-108-16</inkml:trace>
  <inkml:trace contextRef="#ctx0" brushRef="#br0" timeOffset="-17126.71">18508 4610 539 0,'5'0'40'16,"-2"0"-25"-16,-3 0 5 15,2 11 13-15,0 5-2 0,1 4-7 16,-3 5-5-16,3-2 6 15,-3 4 1-15,2-2 0 16,0 0-7-16,1-2-10 16,2-3-6-16,0-3-3 15,-1 1 1-15,1-3-3 16,3-5-16-16,-3-1-16 0,2-4-16 16,2-5-28-16,6-1-57 15,0-18-189-15</inkml:trace>
  <inkml:trace contextRef="#ctx0" brushRef="#br0" timeOffset="-16818.13">18552 4088 459 0,'0'-4'33'0,"13"1"36"16,9 3-3-16,10 11-20 16,11 10-10-16,6 15-10 15,4 6 1-15,1 12 3 0,0 5-9 16,-7 10 1-16,-7 8-9 16,-6 7-7-16,-9 7-2 15,-8 7-1-15,-10 0-1 16,-7 2-2-16,-10-4 0 15,-15-3-5-15,-13-7-11 0,-9-9 2 16,-4-8-8-16,-7-11-12 16,-5-9-28-16,2-16-61 15,0-18-165 1</inkml:trace>
  <inkml:trace contextRef="#ctx0" brushRef="#br0" timeOffset="-14107.38">19719 4552 368 0,'8'-36'19'15,"-1"4"1"-15,0 5 12 16,-2 7 22-16,-3 10 1 15,0 10-6-15,-2 2-19 0,0 16-22 16,0 8 13-16,-2 6 12 16,-3 8-9-16,2-5-10 15,1 3-8-15,-2-8-4 16,4-3 2-16,0-5-4 16,11-5-1-16,5-6-2 15,9-6 3-15,5-5 1 0,7 0 1 16,-1-14-6-1,-2-2-2-15,-7-2 0 0,-8-4 6 16,-8 5 4-16,-5-1 8 16,-6 3 10-16,0 3 6 15,0 7-15-15,-4 5-6 16,-1 0-6-16,-1 14-9 0,6 9 4 16,0 4-5-16,0 3-7 15,15 4-1-15,10-3 0 16,4-4-10-16,6-9-2 15,10-8 16-15,0-10 10 0,1-4 4 16,-2-15 1-16,-8-6 1 16,-9-4 1-16,-10-6 9 15,-5-5 13-15,-12-1 1 16,0-4 0-16,-5 6-4 16,-5 4-3-16,-1 8 0 0,6 7 6 15,2 15-20-15,-3 5-4 0,4 9-10 16,2 12-4-16,0 4 10 15,3 4 0-15,10-3-8 16,11 0-3-16,5-7 0 16,3-7 3-16,9-8 8 15,8-4 1-15,4-14 2 16,5-11 1-16,1-9-1 16,2-9 2-16,-3-7-1 0,-6-5 0 15,-6-6 0-15,-3-5 1 16,-6-1-2-16,-7 2-2 15,-7 8 0-15,-8 17 2 16,-8 9 5-16,-7 18 9 16,-4 13-2-16,-16 9-9 0,-3 20-7 15,-5 10 6-15,-3 8 1 16,-1 6-1-16,5 2-1 16,0 2 0-16,3-3-2 15,9-6 0-15,3-9-9 0,7-9-6 16,5-8 2-16,0-13-2 15,17-9 8-15,2-9 14 16,4-10 0-16,3-3 5 16,-7 2 0-16,-1 6 0 15,-4 9-8-15,-4 5-6 0,-3 5-3 16,-2 13-11-16,0 5-7 16,3 5-6-16,1 1-8 15,6-2 3-15,11 0 11 16,8-4 19-16,13-1 14 15,7-5 27-15,2-6 4 16,-1-4-14-16,-8-7-3 0,-10 0-3 16,-10-11-9-16,-13-10-4 15,-10 0-1-15,-4-3-2 16,-2 3 1-16,-10 5 0 16,1 5-1-16,-4 7-3 15,5 4-2-15,3 6-5 0,1 10 2 16,6 4 2-16,0-1-1 15,6 3-1-15,6-3-6 16,4-1-1-16,4-7 1 16,5-4-1-16,2-5 3 0,-1-2 0 15,1-6-3-15,1-6 5 16,-3-3 5-16,-3-2 4 16,-4 3 14-16,-6-1 6 15,0 8-2-15,-4 5 6 16,-2 2-12-16,-3 11-13 15,-1 5-4-15,1 5 1 16,-1 1-2-16,0-2 1 0,3-6-12 16,1-4-2-16,3 0 3 15,1-7 7-15,2-1 5 16,0-2 3-16,0 0 0 16,1-2 0-16,-1-3-3 15,0 1 0-15,0 0-6 0,0 1-39 16,7-1-47-16,6-3-49 15,4-1-217 1</inkml:trace>
  <inkml:trace contextRef="#ctx0" brushRef="#br0" timeOffset="-13144.51">22695 4295 436 0,'0'21'92'0,"0"2"-40"15,-5-1 28-15,-12 1-20 16,-3-5-10-16,-6-6-25 16,-1-7-16-16,4-5-4 0,4-5-2 15,12-13-2-15,7-9-15 16,4-1 2-16,14-9 10 16,9-3 3-16,5-4 2 15,1-1 1-15,1-1-2 16,0-4-1-16,0 0-2 15,0 2-2-15,3 5 0 0,-10 7 1 16,-1 8 0-16,-8 14-2 16,-8 9 3-16,-10 5 1 15,-5 17-5-15,-10 13 6 16,-7 10 6-16,-7 8 5 16,0 8-5-16,0 5-3 0,4 4 1 15,3 0-2-15,7 2-2 16,2 2 1-16,4 1-3 15,3-2 3-15,1 0 0 16,2-6 3-16,-2-5-3 0,-3-8-2 16,-5-12 2-16,0-9-2 15,-9-13 2-15,-4-10 1 16,-6-5 0-16,-2-15-4 16,0-11-9-16,5-6-36 15,6-6-45-15,11-6-95 0</inkml:trace>
  <inkml:trace contextRef="#ctx0" brushRef="#br0" timeOffset="-12029.81">23785 3935 581 0,'-18'-11'88'0,"0"7"-1"15,1 13-33-15,-3 24-33 16,0 11-4-16,-1 13-3 16,-3 9-6-16,0 4-3 0,1-1-2 15,0-3-3-15,1-9 0 16,4-12-9-16,8-10-11 15,8-17-3-15,2-14 0 16,16-8 8-16,11-22 23 16,7-12 6-16,0-3 2 15,1-2-3-15,-3 4-2 16,-5 11-1-16,-8 11-5 0,-2 14-3 16,-5 3-3-16,-3 15-4 15,0 7-8-15,-2 8-10 0,2 3-7 16,2-1-1-16,3-4 13 15,10-1 12-15,8-4-2 16,7-7 26-16,10-7 17 16,1-5-7-16,2-4-16 0,-9-11-6 15,-6-12-1-15,-13-5 2 16,-9-3-1-16,-10 0-5 16,-5 5 0-16,-3 7-2 15,-8 9 1-15,-2 10 1 16,1 0-3-16,-3 17-1 0,3 4 0 15,3 2 1-15,3 2 2 16,6-4-8-16,0-1-20 16,0-5-10-16,10-7 9 15,4-6 12-15,2-2 14 16,-2-5 7-16,1-9 1 0,-5-4 18 16,-1 0 19-16,-4 2-9 15,0 3-16-15,-3 2-5 16,-2 8 2-16,1 3-9 15,1 0-9-15,0 7 1 16,3 4 2-16,2-2 0 16,2 0-1-16,4-4-5 0,-1-1-7 15,3-4 4-15,0 0 8 16,2-2 4-16,-1-9 0 16,0 0 5-16,0-1 8 15,-3 1 1-15,-1 2 1 0,0 8-5 16,-2 1-7-16,-1 0-4 15,1 8-5-15,0 3 3 16,2 0-5-16,3-1-9 16,2-2-2-16,2-5 0 15,4-1 8-15,-4-2 7 16,5-7 4-16,-6-8 2 0,-2-3 16 16,-1 1 7-16,-3-1-4 15,-3 3-10-15,0 3-8 16,-3 5-5-16,1 3-3 15,-2 4-5-15,8 0-19 16,6 0-6-16,8 8-6 0,11-1 2 16,9-2-5-16,7 3 18 15,3-3 26-15,2-3 0 16,-5-2 17-16,-9 0 17 16,-11-15-4-16,-14-5-6 15,-7-2-4-15,-12-2-10 0,-1 1-2 16,-11 5 0-16,-3 8-21 15,0 10 5-15,-2 3 3 16,5 19-2-16,3 4-1 16,8 8 4-16,0 1 3 15,10 2 0-15,7-4-5 16,10-4-16-16,6-4-44 0,10-7-13 16,10-10-82-16</inkml:trace>
  <inkml:trace contextRef="#ctx0" brushRef="#br0" timeOffset="-10748.86">26159 4487 328 0,'-34'13'65'16,"11"-10"11"-16,12 1 5 16,9-4-37-16,4-4 13 0,14-8 3 15,11-6-11-15,-1 1-20 16,3-3-4-16,-3 3 5 16,-5 9 6-16,-5 1-18 15,-5 7-13-15,0 2-3 16,-6 11-2-16,-1 9-1 15,-3 5 0-15,-1 2 1 0,3-3 0 16,-3-2-1-16,0-8-2 16,0-4-13-16,2-8-3 15,10-4-4-15,5-8 17 16,5-8 10-16,5-7-1 16,-1-6 7-16,1 3 4 0,-6-3 7 15,-3 6-1-15,-5 7-3 16,-6 7-10-16,-4 9-4 15,-1 0-7-15,-2 16-8 16,0 2-1-16,-2 1-9 16,2 1-6-16,0-4-8 15,0-5-7-15,11-6 9 0,5-5 25 16,4 0 14-16,0-3 24 16,0-6 15-16,-1-2-6 15,-6 2-7-15,-3 2-13 16,-3 4-11-16,3 3-7 15,-5 0-3-15,2 0-12 0,4 8-16 16,5 0-5-16,4 2 15 16,7-2 1-16,5-3 0 15,5-2 11-15,-2-3 10 16,1 0 1-16,-4-5 9 0,-5-9 18 16,-5-4 8-16,-6-2-3 15,-6 4-10-15,-4 0-16 16,-4 6-7-16,-2 2-3 15,0 6-2-15,-5 2-7 16,1 0-13-16,4 2-1 16,0 7-2-16,4 0 7 0,8 0 9 15,4 2 8-15,0-6 4 16,3-1 13-16,-5-4 7 16,1 0 4-16,-3 0 0 15,-5-6-1-15,0 3-11 16,-1 1-9-16,-1 2-5 15,-3 2-8-15,1 9-15 0,3 1-13 16,-1 4-1-16,6 2 5 16,1-8 7-16,7 3 13 15,5-6-1-15,3-7 14 16,5 0 18-16,4-12 6 0,1-8-9 16,-1-8-6-16,-1-6-1 15,-4-6 1-15,1-10 4 16,-3-10 4-16,3-6-3 15,-3-8 9-15,3-2-16 16,-5 1 3-16,0 5 3 0,-7 14-7 16,-6 11-5-1,-5 18 1-15,-9 21 0 0,0 12 1 16,-16 28-13-16,-4 17 1 16,-3 19 7-16,2 14 5 15,3 7 0-15,7 3-4 16,5 1 1-16,6-8-1 15,4-12-10-15,14-14-14 0,11-18 14 16,8-20 8-16,12-16 5 16,10-9 1-16,6-24 1 15,5-14-6-15,-1-11 3 16,-1-17 3-16,-10-9-6 0,-7-10 6 16,-10 1-4-16,-13-1-2 15,-9 8 1-15,-11 17 5 16,-6 14 5-16,-2 19-1 15,-12 16-3-15,-10 13-2 16,-5 24-7-16,-3 14 2 0,-3 13-1 16,3 11 2-16,7 6 0 15,7 2-12-15,10-2 2 16,6-8 3-16,6-8 0 16,12-9-3-16,3-13-20 15,4-9-24-15,4-13-42 16,-2-8-77-16,0-11-276 0</inkml:trace>
  <inkml:trace contextRef="#ctx0" brushRef="#br0" timeOffset="-10561.07">27797 4114 500 0,'32'-1'102'0,"11"-8"-5"16,4-5-63-16,6 1-29 0,2 3-38 16,-7 2-28-16,-5 3-96 15,-4 5-274-15</inkml:trace>
  <inkml:trace contextRef="#ctx0" brushRef="#br0" timeOffset="-10325.66">28254 4287 502 0,'12'-13'112'0,"2"-5"-54"15,0-4-45-15,0 1-10 16,-5 3-5-16,1 4-9 16,-5 5 0-16,-2 5 7 15,-3 4-1-15,0 7-16 16,0 11 2-16,0 2 10 0,0 3 1 15,2-3-13-15,7-2-16 16,6-6-31-16,2-5 1 16,7-5 30-16,3-2-213 15</inkml:trace>
  <inkml:trace contextRef="#ctx0" brushRef="#br0" timeOffset="-10169.45">28493 4013 594 0,'-7'-11'83'16,"4"5"-1"-16,-1 5-20 0,4 1-31 16,-1 0-28-16,1 4-8 15,0 4-25-15,0-1-74 16,10 3-172-16</inkml:trace>
  <inkml:trace contextRef="#ctx0" brushRef="#br0" timeOffset="-9350.88">28963 4129 583 0,'-13'0'90'0,"-1"0"-11"16,-1 8-29-16,-4 19-26 16,5 15-1-16,2 9-12 15,4 17 5-15,3 11-6 16,3 8-4-16,2 1-5 15,0-1 1-15,-1-6-12 16,-3-11-4-16,4-16-1 0,-2-13 6 16,1-16 1-16,1-14 6 15,0-11 3-15,0-18 5 16,0-14-7-16,0-13-12 16,-2-11-4-16,2-11 1 15,0-4 11-15,5-4 2 16,12-2 3-16,0 6 11 0,7 4 12 15,-2 12-1-15,0 15 0 16,-2 9-8-16,0 15-7 16,-4 13 1-16,-3 3-3 15,-2 15-2-15,-3 5-3 0,-6 2-4 16,-2 1-24-16,-2 0-23 16,-10-5-11-1,-1 1 0-15,1-2-3 16,-3 2-20-16,6 0-38 15,2 3 32-15,6 0-15 16,1-3 19-16,7-1 60 16,7-5 65-16,7-7 21 0,5-6 3 15,2-1 6-15,5-17-2 16,6-7-10-16,5-7-16 16,0-5-3-16,1-10-20 15,0-8-14-15,-4-6 11 16,-1-8 9-16,-2-5 21 15,-6-4-21-15,-2-1 11 0,-4 4 16 16,-7 13-5-16,-6 12-9 16,-6 12-11-16,-5 18 4 15,-4 18-12-15,-18 11-18 16,-8 24-8-16,-7 17 6 16,-4 12 2-16,5 12-4 0,7 4 4 15,13 2 3-15,14-1-1 16,9-8-6-16,25-4-2 15,11-12-12-15,8-11-6 16,3-17-9-16,0-11 2 0,-4-16 3 16,-13-5 27-16,-10-17 6 15,-13-1-5-15,-6 0 17 16,-10 9 11-16,0 5-3 16,-8 9-18-16,-3 5-5 15,1 14 9-15,-2 5-4 16,5 1-5-16,6 2 1 0,1-1-19 15,5-2-41-15,15-8-39 16,7-4-187-16</inkml:trace>
  <inkml:trace contextRef="#ctx0" brushRef="#br0" timeOffset="-9074.65">30480 4104 552 0,'-15'32'3'16,"4"11"3"-16,5 7 61 0,-1 5-13 16,4 2-3-16,3 0-19 15,0-3-15-15,3-6-7 16,2-7-8-16,2-11-3 15,0-8-18-15,3-13-40 16,3-9-19-16,-1-15-31 16,5-17-169-16</inkml:trace>
  <inkml:trace contextRef="#ctx0" brushRef="#br0" timeOffset="-8952.51">30480 3774 575 0,'-12'-16'37'0,"5"9"16"16,4 5-20-16,1 2-33 16,2 0-14-16,2 2-80 0,12-2-155 15</inkml:trace>
  <inkml:trace contextRef="#ctx0" brushRef="#br0" timeOffset="-8702.61">31147 3503 670 0,'0'0'25'0,"-14"14"-1"15,-11 17 14 1,-7 15 0-16,-9 23 7 0,-7 23-19 16,1 16-16-16,-1 14 1 15,2 7 7-15,6 6-2 16,4-9-13-16,7-4-6 15,6-14 0-15,11-10-27 0,8-12-18 16,4-20-35-16,16-14-35 16,14-18-54-16,12-18-176 15</inkml:trace>
  <inkml:trace contextRef="#ctx0" brushRef="#br0" timeOffset="-8290.05">31449 4381 592 0,'0'1'42'0,"-2"21"-16"0,-5 11 21 15,2 12-5 1,0 10 1-16,0 5-17 16,5 2-12-16,0 2-5 15,0-5-4-15,2-6-5 16,4-9-5-16,0-11-14 15,-3-10-7-15,4-12 2 0,-2-11 4 16,1-12 27-16,0-19-4 16,-5-12-6-1,1-8-7-15,-2-15-6 0,0-6-2 16,-2-6 10-16,-3-1 6 16,5-1 1-16,0 3 2 15,4 4 5-15,10 5 10 0,6 11 11 16,3 9 0-16,9 11-4 15,1 12-13-15,1 13-7 16,0 12 3-16,-2 12-2 16,-5 16 0-16,-10 8-2 15,-9 7-5-15,-8 3-5 0,-14-5-31 16,-14-2-18-16,-2-5-23 16,1-5-53-16,7-6-138 15</inkml:trace>
  <inkml:trace contextRef="#ctx0" brushRef="#br0" timeOffset="-7064.54">20191 5799 429 0,'35'10'19'16,"13"1"55"-1,12 3-24-15,10-1-19 0,9-1-6 16,-1-1-16-16,-4-4-6 16,-6-3-3-16,-8-3-1 0,-15-1-27 15,-14 0-43-15,-17-7-128 16</inkml:trace>
  <inkml:trace contextRef="#ctx0" brushRef="#br0" timeOffset="-6830.23">20668 5642 491 0,'13'-7'53'15,"6"3"11"-15,8 4-12 16,7 9-4-16,2 14-7 16,4 7-17-16,-6 11-4 0,-11 6-10 15,-10 1-7-15,-13 4 1 16,-2-1-3-16,-21 0 0 15,-8-5-23-15,-3-5-29 16,2-8-28-16,5-8-60 16,8-12-145-16</inkml:trace>
  <inkml:trace contextRef="#ctx0" brushRef="#br0" timeOffset="-5270.31">21672 5620 503 0,'-20'0'119'16,"0"7"-55"-16,1 11 2 16,-1 10-23-16,2 6-8 0,1 6-19 15,5 2-12-15,3 1-4 16,7-3-1-16,2-8-11 15,15-5-22-15,14-9-16 16,8-15 12-16,9-3 16 16,1-13-1-16,-4-11 4 0,-3-7 20 15,-15-3 7-15,-7 2 16 16,-9-2 14-16,-6 4 0 16,-3 8-3-16,0 5-20 15,-3 9-7-15,-1 8-1 0,3 6-14 16,1 13 5-16,1 3-1 15,12 5 1-15,5-1-2 16,9-4-7-16,7-4-7 16,3-8 3-16,7-4 9 15,4-4 8-15,-1-4-2 16,-2-16 2-16,-7 0 0 0,-12-9-1 16,-6-3 4-16,-9-2 1 15,-11-4 4-15,0 6-1 16,-4 3 3-16,-3 7 1 15,-3 12-7-15,0 8 4 16,7 10-14-16,3 12-4 0,0 6 6 16,9 0 0-16,12 3-13 15,15-6-9-15,9-5 3 16,16-8 12-16,9-10-11 16,15-2 10-16,10-9 8 15,5-10 4-15,5-10 2 0,0-9 5 16,-2-8 8-16,-7-6-3 15,-11-7-3 1,-9-2-8-16,-17 7-1 0,-14 8-3 16,-18 17 9-16,-15 16 16 15,-12 13-2-15,-19 18-10 0,-15 19-4 16,-8 11 3-16,-6 11 0 16,-10 7-9-1,3 2-1-15,-3 0-6 0,4-4-26 16,6-7-16-16,10-12 0 15,15-15 11-15,11-12 10 16,12-15 12-16,15-4 6 0,12-22 28 16,9-2 24-16,2-6 3 15,2 8-13-15,-6 4-7 16,-4 8-10-16,-7 11-11 16,-5 1-6-16,-4 12-4 15,-2 5-9-15,-5 3-22 0,0 1-18 16,4-1-4-16,3-3-6 15,6-2 8 1,1-7 45-16,2-4 26 16,4-5 33-16,1-3 0 15,-5-11-15-15,-4-4-3 0,-2-2 5 16,-5 2-10-16,-4 4-19 16,-5 3-4-16,-1 6 2 15,0 5-7-15,0 3-11 16,-1 8-7-16,6 3 2 0,4 2-1 15,5 0-3-15,6-3-3 16,5-4 10-16,4-4 10 16,-1-5 6-16,3 0 11 15,-1-7-3-15,0-9-6 16,-3-2 3-16,-6-7 1 16,2 0 8-16,-3-5 9 0,1 0 7 15,-5 3-2-15,0 6-1 16,-7 4-4-16,-3 7-3 15,-2 8-7-15,-4 2-11 16,-2 2-9-16,0 5 4 16,0 1-1-16,0 2 2 0,0-2-12 15,0-4-2-15,0 0 0 16,0-4 3-16,0 0-2 16,0 0 4-16,-5 0 4 15,-3-4 4-15,-2 0-4 0,-7 4 1 16,-2 0-17-16,-1 8-6 15,2 8-8-15,3 9-16 16,8 3-4-16,7 3 20 0,13-5-22 16,12-2-15-16,11-6 42 15,11-10 30 1,3-6 93-16,11-2 11 0,6-16-52 16,1-5-32-16,-2-12-3 15,2-7 9-15,-7-9-5 16,-3-8-6-16,-6-7-5 0,-6 0 3 15,-8 3 3-15,-9 11 3 16,-11 18 6-16,-14 14-3 16,-4 18-3-16,-21 14-19 15,-13 24 3-15,-7 14-2 0,-1 10 0 16,-7 8-1 0,8-1-3-16,1 1-17 0,13-8-41 15,11-14-34-15,11-12-19 16,7-18-4-16,19-15 30 15,5-3 70-15,11-19 68 16,-3-3 49-16,-3 1-12 0,-4 7-34 16,-6 3-22-16,-3 9-11 15,-4 2-1-15,-1 2-3 16,-3 5-10-16,-3 2-6 16,-1-5-10-16,-5-2-15 15,-1-2-63-15,0-8-76 16</inkml:trace>
  <inkml:trace contextRef="#ctx0" brushRef="#br0" timeOffset="-5114.11">23678 5252 684 0,'0'-4'20'0,"10"0"28"16,12 4-39-16,10 0-28 15,13 0-106-15,12 5-204 0</inkml:trace>
  <inkml:trace contextRef="#ctx0" brushRef="#br0" timeOffset="-4218.93">25261 6128 503 0,'34'-53'43'0,"15"-11"-20"16,8-11-17-16,8-7 3 15,1-5 21-15,-3-1 8 16,-4-1 3-16,-8 3-3 15,-12 6-6-15,-6 16 6 0,-13 14-5 16,-12 18-8-16,-8 21 0 16,-13 15-13-16,-13 29-17 15,-11 24-1-15,-2 14 6 16,-3 15-4-16,6 4 2 16,9-3-1-16,8-5 2 0,14-14 1 15,5-14-4-15,22-19-7 16,7-17 5-16,13-16 0 15,7-6 8-15,3-21-1 16,-2-9-1-16,1-7-4 16,-12-2 4-16,-10 1 1 15,-12 8 0-15,-5 3 8 16,-12 13-1-16,0 15-1 0,-4 3-3 16,-4 18-13-16,0 8 10 15,3 8-2-15,-1 1 3 16,6-2-3-16,2-3 1 0,12-4-1 15,6-5-2-15,7-7 5 16,4-7-10-16,4-7 1 16,3 0 0-16,-2-8 3 15,-2-8 4-15,-6 3 3 16,-6 0 7-16,-5 6 5 16,-8 4 3-16,-6 3-6 0,-1 2-11 15,-2 5-3-15,0 0-1 16,0 2-8-16,0-2-9 15,3-2-2-15,6-1 5 16,-1-3 8-16,4-1 6 16,0 0 3-16,1 0 4 0,1 0 14 15,1-3-7 1,1-2-9-16,2 3-2 0,4-2-1 16,-1 2 1-16,6-3 0 15,4 0 0-15,4-2-3 0,2-6-9 16,-1 1-1-16,-2-3 3 15,-5-4 6-15,-12-2 3 16,-7-4 4-16,-10 1 7 16,-7 1-5-16,-10 5 4 0,-10 6 1 15,-4 10-11-15,1 2 3 16,3 19-2-16,7 8-2 16,11 4 1-16,9 3 5 15,7-2 4-15,13-6-4 0,9-4-3 16,1-8-5-16,1-10 2 15,-7-4-22-15,-4-16-78 16,-3-18-150-16</inkml:trace>
  <inkml:trace contextRef="#ctx0" brushRef="#br0" timeOffset="-4085.66">26167 5198 528 0,'0'13'47'0,"7"0"-30"0,20-6-1 16,14-2-117-16</inkml:trace>
  <inkml:trace contextRef="#ctx0" brushRef="#br0" timeOffset="-3835.9">27982 4984 159 0,'-2'21'608'0,"-14"11"-624"16,-8 16 49-16,-5 20-1 16,-3 15 2-16,-5 13-12 15,1 8 0-15,5 5-9 16,6-5-2-16,9-6-9 15,7-9-2-15,9-16-5 16,0-12-12-16,13-15-10 0,4-16-28 16,5-15-46-16,-4-15-89 15</inkml:trace>
  <inkml:trace contextRef="#ctx0" brushRef="#br0" timeOffset="-3663.94">27522 5579 644 0,'47'0'60'16,"10"0"40"-16,8 0-58 15,4-4 4-15,0-3-36 0,-1 0-29 16,-5 0-65-16,-3 0-90 16,-6 2-397-16</inkml:trace>
  <inkml:trace contextRef="#ctx0" brushRef="#br0" timeOffset="-3320.27">28291 5602 570 0,'-5'-21'82'0,"2"5"-15"16,-2 3-22-16,-4 4-8 0,0 9-20 15,-4 0-21-15,3 17 0 16,-3 4 1-16,4 8 0 15,4 4-9-15,5 3-3 16,0-4-6-16,10-1 1 16,10-5 10-16,7-5 3 15,2-6-3-15,-2-8-13 0,4-5-5 16,-9-2 20-16,-2-8 14 16,-7-9 22-16,-9-8 1 15,-4-7 5-15,-2-9-2 16,-13 0-5-16,-3 0-4 15,2 3-4-15,-4 10-3 0,3 6-10 16,0 8-4-16,2 8-5 16,-2 6-30-16,8 0-50 15,6 6-66-15,3 3-266 16</inkml:trace>
  <inkml:trace contextRef="#ctx0" brushRef="#br0" timeOffset="-3023.59">29491 5547 669 0,'-28'-23'13'16,"-15"-1"11"-16,-17 3 6 16,-9 7-21-16,-6 9 0 15,2 5-9-15,16 10 3 16,17 13 18-16,23 9-7 0,19 6-6 15,32 7 11-15,14 4 20 16,14 3-10-16,6-2-14 16,-10-2-6-16,-12-5-2 15,-19-4-5-15,-26-8-1 16,-12-5-3-16,-23-6-16 16,-12-7-22-16,-7-6-19 0,11-7-28 15,9-2-33 1,22-16-91-16</inkml:trace>
  <inkml:trace contextRef="#ctx0" brushRef="#br0" timeOffset="-1925.56">29635 6073 547 0,'34'-2'84'0,"17"-17"-3"15,8-12-38-15,6-1-13 16,3-5-12-16,-7 0-15 16,-5-5-3-16,-14-2 0 15,-13 1 2-15,-9 0 2 16,-16 5 7-16,-4 10 5 0,-18 8-6 16,-5 15-7-16,-6 8-3 15,-1 24-8-15,-1 13 1 16,6 6-2-16,9 6-14 15,6 1-9-15,10-3-2 16,6-7 8-16,17-7 13 0,13-9 11 16,11-11 10-16,11-9 21 15,11-7 5-15,6-13-9 16,5-11-2-16,3-14-6 16,-3-12-3-16,-1-9-3 15,-7-10-10-15,-8-5 0 16,-11-2-3-16,-9 6 1 0,-11 11 1 15,-15 13 8-15,-11 15 4 16,-7 17 3-16,-19 14-8 16,-14 14-15-16,-9 22 5 15,-4 14 1-15,-3 14 0 0,3 10 0 16,8 4-2-16,10 2-2 16,8-6-8-16,16-8-12 15,6-11-12-15,23-10 19 16,16-19 15-16,12-10 4 15,4-10 5-15,2-6-4 16,-2-18-5-16,-10-4-8 0,-9-10 10 16,-13-4 4-16,-9-1 10 15,-10 0-2-15,-6 5 15 16,0 8 4-16,-8 12-18 16,-7 12-2-16,-2 2-2 15,1 15-5-15,0 10-2 0,5 5-2 16,4 4 2-16,7-4-4 15,0 0-15-15,7-3-15 16,13-8-9-16,6-7 12 16,9-6 23-16,6-6 8 15,7-2 1-15,1-2-2 0,-2-9 4 16,-4 0 10-16,-7 1 9 16,-11 2 2-1,-5 1-5-15,-8 2 7 0,-6 1-8 16,-6-1-4-16,0-1-9 15,0-2-4-15,-2-1-5 16,-5-2-2-16,2-2 1 0,-5 1 2 16,5 2-1-16,0 0-4 15,-4 3-1-15,-4 7-7 16,-5 4-3-16,-2 17-14 16,-2 11 4-16,2 11-7 15,5 6 12-15,11 1-6 16,9 0-17-16,24-8-55 15,25-10 12-15,14-12 54 0,27-11 9 0,15-9 37 16,13-18 0-16,4-17 32 16,4-14-28-16,-6-15 62 15,-8-15 5-15,-15-8-28 16,-10-6-8-16,-16 0-5 0,-17 10 13 16,-13 11-6-16,-19 17-8 15,-13 19-15-15,-14 17-3 16,-22 19-14-16,-14 15-11 15,-4 23 0-15,-5 19 4 16,4 11-4-16,5 7 4 16,5 2-16-16,12-6-9 15,1-9-32-15,9-12-45 0,4-20-90 16,3-19-245-16</inkml:trace>
  <inkml:trace contextRef="#ctx0" brushRef="#br0" timeOffset="-1785.04">32151 5709 561 0,'63'6'21'15,"9"11"-15"-15,2 8-4 16,-3 6 23-16,-4 6-17 0,-18 3-125 16</inkml:trace>
  <inkml:trace contextRef="#ctx0" brushRef="#br0" timeOffset="-1169.17">18857 7684 533 0,'12'-21'24'0,"5"1"43"15,3 1-5-15,7 6-14 16,7 8-9-16,2 5-22 16,2 3-2-16,-3 19 6 0,-4 6-11 15,-6 9-5-15,-12 6-2 16,-7 4-3-16,-6 0-2 16,-13 5-6-16,-7-1-1 15,-1-1 3-15,0 3 1 0,6-6 0 16,10-5 1-16,5-5 3 15,13-5-1-15,16-8 3 16,15-12 11-16,7-6 7 16,5-6-8-16,5 0-6 15,-1-15-4-15,-6-2-15 16,-6-8-36-16,-5-10-59 0,-7-4-116 16</inkml:trace>
  <inkml:trace contextRef="#ctx0" brushRef="#br0" timeOffset="-903.61">19032 7231 575 0,'-2'-18'31'16,"13"9"1"-16,31 9 26 15,11 13-8-15,16 22-4 0,7 15-10 16,9 16-13-16,-2 13 5 15,-6 13-11-15,-13 10-9 16,-11 10-4-16,-23 9-1 16,-18 3 0-16,-12 4-2 15,-30 4-7-15,-15-7-20 0,-10-5-9 16,-10-12-13-16,0-13-48 16,6-20-68-16</inkml:trace>
  <inkml:trace contextRef="#ctx0" brushRef="#br0" timeOffset="505.27">21575 7853 404 0,'-8'-15'115'0,"-2"7"-46"16,-5 8-6-16,-1 23-25 16,0 12-19-16,0 7-4 0,4 10-5 15,2-2-7-15,5-6 0 16,5-5-4-16,15-10 1 15,9-9-11-15,12-12-7 16,9-8 6-16,4 0 6 0,3-18 2 16,-2-4-5-16,-7-7 5 15,-7 1 5-15,-11 1 1 16,-7 0 0-16,-11 2 9 16,-7 7 9-16,0 4-1 15,-12 10-3-15,1 4-7 0,0 11-1 16,6 8-6-16,3 8 1 15,2 2-2-15,9-1 0 16,13-4-2-16,7-3-2 16,6-7 1-16,8-7 1 15,8-7 1-15,6 0 2 16,-2-12 2-16,-2-6-2 0,-8-3 1 16,-9-4 1-16,-13-4 5 15,-12-2 7-15,-9-2 4 16,-2 1-6-16,-14 1-2 15,-5 6-2-15,-3 10-1 0,3 7-9 16,-1 8 3-16,5 6-5 16,3 8-2-16,9 6 4 15,3-2 0-15,8-4-3 16,16-3-3-16,10-8 3 16,15-3-1-16,12-16-5 15,12-11-5-15,14-8-4 0,8-12-9 16,1-3-3-16,0-8 18 15,-3-7 14-15,-10-4 5 16,-13-3 5-16,-9-1 3 16,-12 4 4-16,-12 10 1 15,-12 10 3-15,-9 16 3 16,-8 17-1-16,-8 14-4 0,-8 11-12 16,-9 21-11-16,-7 15 1 15,-7 12 4-15,-4 9 0 16,-4 3-2-16,-5 5-4 15,5-5-16-15,3-5-11 0,5-10 3 16,9-15 0-16,14-14 6 16,8-16 15-16,5-9 5 15,12-14 15-15,9-13 17 16,2-2-4-16,1 3-5 16,2 1-8-16,-4 9-2 0,-5 11-6 15,-3 5-6-15,-6 8-3 16,-4 12 0-16,-2 5-11 15,-4 1-8-15,3 1-6 16,6-3-6-16,9 0 6 16,11-4 29-16,9-5 0 15,15-7 19-15,0-5 4 16,3-3-6-16,-6-6-3 0,-9-10-5 16,-14-8-6-16,-14 0 0 15,-14 2-3-15,-4 3 0 16,-15 4-2-16,-5 12 1 15,0 3-2-15,3 0 2 0,6 12-2 16,7 5 0-16,6-2 2 16,6 0 0-16,8 1-2 15,7-8 2-15,5-3 0 16,4-2 0-16,2-3 4 16,1-3-6-16,-3-6 4 15,1-6-2-15,-4 4 3 0,-2 5 0 16,-6 0 7-16,-4 6-2 15,-6 0 0-15,1 12-6 16,-7 6-1-16,0 2-1 0,-3 1 0 16,2-4-1-1,-2-8 1-15,0 0-2 0,2-6-3 16,3-3-1-16,4 0 2 16,1-2 3-16,2-6 1 15,1 3 2-15,1 0-1 16,4 0-2-16,-2 1-1 0,6 1-37 15,5-6-74-15,8 3-140 16</inkml:trace>
  <inkml:trace contextRef="#ctx0" brushRef="#br0" timeOffset="833.44">25266 7295 424 0,'-15'-32'72'0,"-4"12"13"16,2 13-23-16,-2 7-19 16,2 23-19-16,-5 13 5 15,2 16 6-15,1 8-2 0,2 12-14 16,2 6-3-16,3 8 0 15,5 5 3-15,4 0-5 16,1-2-6-16,2-8-8 16,0-14 2-16,0-17-21 15,5-15-23-15,1-15-10 16,0-20-20-16,2-2-7 0,-1-24-43 16,-3-13-156-16</inkml:trace>
  <inkml:trace contextRef="#ctx0" brushRef="#br0" timeOffset="989.53">24827 7536 561 0,'25'0'53'16,"12"0"26"-16,9 0-2 16,7 0-32-16,1 0-16 15,0 2-23-15,-6-1-9 16,-1-1-46-16,-4 0-78 0,-1 0-178 15</inkml:trace>
  <inkml:trace contextRef="#ctx0" brushRef="#br0" timeOffset="1272.71">25414 7646 399 0,'-16'13'130'15,"1"3"-63"-15,5 4-20 16,1 3-19-16,3 4-6 15,6-1-16-15,0 5-7 0,9-5-12 16,12-1-20 0,12-1-10-16,5-5 5 0,7-7 14 15,-2-4 16-15,-2-8 13 16,-9 0-1-16,-11-14 36 16,-11-11 27-16,-10-9-13 15,-18-6-6-15,-9-2-18 0,-9 1-14 16,0 5-13-16,0 8 1 15,2 8-3-15,5 9-13 16,8 6-39-16,15 5-58 16,6 0-136-16</inkml:trace>
  <inkml:trace contextRef="#ctx0" brushRef="#br0" timeOffset="2610.59">26525 7888 545 0,'-10'-18'87'15,"8"-9"-24"-15,2-5-11 16,0-1-23-16,0 0 1 15,0 2-20-15,2 1-5 16,-2 0 11-16,0 3 0 0,-6 1-1 16,0 2-3-16,-4 8-4 15,3 4-2-15,5 4-1 16,2 8-2-16,19 6-8 16,3 15 6-16,12 4-1 15,5 9 1-15,-5 3-4 16,-2 5-25-16,-9-2-6 0,-7 0-2 15,-7-5-2-15,0-3 13 16,0-8 11-16,5-6 7 16,11-10 3-16,9-8 10 15,12 0 27-15,5-11 4 16,7-7-11-16,-2-8-12 0,-6-2-3 16,-10-6 2-16,-12-4-5 15,-11-1-1-15,-12 0 1 16,-5 3-5-16,-11 8-3 15,-7 6 3-15,-5 13-2 16,-1 9 3-16,2 11-2 0,5 14-2 16,2 3 0-16,8 4-1 15,7 6 0-15,4-4-8 16,16-2-7-16,10-5 6 16,9-5 4-16,16-8 7 15,13-4-1-15,13-8 1 0,9-2 1 16,8 0-1-16,3-11 1 15,-6-4 1-15,-9-5 5 16,-15-2-1-16,-16-6 2 16,-15 5 5-16,-18-5-5 15,-20 6 1-15,-4 4-6 16,-25 5-2-16,-10 8-4 0,-8 5 0 16,-7 1 2-16,-2 14-2 15,9 5 0-15,6 2 1 16,14 2-5-16,10-1-6 15,15-3-3-15,5-8 4 0,19-1 9 16,8-9 4-16,4-2 2 16,4-3-1-16,-2-12-2 15,-6 1 1-15,-5-4-1 16,-8 0 1-16,-6 0 0 16,-6 0 0-16,-5 2 6 15,-2 5 6-15,0 4-6 0,-5 7-2 16,-1 0 0-16,-1 7-1 15,1 6-3-15,5 3-1 16,-1 0-1-16,2-1 0 16,5-1-1-16,10-4-6 15,10 1-7-15,6-2 8 16,6-2-5-16,4-2 0 0,3 1 1 16,-3 0 0-16,-5-2-1 15,-11-2 3-15,-3 0 7 16,-12-2 2-16,-5 0 0 15,-5-4 3-15,0-8 1 0,0-4-1 16,-7-2-1-16,2-1-1 16,-2-1-1-16,-1 0 0 15,3 3-1-15,0 7 2 16,-2 7 1-16,0 3-3 16,3 13-4-16,-2 13 3 0,3 6-2 15,1 7-2-15,2-1-14 16,0-1-14-16,5-6-5 15,10-6 1-15,3-11 0 16,5-9 22-16,6-5 14 16,5-11 18-16,-2-14 3 15,2-8-4-15,0-15-5 0,-1-3 0 16,-3-9-4-16,-3-9-3 16,-1-4 14-16,-8-3 9 15,-2 7 6-15,-7 8-9 16,-5 15 1-16,-4 15-8 0,-7 17-8 15,-10 14-9-15,-5 16-2 16,-8 20 0-16,-3 10 0 16,5 11 1-16,4 8-3 15,8 4-7-15,9 4-4 16,7-3 2-16,14-4 9 0,15-5-2 0,10-10-20 16,9-12-31-16,7-12-33 15,8-14-89-15,9-13-276 16</inkml:trace>
  <inkml:trace contextRef="#ctx0" brushRef="#br0" timeOffset="2954.26">29504 6972 68 0,'-7'-23'515'16,"-1"10"-438"-16,-5 13 1 0,-8 10-39 16,-1 32-14-16,-12 23 1 15,-5 23-5-15,-5 25 0 16,-8 19-11-16,0 11 3 0,-2 5 14 15,3-5-7-15,5-9-15 16,6-12-3-16,8-18-13 16,11-24-16-16,11-19-27 15,10-20-40-15,24-24-50 16,17-13-109-16</inkml:trace>
  <inkml:trace contextRef="#ctx0" brushRef="#br0" timeOffset="4542.74">29749 7833 534 0,'0'-29'109'15,"-2"14"-33"-15,-11 12-16 0,-1 6-4 16,-4 21-30-16,2 8-11 16,-2 6-3-16,2 4-8 15,4-5-2-15,7-3-11 16,5-5-30-16,4-8-21 0,18-5 2 15,5-9 17-15,5-2 15 16,4-5 17-16,-2-3 10 16,-2-10 3-16,-3-3 15 15,-7-1 26-15,-7-1 7 16,-5 1-15-16,-5 5-14 0,-5 5-9 16,0 6-10-16,0 1-8 15,-3 1-8-15,-1 6-18 16,4 4-7-16,0 2-3 15,2-7 3-15,10 3 17 16,3-2 16-16,-1-6 24 16,4-1 8-16,-4 0 5 15,3-10-1-15,-3-3 3 0,2-7-8 16,-2-2-11-16,-1-2-2 16,-4 6-8-16,-4 2-2 15,-3 6-4-15,-2 3-11 0,0 7-13 16,0 0-17-16,-5 7-8 15,5 4 15-15,0 4 21 16,0 0 11-16,2 4 1 16,8-3 27-16,5-1 1 15,2-3-13-15,10-4 5 16,-1-4 8-16,4-3 1 0,-1-6-9 16,0-13-3-16,-4-10-2 15,-6-5-2-15,-6-11-5 16,-9-4-6-16,-4 0 3 15,0 2 1-15,-9 4 0 16,-6 5-7-16,1 10 0 0,3 9 1 16,0 8 2-1,6 7-1-15,2 3-2 0,3 1-5 16,0 11 4-16,8 6 3 16,3 0 0-16,0 3-4 15,1 3-5-15,-1-3-1 0,0 1-5 16,-2-6 3-16,-2 4 2 15,1-5 1-15,-1-2 3 16,0-4 3-16,0-2 2 16,0-1 0-16,-1-6 2 15,-1 0 1-15,2 0 0 0,-5-3 1 16,3-2 0-16,-3-2-1 16,4 0-1-1,-4-2 0-15,1 2-2 0,-1-1 2 16,-2 4-1-16,2 0 0 15,-2 0 0-15,0 1 1 0,0 3-1 16,0 0 0-16,0 0 0 16,0 0 1-16,-2 0 0 15,2 0 1-15,0 0 1 16,0 0 0-16,5 0 3 16,6 0 5-16,2 0-1 15,2-2-4-15,0-5 0 0,-1 1-3 16,-2 1-2-16,-4 1 0 15,-3 1 0-15,-1 1 0 16,-4 2 0-16,0 2-4 16,0 10-2-16,-2 4 2 15,-3 6 2-15,2 1 1 0,1 4-2 16,2-3-5-16,3-1 5 16,15 1-2-16,5-4-4 15,6-4 2-15,5-6-1 16,5-3-1-16,-2-5 1 15,-5-2-2-15,-5-2-2 16,-6-8 3-16,-8-4 7 16,-6-1 3-16,-5 1 7 0,-2 2 6 15,0 2 1-15,-9 7-6 16,0 3-4-16,-2 1-4 16,4 12-2-16,0 1 2 0,6 4-2 15,1-1-2-15,1 0-14 16,15 1-6-16,4-2 12 15,5-4 1-15,6 1 1 16,3-2 8-16,-2-7 1 16,-1 2 0-16,-2-3 0 15,-9-3 0-15,-1 0-1 0,-7 1 0 16,-4-1 1-16,2 0 1 16,-1-7 2-16,6 0-3 15,7-10-2-15,7-3-13 16,10-5-26-16,0-9 15 15,5-2 8-15,4-10 2 0,-7-4 15 16,1-2 16 0,-8-9 21-16,-6-5 14 0,-5-2-19 15,-5-1-8-15,-4 1 3 16,-2 9-4-16,-9 9-3 16,1 11-2-16,-4 16-6 15,-6 12-4-15,-10 11-6 0,-3 19-5 16,-1 19 0-16,1 14-2 15,5 15 5-15,9 7-3 16,5 9-13 0,3-2-13-16,17-2-2 15,5-12 4-15,5-11 15 16,4-10 7-16,8-19 8 0,1-12 0 0,-2-14-2 16,3-1 4-16,-7-15 1 15,-4-6-2-15,-6-4 0 16,-6-3-2-16,-7 2-1 15,-7 1-1 1,-7-1-1-16,0-3-2 16,-5-1-30-16,-14-4-58 15,-5-4-53-15,-8 1-178 0</inkml:trace>
  <inkml:trace contextRef="#ctx0" brushRef="#br0" timeOffset="4699.06">31176 7475 438 0,'23'11'75'0,"15"-4"19"16,9-3-28-16,7-4-10 15,1 0-38-15,-2-13-61 16,-6-8-74-16,-10-8-291 16</inkml:trace>
  <inkml:trace contextRef="#ctx0" brushRef="#br0" timeOffset="4841.28">30945 7191 702 0,'-22'11'22'15,"18"-4"10"-15,4 4 5 16,0 0-29-16,7-1-19 16,2-4-125-16,3 1-365 15</inkml:trace>
  <inkml:trace contextRef="#ctx0" brushRef="#br0" timeOffset="7338.53">26874 8837 283 0,'21'42'-9'15,"-3"8"2"-15,-5 5 7 0,-4 3 42 16,-5-7 22-16,-1-6 10 16,-1-11 10-16,5-12-17 15,6-14-5-15,8-8-11 0,11-21 8 16,21-17-21-16,9-12-19 15,13-11-12-15,8-8-5 16,0-7-18-16,-8-5-12 16,-12-3 18-16,-9 2 13 15,-18 2 24-15,-9 3 0 0,-11 8 4 16,-9 11 1-16,-3 14-6 16,-4 14-6-16,-2 15-5 15,-10 15-9-15,-3 16-8 0,-3 25-1 16,2 14-1-16,-2 15 1 15,7 7 0-15,6 1-7 0,5-6 0 16,12-8 7-16,15-11-1 16,7-13-4-16,10-13-5 15,4-12 4-15,4-9-4 16,-1-6-10-16,-3-11-13 16,-3-9-36-16,-9-1-47 15,-2-2-124-15</inkml:trace>
  <inkml:trace contextRef="#ctx0" brushRef="#br0" timeOffset="7957.68">28003 8558 512 0,'0'0'62'16,"0"7"28"-16,-7 18-37 16,-5 5-27-16,-5 10-7 15,2 3-13-15,0-1-6 16,4 0-1-16,6-9-13 16,5-6-10-16,12-9-8 15,15-9 1-15,11-9 15 0,9 0 13 16,1-14 6-16,1-8-1 15,-8-1-1-15,-9-4 1 16,-8 4 23-16,-12 1 25 16,-11 6 1-16,-1 6-16 15,-7 8-20-15,-6 2-3 16,-1 14-11-16,6 7-5 16,3 4 1-16,5 4-4 0,1-4-4 15,15-2-2-15,7-5-14 16,8-7 3-16,1-5 13 15,1-6 13-15,-1 0 2 16,-3-15 2-16,-8-3 0 0,-7-3 6 16,-6-2 12-16,-8 0-4 15,-1-3-13-15,-16 7-9 16,-5 1-31-16,3 5-48 16,2 5-59-16,10-2-99 15</inkml:trace>
  <inkml:trace contextRef="#ctx0" brushRef="#br0" timeOffset="8223.25">29267 8503 658 0,'-14'-4'96'16,"-8"4"-12"-16,-3 11-39 15,-7 14-13-15,-7 16-12 0,-4 16-12 16,-10 13 2-16,3 10-3 16,0 9 3-16,5 0 2 15,7-1-6-15,11-12-6 16,5-11-6-16,14-12-36 16,8-17-42-16,5-15-44 15,20-17-57-15,14-7-216 0</inkml:trace>
  <inkml:trace contextRef="#ctx0" brushRef="#br0" timeOffset="8519.94">29472 9097 476 0,'0'-20'176'15,"0"-5"-93"-15,5-3-14 16,4-3-44-16,-1 1-10 15,-3 4-9-15,-1 2 2 0,-3 8-4 16,-1 6 1-16,0 8-1 16,0 4-9-16,0 17 0 15,0 12 2-15,4 6 0 16,11 6 4-16,6 3 3 16,2 1-1-16,1-7 0 0,-7-2 2 15,-5-8-2-15,-11-9-3 16,-2-4-12-16,-18-10-16 15,-4-7-16-15,0 0-32 16,1-6-38-16,10-5-83 16</inkml:trace>
  <inkml:trace contextRef="#ctx0" brushRef="#br0" timeOffset="8977.4">29968 8906 409 0,'-14'18'175'0,"-3"5"-124"16,0 4 2-16,2 1-41 15,3 1-9-15,5-3-2 0,7-4-2 16,0-4-18-16,17-5-8 16,3-7 16-16,5-2 9 15,2-4 3-15,3 0 4 16,-3-7 1-16,-7-2 12 15,-6-2 14-15,-6 6 5 0,-6 1-16 16,-2 4-14-16,-6 2-10 16,-3 9-13-16,0 6-25 15,4 3-15-15,5 0-11 16,2-5-16-16,17 2 0 16,8-10 58-16,5-4 39 15,-1-3 91-15,5-6-36 0,-4-7-26 16,-3-4-14-16,-8-5 24 15,-4-2 0-15,-8 2-12 16,-4-3-11-16,-5 3-8 0,0 4-11 16,-5 4-11-1,-2 3-1-15,-1 6 0 16,1 1 7-16,0 4-15 0,2-1-7 16,1 1-26-16,-4 0-33 15,5 0-49-15,3-4-124 0</inkml:trace>
  <inkml:trace contextRef="#ctx0" brushRef="#br0" timeOffset="34532.8">18097 4837 385 0,'0'11'202'0,"0"-11"-192"0,0 0-9 16,0-13-9-16,0-5 12 16,0-10-13-16,-13-8-8 15,-3-3 13-15,-9-7 9 16,-2-4 14-16,0-11 7 15,-2 1 3-15,2-10-12 16,4-3-10-16,1-6-6 16,2 0 2-16,3-3 0 15,0 0 4-15,3-1 2 0,1-2 3 16,1-1-2-16,3-2-5 16,1 3 2-16,5 3-5 15,1 2 1-15,2 4 0 0,0 8-1 16,0 4-2-16,0 6 0 15,0 2-11-15,0 5-19 16,0 1-40-16,-3-2-79 16</inkml:trace>
  <inkml:trace contextRef="#ctx0" brushRef="#br0" timeOffset="34963.15">17172 3023 759 0,'38'-40'15'16,"4"-7"-5"-16,14-11-8 16,3 0 4-16,3-2-3 15,-5 6-2-15,-7 2 0 16,-3 4-1-16,-6 2 0 0,-5 8 0 16,-6 6 1-16,-6 8-1 15,-8 3 0-15,-5 10 1 16,-2 9 2-16,2 4-1 15,3 24-4-15,6 18 2 0,9 16 8 16,8 17 3-16,6 13-6 16,8 6-4-16,4-2-1 15,6-6-2-15,6-10-11 16,4-12-28-16,9-14-43 16,6-16-69-16,4-16-206 0</inkml:trace>
  <inkml:trace contextRef="#ctx0" brushRef="#br0" timeOffset="49565.42">17174 1682 259 0,'-10'3'109'0,"0"-1"-61"15,-2-2 20-15,0 0-9 16,2-11-10-16,3-5-8 16,-1-9-9-16,6-5-1 15,2-8-6-15,10-4-6 0,9-1 1 16,8-2-4-16,7 11-8 15,2 5-4-15,0 12-3 16,0 10-1-16,-2 7 3 16,-2 7-3-16,-1 18 2 0,-6 7-3 15,-6 9 1-15,-2 6-4 16,-10 1 3-16,-7-1 1 16,0 0-5-16,-5-7-5 15,-4-9-6-15,1-9-6 16,3-10-3-16,3-12-17 0,2 0-7 15,0-19 14-15,12-10 12 16,0-8 5-16,3-6 13 16,2-5 6-16,1-4 19 15,0 1 22-15,-3 4-10 16,-1 8 4-16,-1 8-1 16,-3 10-19-16,1 17 2 0,2 8-13 15,-1 23-1-15,-5 10-5 16,-2 9-4-16,-5 7 2 15,0-2-2-15,-7-5-2 16,-2-11-12-16,9-13-12 16,0-11-4-16,14-11-3 15,12-14 34-15,2-15 30 0,3-11 12 16,0-7 3-16,-4-3-5 16,-2 4-5-16,-8 3-10 15,-2 9-1-15,-4 11-9 16,0 13-9-16,3 10-6 0,-2 8-5 15,5 13-13-15,-3 8-11 16,6 3-1-16,0 0-1 16,1-3-6-16,8-4 19 15,3-8-1-15,10-6-1 16,4-11 15-16,3 0 9 0,-1-16 1 16,-3-7 0-16,-9-4 0 15,-7-5 1-15,-11-3 21 16,-7-3 21-16,-8 1-4 15,-3 5-8-15,0 8-5 16,-7 6-12-16,-3 17-1 16,0 2-10-16,0 21-8 15,-2 6-4-15,5 8 2 0,2 2-5 16,5 1 0-16,5-7 1 16,12-3-9-16,8-10-4 15,11-8 17-15,1-9 7 16,4-2 5-16,0-11 8 0,-4-7 3 15,-5-5 5-15,-5 0 11 16,-9 1 3-16,-5 4-10 16,-6 5-14-16,-4 10-9 15,-3 3-2-15,2 13-6 0,-2 6-3 16,4 6-2-16,2 2 0 16,2 0-7-16,3-6-2 15,4-5 3-15,2-8 5 16,8-7 9-16,6-1 4 15,5-16 3-15,1-11 3 16,9-5-4-16,-4-11-3 16,2-12-1-16,-3-9 2 0,-4-11 3 15,1-7 1-15,-6-7 2 16,-5 2 1-16,-5 3 4 16,-8 7-2-16,-3 17-5 15,-4 15 2-15,-5 15 2 0,-2 19-5 16,0 12-1-16,-10 28-10 15,-3 16 7-15,-1 16 2 16,1 14-2-16,6 8-9 16,7 6 5-16,13-3 3 15,16-6 0-15,6-12 1 0,11-16-3 16,10-17-2-16,0-19-2 16,3-16 3-16,3-14 3 15,-3-22 2-15,-2-12-1 16,-5-12 0-16,-3-11 0 15,-8-5 2-15,-4-6 4 0,-6-5-2 16,-4-2-3-16,-5 1-5 16,-8 5 5-16,-3 11-2 15,-6 13 5-15,-1 16 1 16,-4 15 8-16,0 14-1 16,-2 14-7-16,-5 8-6 0,-4 23-8 31,2 12 5-31,0 16 5 0,6 12 0 0,3 9-2 15,8 2-7-15,14 0 5 0,5-5 4 16,4-11-1-16,1-10-19 16,0-14-13-16,-3-15-20 15,-4-18-23-15,-4-9-28 16,-6-23-76-16</inkml:trace>
  <inkml:trace contextRef="#ctx0" brushRef="#br0" timeOffset="49737.25">19662 762 484 0,'23'0'88'16,"8"-13"6"-16,6-3-44 16,11-2-42-16,4 2-17 0,3-2-86 15,2 9-134-15</inkml:trace>
  <inkml:trace contextRef="#ctx0" brushRef="#br0" timeOffset="49955.95">20183 1033 505 0,'0'-3'99'0,"3"-18"-19"15,9-2-26-15,-2-4-24 16,-1 1-27-16,0 2-1 15,-2 5 7-15,-3 8 12 0,1 8-12 16,-3 3-6-16,6 8-10 16,-3 10 4-16,5 4 0 15,5-1-12-15,1-3-18 16,4-1-19-16,-1-9-37 16,3-8-117-16</inkml:trace>
  <inkml:trace contextRef="#ctx0" brushRef="#br0" timeOffset="50112.16">20345 781 63 0,'-6'-4'471'0,"2"4"-420"16,4 0-13-16,0 6-21 16,2 1-20-16,9 0-55 15,10-2-168-15</inkml:trace>
  <inkml:trace contextRef="#ctx0" brushRef="#br0" timeOffset="51761.25">20739 859 513 0,'-14'17'43'0,"-2"4"34"15,0 13-3-15,-2 9-18 0,-1 13-18 16,4 5-11-16,4 7-1 15,3 3-6-15,3 1-14 16,5-4-6-16,0-6-4 16,5-10-9-16,2-8 0 0,3-12-4 15,-1-14 2-15,2-11 4 16,-2-7-3-16,-1-20 13 16,0-17-7-16,-4-13-8 15,1-14 1-15,-5-12 8 0,0-12 4 16,0-6 2-16,0 1-5 15,-2 2 5-15,1 9 5 16,1 16 9-16,0 14 5 16,3 19 2-16,7 11-10 15,5 18 6-15,1 4-10 16,1 20-2-16,-2 9-1 0,-3 4-5 16,-7 5-3-16,-5 1-4 15,-9-3-12-15,-11 1-22 16,0-2-8-16,1-2 6 15,4-4-8-15,6 5-5 16,9-4 9-16,0-2 39 0,11-3 11 16,9-1 0-16,3-9 19 15,2-5 10-15,5-5 1 16,3-5 6-16,9-10-12 16,2-9 3-16,8-6 0 15,4-4-14-15,0-10-10 0,-3-3-4 16,1-6 0-16,-8-4 1 15,-7-7 6-15,-8 2 7 16,-8-4 8-16,-7 4 15 16,-9 5-15-16,-6 9 1 15,-1 10-1-15,-5 11-4 0,-12 13-6 16,-7 9-7-16,-6 18-6 16,-1 18-4-16,-1 16 4 15,3 12-1-15,9 4 1 16,13 7 1-16,7-3-1 15,17-1 2-15,17-12 0 16,10-9-2-16,10-15-2 0,14-14 1 16,10-17 3-16,2-2 1 15,1-23-1-15,-6-7-2 16,-10-8 1-16,-14-4 0 16,-16-3 2-16,-15 0-3 15,-11 7-1-15,-9 6-1 0,0 10 7 16,-17 15-3-16,-5 5-1 15,0 18-3-15,-2 9 0 16,2 5 1-16,2 1 2 16,6 2 0-16,2-5-5 15,7 0-22-15,5-8-4 0,0-6 2 16,17-2 6-16,7-11 16 16,7-3 8-16,7-7 3 15,-2-9 6-15,3-6 5 16,-7 6 3-16,-8-1 5 15,-8 5 1-15,-5 2-7 16,-4 10-3-16,-4 0-12 0,-3 17-6 16,0 1 1-16,-3 2-4 15,-4 2-3-15,-1 0-3 16,5-4-10-16,3-3 0 16,1-2 10-16,14-7 8 0,4-3 4 15,3-3 4-15,4-4 3 16,-3-10 4-16,-2-4 3 15,1-3-1-15,-2-4-1 16,-3 0-3-16,2-4-6 16,-1 0-2-16,1-4-1 15,3 1-1-15,-2 3-2 16,-3 2-2-16,-3 10 3 16,-6 8 5-16,-6 9-3 0,-2 5-13 15,-15 16 6-15,-6 10 2 16,-4 1 6-16,-4 5 0 15,4-1 0-15,3 2-4 0,12-5 1 16,8-3-17-16,7-5-5 16,22-8 11-16,12-9 14 15,7-8 3-15,3-1 0 16,0-16 0-16,-6-7-2 16,-8-12 4-16,-9-2 5 0,-9-11 9 15,-10-6-15-15,-7 1-7 16,0 2 4-16,-12 8 16 15,-5 10-6-15,-2 11-7 16,-5 12-1-16,2 11 0 16,1 4-3-16,1 15-5 15,6 9-2 1,8 5-2-16,6 6-19 16,0-5 2-16,19 2 5 15,6-6 7-15,6-7 2 0,4-5 8 16,5-7 4-16,0-10 2 0,1-1-1 15,-6-8 5 1,-4-10 7-16,-7-6 8 0,-4-8-9 16,-3-8-3-16,-5-5 10 15,-5-5 2-15,3-2 2 16,-8 2-5-16,-2 4-5 16,0 6 1-16,-6 10 0 0,-5 10-5 15,-1 8-3 1,-1 8-4-16,0 3-2 0,5 1-2 15,3 3-1-15,5 10-1 16,7 3 7-16,13 2 3 16,11 7 5-16,6 3-2 0,4 4-7 15,0 6-2-15,-7-1 0 16,-2 3-1-16,-10-1-7 16,-6-6-7-16,-5-2-9 15,-6-6-2-15,0-6-1 16,1-6-8-16,5-2-17 0,3-4-30 15,11-6-108-15</inkml:trace>
  <inkml:trace contextRef="#ctx0" brushRef="#br0" timeOffset="54568.46">21548 1006 68 0,'-2'0'52'0,"-2"2"-7"16,2-1 21-16,-1 5 3 16,-1-3-10-16,1 5-9 15,-1-1 3-15,-1 0 6 0,3-5-9 16,2 2-10-16,0-1 3 16,0-3 8-16,0 0 3 15,4-8-11-15,4-3-14 16,3-4-18-16,-1-5-10 15,-2 5-1-15,-1-2-2 0,-5 5 2 16,0-1 1-16,-2 2 0 16,0 3 0-16,-4-3 1 15,-3 4 2-15,-1 1-2 16,-2 5-1-16,1 1-2 16,0 0-2-16,4 10 0 0,2 10-1 15,3 1-3-15,0 6 1 16,12 2-4-16,6 0 1 15,1-7 4-15,3-3 2 16,2-2-7-16,-2-10-6 0,-1-7-7 16,0 0 14-16,-5-9 7 15,4-11 2-15,-6-1 1 16,1-4 0-16,-3 0 0 16,-2-2 1-16,-3 3 4 15,-2-4 9-15,2 2 5 16,-2 1 2-16,3 0-1 0,-1 4-2 15,2 4-3 1,2 7-9-16,1 10-1 0,2 0-5 16,-1 14 3-16,1 11-6 15,-1 3 3-15,-4 7 0 16,-4 4-2-16,-3 0 1 0,-2 2-2 16,0-2-6-16,0-1-5 15,-5-4-2-15,-2 0-5 16,2-9-2-16,1-8 5 15,1-8 7-15,3-4 8 16,0-5 5-16,0-11 17 16,10-8-5-16,1-6-9 0,3-7-3 15,2-3 1-15,-1-1-3 16,2-2 1-16,2 0 0 16,-2-2 0-16,-2 2 1 15,-1 8 1-15,-1 2 1 16,-6 10-2-16,-2 5-2 15,-5 9-1-15,0 4-4 16,-5 24-10-16,-8 6-12 0,-3 9 6 16,-4 11-5-16,1 6-2 15,2 1 15-15,5-1 2 16,7-3-21-16,5-6-25 0,19-13-101 16</inkml:trace>
  <inkml:trace contextRef="#ctx0" brushRef="#br0" timeOffset="119093.28">17227 12215 107 0,'2'-17'31'0,"-1"5"9"15,-1-1-11-15,0 1 48 16,0 1-34-16,0 1-6 16,0-1-19-16,0 2-10 15,-1-1-1-15,-1-2-3 0,0 4-3 16,0 0-1-16,2-2 0 15,0 2-6-15,0-2-12 16,0 3-2-16,0 1 9 16,0-2 11-16,0 0 1 0,0 3 15 15,0-1 8-15,0-4-2 16,0 0 4-16,-1 4 3 16,-1 0-2-16,-1-4-14 15,-4 2-7-15,0-2-5 16,-7-3-1-16,-1 4 1 15,-4-5 0-15,1 4 1 0,-5-4 2 16,2 5-2-16,-3 2 4 16,0 0-3-16,4 1-2 15,-2 2 0-15,-2 4 0 16,0 0-1-16,-3 0 1 0,-2 3-1 16,0 4 1-16,2 1 1 15,0 4-1 1,3 3 0-16,4 3 1 0,1 2-2 15,7 6 0-15,1 1-2 16,-1 4 2-16,5-1 0 16,0 0 0-16,0 0-1 0,2-1 1 15,0-1 0-15,0 1 1 16,-1-3-1-16,4 5 0 16,-2 2-1-16,4 2-1 15,0 0 2-15,8 5 0 16,3-1 1-16,3-2-2 0,6-1-2 15,2 0-3-15,-2-4-7 16,4 0-9-16,-2-4-11 16,-5-1 6-16,2-4 7 15,-3-1-5-15,0-5 0 16,1 0 10-16,0-5-1 0,3-1-6 16,4-2-2-16,-4-4 12 15,2 2 7-15,2-3 1 16,-3-1 1-16,-1-3 2 15,0 0 4-15,-4 0 1 16,-2 0 7-16,-1 0 11 0,0 0 0 16,-6-3 0-16,1-1-2 15,-1 1-3-15,1-3-3 16,1 3-3-16,-6-1 4 16,4-1-1-16,-1 1-7 15,2 1-4-15,0-1-1 0,1 2-2 16,-2 0 0-16,3-1 0 15,-3 1 0-15,0 2 1 16,-1-2 3-16,2-1 14 16,-1 1 0-16,2-1-2 15,-4 1-5-15,3-2-5 0,-3 0-3 16,2 1-2-16,-1 0 1 16,-1 1-2-16,0-2 0 15,-1 2 0-15,2 0 0 16,-1 1 0-16,2-1 0 15,2 0-2-15,-3 1 1 16,1-1-3-16,-2 0 2 0,-2 0 2 16,1 0 0-16,-2-1 1 15,-1-1 2-15,1-1 3 16,3-1-1-16,-4 1 0 16,3 2-3-16,-2-3-1 15,3 1-1-15,-4 1 0 0,3 1 0 16,-4 1 0-16,2-2 1 15,-1 1-1-15,-1-1 3 16,0 1 0-16,0-1-1 16,2 0 0-16,-2 1 1 15,0 1-3-15,2-1 1 0,-2 1-1 16,0-2 0 0,0 0 1-16,0 1 2 0,0 0 0 15,0 1 1-15,0-2-2 16,0 4-1-16,0-4-1 15,0 4 0-15,0-1 0 0,0-1 0 16,0 2 0-16,0-2-1 16,0 0 1-16,0 1 0 15,0-1 0-15,0 2 0 16,0-4 1-16,0 2-1 16,0 1-1-16,0-1 1 0,0 0-1 15,0 1 0-15,0 1-2 16,2-2 0-16,-2 2-1 15,0-2 1-15,0 2 0 16,0 0 2-16,0 0 1 16,0 0 0-16,0 0 0 15,0 0 0-15,0 0-1 0,0 0-1 16,0 0-1-16,0 0 0 16,1 0 0-16,-1 0 0 15,0 0 1-15,0-2 0 16,0 2-1-16,0 0 0 15,0 0-1-15,0 0 0 0,0 0-1 16,0 0 1-16,0 0 0 16,0 0 1-16,0 0-2 15,0 0 0-15,0 0-3 16,0 0-3-16,0 0 0 16,0 0-4-16,0 0 0 0,0 0-5 15,0 0 11-15,0 0-2 16,0 0-2-16,0 0 2 15,0 2 0-15,0-2-2 16,-1 2-1-16,1-2-1 16,-2 2 7-16,0-2-1 0,0 1-11 15,2 1-4-15,0-2 2 16,-1 3-2-16,1-3-8 16,0 0-16-16,0 2-27 15</inkml:trace>
  <inkml:trace contextRef="#ctx0" brushRef="#br0" timeOffset="130800.4">14376 14355 423 0,'2'-5'81'0,"12"-13"15"0,-13 18-33 0,1 16-36 0,-2 16-7 32,0 13 4-32,-5 16-2 0,-7 8-5 0,-8 8-3 15,-1 7 5-15,-5 14-7 32,1 4-7-32,2 9-1 15,-1 5-4-15,3 6 1 0,4-3-1 0,5 1 0 0,4-2 1 16,5-6 0-16,-1-3-1 15,4-6 1-15,0-6-1 16,0-10-1-16,4-12 1 16,-1-11 0-16,4-14-2 0,-1-11 0 15,5-10-3-15,4-10-1 16,4-5-1-16,10-9-1 16,9-5 6-16,10 0 1 15,13-15 1-15,9-3-1 16,13-4 0-16,5-1 2 15,9 0-2-15,5 5 3 0,1 4-2 16,1 3 0-16,-1 6 1 16,2 2 0-16,-6 3-1 15,-6 0-1-15,-7 0 0 16,-14 0 1-16,-13 0 0 16,-15 0 3-16,-16-6 9 0,-12-5 8 15,-14-7-3 1,-4-8-2-16,-18-10-10 0,-12-10 3 15,-7-12-17-15,-8-14-1 16,-5-6 3-16,0-10 1 16,0-5 2-16,4-5 2 0,2-11-1 15,5-3 0-15,9-8 0 16,3 2-4-16,9-5 2 16,10 7 2-16,6 4 2 15,4 5 1-15,11 11 0 16,5 2 2-16,6 8-1 0,2 7 1 15,0 6 5-15,-4 11-4 16,-3 6-1-16,-7 8 1 16,-10 9-2-16,-6 5 1 15,-22 9-3-15,-17 9-1 16,-22 3 0-16,-14 8 2 0,-14 5 1 16,-10 0-1-16,-5 7 1 15,-3 4-1-15,1 5 0 16,2 2 0-16,10 1 0 15,7-1-1-15,10 2-22 16,13 1-25-16,16-3-18 16,17 0-41-16,19-4-74 0,18 2-128 15</inkml:trace>
  <inkml:trace contextRef="#ctx0" brushRef="#br0" timeOffset="132284.32">14530 15022 377 0,'-1'14'154'15,"1"6"-114"-15,0 12 1 16,0 7-7-16,0 8-9 16,0 0-10-16,-2 3-10 15,-2-3-2-15,-4-2 1 16,7-8-1-16,-1-6-2 0,-1-10-1 16,3-7 0-16,0-8 0 15,0-6 0-15,0-7 1 16,-4-13 1-16,1-12 6 15,-1-11-4-15,2-9-3 16,2-7 1-16,0-7 2 0,0-3 3 16,0 1 8-16,2 6 8 15,3 12 2-15,1 8-8 16,-3 16-9-16,0 19 7 16,7 7-5-16,-3 25-8 15,4 10-2-15,0 13 1 0,3 6-1 16,-4 3 1-16,0 0-4 15,-3-1-2-15,0-12-3 16,0-6-3-16,1-12-2 16,0-12 1-16,1-8-1 15,3-8 2-15,0-19 8 0,2-12 1 16,-1-6-6-16,-1-9 6 16,1-5 1-1,-2-3 4-15,-5 5 7 0,6 2 8 16,-7 14 2-16,-1 6-1 15,1 13-10-15,-2 16-1 16,1 7 0-16,-4 20-10 0,2 11-2 16,1 6 5-16,0 6 0 15,2 2-3-15,-2-4-2 16,3-3-5-16,2-10-7 16,2-5-4-16,-1-10 0 0,1-7 3 15,2-8-1-15,-4-5 4 16,1-11 13-16,-2-6 2 15,1-10 1-15,-5-3 0 16,1-7 2-16,-4 0 3 16,1-4-2-16,-1-1 5 15,0 2 4-15,0 6 3 0,0 13 1 16,0 6-6-16,0 15-8 16,0 7-1-16,0 21-7 15,-1 9 1-15,1 6 4 16,0 1-6-16,0 1-10 15,10-2-4-15,5-11-6 16,1-7-7-16,2-9-10 0,1-9-6 16,-2-7 20-16,0-5 11 15,-2-11 16-15,-3-10 4 16,-2-2 8-16,-3-2 9 16,-4 0 14-16,1 6 5 0,-2 5-7 15,-2 6-13-15,0 12-15 16,1 1-5-16,1 14-6 15,2 7-5-15,2 6 1 16,1-2-2-16,1-2-4 16,1-6-10-16,2-5-15 0,0-7-13 15,2-5-23-15,-1 0 1 16,-1-11 40-16,2-1 28 16,-3-2 25-16,-1-3 38 15,-1 1 28-15,-3 4-14 16,0 3-10-16,-3 1-19 15,0 8-14-15,1 0-11 0,-3 2-13 16,0 8-1-16,0-2 0 16,0 1-5-16,0-1-16 15,0-5-24-15,0-1 1 16,4-2 13-16,1 0 7 0,3-5 23 16,-1-8 14-16,2 2 14 15,-3 0 5-15,2 1 3 16,-1 1-7-16,-5 5-3 15,2 2-8-15,-3 2-8 16,1 0-6-16,0 8-5 16,0-1 1-16,-1 1 1 0,1 0-5 15,4-1-11-15,-1 0-3 16,1 2 4-16,1-2 5 16,1 2 5-16,0 4 6 15,-3-1-12-15,2 4-15 16,-3 2-5-16,1 0 1 15,-3-6 8-15,2 1-9 0,0-8-53 16,3-5-112-16</inkml:trace>
  <inkml:trace contextRef="#ctx0" brushRef="#br0" timeOffset="138492.23">7234 11291 419 0,'6'3'61'0,"-6"-3"-44"0,0 0 39 31,0 0-2-31,-6 0-1 16,-2 0-32-16,-2-2-9 16,3 1 1-16,0-3 3 0,0 2 1 0,4 0-9 15,-2 0-6-15,3 2-2 16,1-1 0-1,1 1-1-15,-2 0 0 16,2 0-2-16,0 0 0 0,0 0 0 16,0 0 0-16,0 1 0 15,0 3 0-15,0 2-3 16,0-3-2-16,0 1-1 16,2-1 1-16,-2 1 1 15,1 0 4-15,-1-3 1 16,2 3 1-16,0-1 1 15,-2 1-3-15,3 0-5 0,-2-3-1 16,-1 1 0-16,2 1 2 16,2-3 1-16,-4 2 1 15,1 0 1-15,-1 0-1 16,2-2 1-16,-2 0 0 0,2 0-2 16,0 0-3-16,-1 0 0 15,1 0 1-15,2 0 3 16,-3 0 2-16,1 0 2 15,0 0 1-15,-2 0 0 0,0 0 1 16,0 0-1-16,0 0 1 16,0 2-1-16,2-2-1 15,-2 0-4-15,0 0-8 16,1 0-4-16,2 0-1 16,-1 0-4-16,-1 0 5 15,-1 2 6-15,0-2 1 0,0 1 5 16,2 1-1-16,-2-2-6 15,2 2-1-15,0-2 1 16,-1 2-4-16,1-2-6 16,2 1-6-16,-1 1-11 15,1 0-8-15,-3-2 1 16,1 2 16-16,3 0 9 0,-5 0 5 16,1-2 3-16,-1 1-1 15,2-1 4-15,0 0-8 16,-2 0-37-16</inkml:trace>
  <inkml:trace contextRef="#ctx0" brushRef="#br0" timeOffset="157721.53">8826 9482 165 0,'3'-13'1'0,"-3"1"-2"16,0 3-73-16</inkml:trace>
  <inkml:trace contextRef="#ctx0" brushRef="#br0" timeOffset="159552.24">8743 10962 184 0,'-7'-8'47'0,"1"-2"13"15,-1 0 8-15,0-3-22 0,0 3 0 16,0-3 6-16,-1 2-19 15,3 4-17-15,3 2 10 16,2-1-18-16,0 5-5 0,7 1-4 16,10 0-1-16,10 0 1 15,12 0 2-15,10 0 3 16,9-2 4-16,13 0 3 16,2 2 1-16,10-3-1 15,3 0-6-15,-5 3-4 0,-2-1 0 16,-4-1-1-16,-9 2 0 0,-10-1-4 15,-9-1 1-15,-11 0 0 16,-7 1-1-16,-10 1 3 16,-8-3 0-16,-7 1 2 15,-4 2-3-15,0 0 2 0,3 0-1 0,-3 0-1 32,0 0 0-32,0 0-2 15,0 0 0-15,0 0-2 16,0 5 1-16,-1 3 3 15,-3-1 0-15,1 5 2 0,-1 3-2 16,-4 2 2-16,3 7 0 16,0-1 0-16,0 6 0 15,1 5 0-15,2-3-2 16,2 7 0-16,0-2 0 0,-1-1 1 16,6 0 0-16,0-2 0 15,-1-4-1-15,-3-3-1 16,-1-2 1-16,0-4-6 15,0-1-8-15,-5-4 8 16,3-3-5-16,2-3-14 0,0-8-32 16,2-1-55-16,12-5-162 15</inkml:trace>
  <inkml:trace contextRef="#ctx0" brushRef="#br0" timeOffset="161006.54">8732 10692 293 0,'0'-3'62'0,"0"0"-1"15,0 1 1-15,0 0-10 16,0 2-21-16,0 0-10 16,0 17-7-16,4 6 0 15,1 10-1-15,-1 12 1 0,-4 5-2 16,0 7-8-16,0 0-2 15,0 5 3-15,-4-1 0 16,-1 1 6-16,-1 1 0 16,-1 1 0-16,7 1-4 15,0-1-4-15,0-4 0 16,-2-1-1-16,11-1-3 0,2-5 2 16,-1-3-1-16,4-2 0 15,-2-5 0-15,0-3 1 16,-1-2 1-16,0-1-1 15,-4-6 0-15,1 0-1 16,-1-2 0-16,0-7 0 0,1 3-2 16,2-4 0-16,0-3 0 15,3-1 1-15,3-8-1 16,4 1 0-16,5-6 1 16,9-4 1-16,6 0-1 15,6 0-2-15,6-8-1 0,4-1 0 16,7 3 3-16,2-2 3 15,1 3-1-15,4 1-1 16,0 2 2-16,-2 2-2 16,0 0 2-16,-5 0-2 15,-5 0 0-15,-7 0 0 16,-14 0 0-16,-10-1-1 0,-11-10 0 16,-11-5 3-16,-5-8 2 15,-5-11 5-15,-11-9-2 16,-2-6-4-16,-2-11-3 15,-3-7-4-15,-2-3-6 16,-1-5-1-16,1-5 2 0,-2-1 1 16,4-5 4-16,-2 3 4 15,-2 0 0-15,3 5 1 16,1 4-1-16,0 13 0 16,3 10-1-16,0 11 1 15,6 11-2-15,-1 8-5 0,3 4-21 16,-2 8-13-16,1 1-17 15,-4 2-40-15,-5 3-98 16</inkml:trace>
  <inkml:trace contextRef="#ctx0" brushRef="#br0" timeOffset="162291.7">8967 11076 574 0,'13'13'11'0,"1"9"15"16,-2 6 8-16,8 9 5 16,-3 6-15-16,-1 3-18 15,-8-1-6-15,-3-2 3 16,-2-5-2-16,-3-7 0 0,0-6 0 15,0-7 0-15,2-3 0 16,-2-10 3-16,0-3-4 16,2-2 0-16,-2-6-3 15,0-10-1-15,0-5-1 16,0-8 1-16,0-5 2 16,0-6 1-16,7-5 0 0,1-3 1 15,4-1 2-15,0 3 7 16,3 7-2-16,-3 5 2 15,0 11 4-15,-2 7-5 16,-3 9-3-16,3 7-3 16,-6 10-4-16,2 17 0 0,-3 7 0 15,4 7 1-15,-5 2 1 16,0 1-5-16,3-2-4 16,-3-10-3-16,-1-8-1 15,1-4 1-15,2-11 8 16,0-7 2-16,3-2 0 0,2-11 2 15,1-9 0-15,5-2 2 16,-1-7 0-16,-1-2 4 16,1 1 6-16,-4 4 1 15,-3 6-4-15,-2 7-5 16,-2 13-3-16,-1 2-5 16,0 19-6-16,-2 8 7 0,3 7-2 15,-1-1-2-15,2-1-2 16,2-3-6-16,-1-8-9 15,5-7 0-15,4-7 8 16,-2-8 6-16,6-1 5 0,3-6 5 16,-1-9 10-16,-3-1-3 15,0 0-1-15,-5 0 6 16,-2 5 1-16,-5 4-3 16,-5 6-8-16,0 1-9 15,0 3 6-15,0 6 1 16,0 3 2-16,0-1 0 0,0 0-1 15,2-6-2-15,1 0 1 16,3-3-5-16,-1-2 2 16,1 0 1-16,1 0 4 15,-2-2-1-15,0-1 1 16,-1 1-1-16,1 2-1 16,1 0-1-16,-1 0 2 0,-1 4 1 15,1-1 1-15,0 1 0 16,-1-4-1-16,2 0-1 0,-2 0-3 15,1-7-4-15,0 0 3 16,-2 1 2-16,1 3 2 16,1 1 1-16,1 2 1 15,-2 0 1-15,1 9-2 0,0 1 2 16,0 1 7-16,-1-2 2 16,2-5 1-16,-4-1-5 15,1-3-6-15,-1 0-1 16,3 0 2-16,-3-3 5 15,2-5-1-15,-1 2 3 0,2-4 3 16,0 0-3-16,-2-3-2 16,2-6-3-16,1-3-2 15,1-1-2-15,-1 0 1 16,-1 1 2-16,0 8 4 16,-3 7-7-16,0 7-2 15,-1 13-6-15,1 11 1 16,0 3 4-16,1 6 1 0,1-1-2 15,-1-4-3-15,3-5-7 16,-2-5-25-16,3-11-28 16,3-7-45-16,7-23-133 0</inkml:trace>
  <inkml:trace contextRef="#ctx0" brushRef="#br0" timeOffset="183912.06">8770 4718 241 0,'-10'-23'128'15,"1"-1"-65"-15,1 3-10 0,1 1-24 16,3 3-10-16,2 2 0 15,-2 4-5-15,2 6-5 16,2 3-2-16,0 2-5 16,0 17-3-16,0 15-4 15,0 18 3-15,-1 12 2 0,1 18-1 16,-2 9 1-16,-5 6 1 16,0 8-3-16,2-1 0 15,-3 5-1-15,3 4 0 16,1 1 1-16,-1 0-1 15,2-1-2-15,-4-1 0 0,-3-2-1 16,1-5 2-16,-4-1 0 16,-1-8 4-16,-1-4 0 15,1-12 1-15,4-11-1 16,3-6 0-16,2-13 1 16,5-7 4-16,0-6-2 15,0-7 0-15,10-5-1 16,2-3-2-16,7-2-1 0,2-4 11 15,9-2-1-15,9-1-1 16,10-6-3-16,7-1-1 16,10-4-1-16,12 0 1 15,6-4-8-15,7-3 6 0,7 1-2 16,6 5 0-16,6 1 0 16,2 0 2-16,2 4 3 15,-3 4-4-15,-8 3-1 16,-12-2-1-16,-16 0 1 0,-14-2 1 15,-15-4-1-15,-18 0 1 16,-7-3 7-16,-9-4 22 16,-7-17 3-16,-3-14-11 15,-2-12-8-15,-4-17-5 16,-5-15-9-16,-7-14-4 16,-6-8-3-16,1-10-1 0,1-5-3 15,0-6 5-15,1 1 0 16,0-4 4-16,4 0 3 15,2 4-6-15,2 7 3 16,10 7 3-16,1 9 4 16,3 10-2-16,9 12-1 0,7 1-1 15,-2 6 2-15,1 4-4 16,2 6 2-16,-4 3-1 16,1 6 1-16,-3 6-2 15,-4 11 1-15,0 2 1 16,-5 8-1-16,-2 5 1 0,-1 4 0 15,-2 5-1-15,0 4-1 16,0-2 4-16,0 3 0 16,-9-1 0-16,-6-2-1 15,-9 1-1-15,-13 1 2 16,-9 1 0-16,-13 3-2 0,-19 1 0 16,-17 5-1-16,-14 11 0 15,-13 3 3-15,-15 10-5 16,-11 7 1-16,-11 3-4 15,-2 6-6-15,-6 1-12 16,3 4-15-16,14 0-25 16,9-7-12-16,23-13-18 0,23-17-122 15</inkml:trace>
  <inkml:trace contextRef="#ctx0" brushRef="#br0" timeOffset="192548.66">9045 5554 363 0,'0'2'89'0,"0"-2"-50"16,0 2-10-16,0 7-15 16,7 10-8-16,1 17-7 15,5 12 5-15,3 16-4 0,4 15 1 16,-1 7-1-16,0 4-1 15,1-1 2-15,-1-4-2 16,-1-9 1-16,-2-13 1 16,2-15-2-16,-6-14-1 15,-2-16 0-15,-5-13-5 0,-5-6 3 16,0-21 10-16,-16-9-7 16,-2-6-18-16,-7-9-10 15,-2-3 22-15,-4-1 11 16,3 2 10-16,2-2 3 15,7-2 14-15,3 2 22 0,7-1-9 16,5-1-22-16,4-1-13 16,0 1-6-16,6 4-1 15,2 8 0-15,1 7 0 16,1 9-3-16,0 8 0 16,3 11 1-16,3 5-3 0,4 8-2 15,7 16 1-15,5 4-1 16,4 5 3-16,-2 4 2 15,0-3-3-15,-3-3-4 16,-4-8-11-16,-5-7 5 16,-5-6 5-16,1-10 6 0,0-3 1 15,2-17 2-15,0-6-1 16,1-11-3 0,1-3-2-16,-4-2 2 0,-2-2 4 15,-1 3 7-15,-5 3 4 16,-3 8 1-16,0 10-5 15,-1 8-4-15,1 12-5 0,0 14-5 16,2 19-1-16,2 7 2 16,-1 8 7-16,1 4-2 15,2-7 0-15,-2-8-5 16,-3-6-2-16,2-12-3 16,2-11-15-16,1-8-9 0,1-4 24 15,0-15 10-15,1-5 0 16,-3-4 1-16,-1 1 3 15,-4 0 8-15,-3 8 17 16,-1 7-10-16,1 9-17 16,-1 3-5-16,-1 20-8 15,3 1 6-15,0 11 7 16,-2 0 1-16,2-1 0 0,-3-3-1 16,2-5-2-16,-1-7-2 15,1 1-10-15,-3-10-6 0,4-4 5 0,-2 1 5 16,1-4 6-16,-1 2 3 15,4-1 2-15,3 1-2 16,2 6-4-16,4 0-35 0,4 5-50 16,5-1-26-16,2-1-98 15</inkml:trace>
  <inkml:trace contextRef="#ctx0" brushRef="#br0" timeOffset="193190.57">10093 5702 247 0,'0'-2'217'0,"0"2"-167"0,0-1-24 16,0 1-20-16,0 0-6 16,0 1-1-16,-1 8-6 15,-6-1-2-15,4 0 1 16,-1-1-3-16,4-5-3 0,0-2-3 16,14-11-10-16,3-12 22 15,7-4-24-15,-1-4-45 16,-2 0-20-16,-4 2 59 15,-7 10 74-15,-4 6 27 16,-6 13-17-16,0 2-31 16,-9 23-30-16,-11 11-4 0,-12 3 8 15,-12-5-56-15</inkml:trace>
  <inkml:trace contextRef="#ctx0" brushRef="#br0" timeOffset="-115234.98">24731 12166 300 0,'-5'-6'129'0,"-8"0"-47"16,-1 0-35-16,0 1-11 15,-4 3-19-15,0 2-9 16,-2 3-5-16,-3 13 2 16,-4 8-1-16,-2 12 1 15,0 9-4-15,-3 8 5 0,0 6 1 16,6 3-1-16,1-1-2 16,11-4-4-16,9-7 0 0,5-4 0 15,14-6-3-15,16-10 0 16,9-5-8-16,3-7-28 15,9-7-48-15,-1-10-83 16</inkml:trace>
  <inkml:trace contextRef="#ctx0" brushRef="#br0" timeOffset="-114813.27">25094 12262 449 0,'-15'-5'66'15,"0"2"8"-15,-2-1-24 16,5 4-12-16,-3 0-22 16,5 15-12-16,1 4-4 0,-1 8-1 15,7 3 0-15,3 6-1 16,0 3 2-16,3-3-9 15,12-4-5-15,1-5-5 16,7-4-9-16,1-5 3 16,1-6-2-16,1-5 3 0,-5-1 6 15,0-6 8-15,-2 0 9 16,-7-6 0-16,-2-11 12 16,-5-5 20-16,-3-5 7 15,-2-7 10-15,-5-1-9 16,-4-4-4-16,-1 3 1 15,-1 2-8-15,0 9-15 0,2 3-10 16,3 10-6-16,-2 5-16 16,2 3-34-16,5 4-27 15,1 0-47-15,7 8-106 16</inkml:trace>
  <inkml:trace contextRef="#ctx0" brushRef="#br0" timeOffset="-114047.51">25509 12216 482 0,'-7'-14'50'0,"5"2"17"0,2 1-20 16,5 7-19-16,10 4-9 16,4 7-4-16,5 16-7 15,1 10-4-15,-1 9-4 16,-5 3-1-16,-8 3-8 15,-5-4-5-15,-6-4 1 16,0-6 1-16,-2-13 1 0,-3-4 0 16,2-12 3-16,3-5 7 15,4-11 0-15,12-8 8 16,8-12 5-16,-1-3 9 16,8-5 1-16,-1-2-3 15,2 2 5-15,-3 6 7 16,-3 8-3-16,-2 7-18 0,-1 14-8 15,-4 4-3-15,-5 21-4 16,-2 11 0-16,-2 9-9 16,-2 7-16-16,-1 7-15 15,3-5-6-15,-1-3-19 16,6-6 14-16,5-11-13 0,4-12 43 16,1-13 29-16,6-5 50 15,-1-16 14-15,3-14-6 16,1-15-9-16,0-15-23 15,7-13-8-15,-2-15 24 16,3-10-30-16,0-9 1 0,2-4 1 16,-3 2-3-16,-3 6 0 15,-4 11-4-15,-4 15-6 16,-5 15-4-16,-6 17 0 16,-7 16 0-16,-5 11 2 15,-7 15-1-15,0 5-3 0,-7 21-12 16,-7 16 2-16,-8 14-8 15,-1 12-7-15,1 6-4 16,3 4 0-16,10-4-3 16,6 1-5-16,3-8-5 15,17-3-11-15,5-5-30 0,8-9-42 16,3-8 9-16,2-7 13 16</inkml:trace>
  <inkml:trace contextRef="#ctx0" brushRef="#br0" timeOffset="-113844.46">26807 12279 41 0,'32'0'131'0,"-1"-17"-13"15,-4-4-9-15,-2-8-29 16,-5-8-13-16,-4-11-14 0,-8-6 2 16,-3-3-14-16,-5-1-10 15,0 3-10-15,-7 10-16 16,-1 15-11-16,-1 17 12 16,6 13-11-16,3 17-6 15,5 17 6-15,17 15 2 0,5 6 2 16,9 7 1-16,3-6 0 15,-3-3-6-15,-4-10-18 16,-10-9-35-16,-13-18-51 16,-9-14-113-16</inkml:trace>
  <inkml:trace contextRef="#ctx0" brushRef="#br0" timeOffset="-113625.75">26276 11801 641 0,'0'15'-5'0,"11"-5"53"16,27-4 30-16,19-2-23 16,13-2-35-16,15 1-18 0,11 2-12 15,8-4-36-15,6 3-71 16,3 3-161-16</inkml:trace>
  <inkml:trace contextRef="#ctx0" brushRef="#br0" timeOffset="-113032.07">27725 12115 553 0,'-24'-22'46'0,"1"-1"11"0,-4 1-17 16,-3 9-34-16,-2 1 1 16,-2 9-3-16,1 3-5 15,8 2 1-15,5 9-2 16,13 0 1-16,7 3-3 16,10 0-2-16,16-4 2 15,8-4 6-15,3-3 0 0,0-3 2 16,-5 0-2-16,-5-6 8 15,-9-9 11-15,-10-1-2 16,-8-5 0-16,-1-1 2 0,-15 1-8 16,-4 3-3-16,-4 7-10 15,-2 10-5-15,-3 1-6 16,2 22 1-16,0 11-9 16,9 6-7-16,9 7-18 15,9 2-8-15,2-5 0 16,16-4 0-16,15-8-25 0,2-12-12 15,10-12 53-15,11-7 30 16,3-15 45-16,11-19 35 16,0-14 0-16,0-12-47 15,-2-12-4-15,-7-13 20 0,-7-5 11 16,-7-10-8 0,-9 4-1-16,-7 3-6 0,-10 13-22 15,-8 12-1-15,-10 18-19 16,-3 18-1-16,-10 19 0 15,-9 13 1-15,-11 22-2 16,-4 19 5-16,-2 14-3 16,-2 17-15-16,9 2-11 0,11 8 3 15,13 3 0-15,10-1-14 16,26-1-12-16,19-4-9 16,15-7-43-16,14-4-126 15</inkml:trace>
  <inkml:trace contextRef="#ctx0" brushRef="#br0" timeOffset="-21228.2">12669 16133 528 0,'-5'-2'75'16,"-14"-3"-28"-16,2 1-7 0,7 4 1 15,-3 0 1-15,4 0-23 16,4 0-9-16,3 11-7 15,2 2-4-15,2 6-1 0,14 4 0 16,20 1-3-16,18-5-6 16,32-10 0-16,31-9 8 0,36-12 2 15,37-22 2 1,30-16 0-16,32-14 3 16,26-10-3-16,17-4 0 0,19-2 0 0,11 1-1 0,11 3-1 15,2 5-7-15,-5 6-25 16,-6 5-22-16,-18 4-64 15,-24 4-200-15</inkml:trace>
  <inkml:trace contextRef="#ctx0" brushRef="#br0" timeOffset="87226.64">8987 5755 133 0,'-3'10'5'16,"1"-3"-6"-16,2 0 0 15,0-2-18-15,7-1-31 16</inkml:trace>
  <inkml:trace contextRef="#ctx0" brushRef="#br0" timeOffset="87787.49">8987 5755 14 0,'41'29'173'0,"-41"-36"-131"0,-3 0 59 15,-1-4-59-15,-1-1-3 16,3-1-8-16,-1-3-10 15,1 0-8-15,2-2-9 16,2-5-2-16,-2 0-2 0,5-4-1 16,2-2-1-16,0-3 2 15,0-1 0-15,1-3 2 16,-3-2 1-16,0 6 5 16,2 0 5-16,-2 6-3 0,1 1-6 0,0 3 0 15,-3 6 12-15,-1 0 0 16,0 3-3-16,-1 0 1 0,-1 1 0 15,0 0-4-15,0 1 0 16,0 2 3-16,0 1 2 16,0-2-3-16,0 5 1 15,0 0-2-15,0 0-2 16,0 4-2-16,0-2 0 0,0 2-2 16,0 1-3-16,0 0 0 15,0 0-2-15,0 0-1 16,0 0-1-16,0 0 0 15,0 0 1-15,0 0 1 16,0 0 0-16,0 0 0 16,0 1 0-16,0-1 0 15,0 3 1-15,0-3 0 0,0 1 0 16,0-1-1-16,0 0 0 16,0 2 1-16,0-2-1 15,0 0 0-15,0 0 1 16,0 0 0-16,0 0-2 0,0 0-5 15,0 0-19-15,0 0-24 16,9 0-34-16,1-9-100 16</inkml:trace>
  <inkml:trace contextRef="#ctx0" brushRef="#br0" timeOffset="143316.54">8538 12068 207 0,'-4'0'33'16,"-1"0"-9"-16,-4 2 12 0,0 3-34 16,-3 5-3-16,-3-1-14 15,-4 8-18-15,2-3-3 16,1 2-54-16,1-3 62 15,5-1 45-15,3-3-9 16,7-2-8-16,0 2-7 0,0 4 6 16,2-1-2-16,3 4-22 15,2 0-63-15</inkml:trace>
  <inkml:trace contextRef="#ctx0" brushRef="#br0" timeOffset="144866.53">8490 12312 4 0,'10'2'29'0,"-5"0"8"16,1 0-13-16,-5-2-6 15,1 0 2-15,1 0 1 16,-3 0 4-16,2 0 1 16,-2-4 7-16,0 2 11 15,0 1-5-15,-7-1-8 16,-1 2-4-16,-4 0-7 0,-3 0 1 16,-3 0 1-16,2 0 1 15,-2 0-3-15,0 0 0 16,0 0-2-16,-2 0-3 15,2 3-6-15,1 5-4 16,4-1 1-16,0 2 2 0,4 3 7 16,5-1 4-16,4 2 2 15,0 1 2-15,15 0 1 16,9 2-3-16,10-3-5 16,7 1-2-16,11-3-1 15,9-3-4-15,5-3-4 0,2-3-2 16,6 0-2-16,0-2 0 15,-1 0 0-15,3 0 0 16,-6-2 0-16,-2-1 0 16,-5-1-2-16,-4-1 2 15,-10 2-1-15,-10 1 0 0,-14 0 0 16,-7 0 1-16,-8-2-2 16,-10-1 3-16,0-5 2 15,-14-7-2-15,-3-2-2 16,-7-2-6-16,-6-8-1 15,-6 0 0-15,-1-1 1 16,-5-4 4-16,-1-1 0 0,1-5 2 16,3-2 0-16,1-8 0 15,1-1 0-15,5-8 0 16,6 0 0-16,3-4 1 16,7-5-2-16,5 2 7 0,4-4 3 15,5 1-3-15,2-2 0 16,0-1 0-16,0-1 0 15,0 0-3 1,0 0-2-16,0 1-1 0,0-3 1 16,2-1-2-16,1 1 1 15,-1 0 1-15,0-2-1 16,-1-3 0-16,1-1 0 0,-2 1 1 16,0 1-1-16,0 0 1 15,0-2-2-15,0 5 1 16,0 1 0-16,0 3 0 15,0-1 0-15,2 2-1 16,-2 1 3-16,0 3-2 0,0 0-1 16,3 3 2-16,-2 2-2 15,3-1 0-15,1 1 3 16,2-1-2-16,2 2-1 16,0 2 1-16,2-1 0 15,1 3 0-15,-1 3-1 16,0 1 3-16,-1 6-2 15,3-2 0-15,-4 3 0 0,0 3 0 16,2 2 0-16,-2 3-1 16,-2 1 1-16,1 3 0 15,-1 4-1-15,0 1 1 16,-4 1 0-16,2 3-1 0,-1 2 1 16,0-1-1-16,-2 1 0 15,1 5-2-15,1 0-2 16,-1 2 2-16,-1 5 2 15,2-1-1-15,-3 5 2 16,3 0 0-16,-4 3 0 0,2-1 0 16,-1 3 0-16,-1-1-3 15,0 3 0-15,0 0 0 16,0-2 0-16,0 2 1 16,0 0 0-16,0 0 1 15,0 0 0-15,0 0 1 16,2 0 0-16,6 0-1 0,1 0 0 15,7 0 1-15,5 0 0 16,10 0 3-16,11 0 0 16,2-6 1-16,10-1-2 15,6-1 0-15,4-2-4 0,6 0 10 16,3-1-8-16,6 2 4 16,6-1-2-16,0 2 1 15,0 1-1-15,3 2-1 16,-3 0-1-16,1 3 0 15,-4 2 0-15,-2 0 0 16,-5 0 0-16,-3 0 0 0,-7 0 1 16,-4 0-1-16,-7 3 1 15,-10-1-1-15,-4 2 0 16,-12-3 0-16,-1 1 0 16,-6 2 0-16,-8-4 0 15,-1 3-1-15,-3-3 1 16,-4 2 0-16,-2 0 0 0,-1 0-1 15,0 0 1-15,-2-2 0 16,0 1-1-16,0 1 0 16,0-2 1-16,0 2 0 15,0-2 1-15,-5 2 1 0,3-2-1 16,0 0 0-16,-1 1 0 16,1-1 1-16,2 0-1 15,0 0-1-15,0 0 1 16,0 0-1-16,0 0 0 15,0 0 1-15,-4 0-1 0,4 0-1 16,-1 2 1-16,-1-2-2 16,-3 2 1-16,2-1 0 15,-2 3-1-15,0 0-12 16,-4 0-14-16,-4 1-18 16,1-2-30-16,-3 3-18 15,2-5-43-15,3-1-82 16</inkml:trace>
  <inkml:trace contextRef="#ctx0" brushRef="#br0" timeOffset="146806.53">9279 6260 444 0,'2'13'5'16,"-2"-4"14"-16,2 2-5 16,4-4 8-16,1 0 3 0,-2-4-9 15,6-1 3-15,2-2 1 16,4 0-1-16,8-2-5 15,2-6-4-15,11 1-7 16,7 0-1-16,3-3-1 16,6 3 23-16,2 4-15 0,7-3-9 15,-2 1 0-15,-2-2 2 16,4 2-3-16,4-1 1 16,-3 1 0-16,4 1 0 15,5-1-1-15,-5 0 2 16,-6 1 0-16,-2 3-1 15,-4-1 1-15,-10 2 0 0,-7 0-1 16,-7 0 0-16,-6 2-1 16,-4 3 0-16,-9 2 0 15,4 1 0-15,-5 2 1 16,1 2-1-16,0-1 2 16,0-1 0-16,-1 3-1 0,-2-2 0 15,3 1 1-15,0-1 0 16,-5 2-2-16,4-1 0 15,-2 2-5-15,-1-1-32 16,-1-1-22-16,-1-1-38 16,1-8-12-16,-1-3-41 15</inkml:trace>
  <inkml:trace contextRef="#ctx0" brushRef="#br0" timeOffset="147686.54">10145 5723 353 0,'0'-14'44'0,"-4"2"35"15,-3 1-5-15,0 6-24 16,4-1-5-16,-1 6-15 16,3 4-14-16,-4 10-13 15,5 10-3-15,0 6 1 16,0 7 4-16,5 2 2 15,3 3 0-15,4-3-2 16,5-2-3-16,-1-3-2 0,2-5 1 16,-4-10-1-16,3-3-1 15,-7-7 2-15,2-3-3 16,-6-6-3-16,0-2-6 16,-3-11 0-16,-3-5-8 0,0-3-10 15,0-6-1-15,0-3 20 16,-2-4 4-16,-3 0 5 15,2-2 3-15,-2-3 10 16,0-2 3-16,5 0 3 16,0 5-2-16,0 3-1 15,0 4-7-15,11 9-3 0,3 10 1 16,6 8 1-16,1 2 0 16,-1 12-4-16,2 8 0 15,-2 7-2-15,-6 3 0 16,-8 0-1-16,-6 1-1 15,-2-2 2-15,-14-1 1 16,-7-1-2-16,-5-4-4 0,0-2-15 16,4-5-17-16,7-5-11 15,5-7-34-15,12-4-98 16</inkml:trace>
  <inkml:trace contextRef="#ctx0" brushRef="#br0" timeOffset="147936.53">10577 5560 425 0,'-19'-4'125'16,"-8"4"-71"-16,2 0-12 16,0 11-28-16,2 7 0 0,5 5-7 15,7 1-7-15,11 3 0 16,2-2-2-16,21-2-3 15,13-3 2-15,9-5-8 16,7-5-62-16,6-5-66 16,-5-5-196-16</inkml:trace>
  <inkml:trace contextRef="#ctx0" brushRef="#br0" timeOffset="148046.53">10831 5692 306 0,'11'0'43'0,"-3"-6"4"16,2-8-47-16,1-4-150 15</inkml:trace>
  <inkml:trace contextRef="#ctx0" brushRef="#br0" timeOffset="148226.53">10867 5511 406 0,'-9'24'66'0,"0"-1"24"15,2 7-12-15,0 2-30 0,2 0-31 16,-2 0-16-16,6-3-2 16,1-6-53-16,0-10-89 15</inkml:trace>
  <inkml:trace contextRef="#ctx0" brushRef="#br0" timeOffset="149596.53">12050 7291 387 0,'17'-6'-2'15,"6"-5"16"-15,8 4 1 16,10 1 8-16,16 8-11 15,13-2-9-15,8 12-7 0,9 6-18 16,8 4 15 0,3-1 7-16,-1-1 0 0,-6-2-4 15,-6-10-6-15,-5-6 8 16,-8-2 3-16,-10-12 14 16,-6-13 25-16,-7-4 15 15,-11-10-23-15,-4-5-15 0,-12-6-4 16,-7-6-1-16,-5-6-4 15,-8-8 0-15,-2-10-3 16,-6-4-2-16,-7-7-1 16,-1-7-2-16,-2-2 0 15,-3-5 0-15,-2-2-2 0,0 0 3 16,-5-2-2-16,0 4-3 16,-7 1-3-16,2 6 0 15,-3 4-2-15,2 8 1 16,2 7 2-16,-1 7 4 15,4 7 2-15,3 6 2 16,0 7 13-16,2 6 2 16,3 3-5-16,-3 6-5 0,-1 3-2 15,-6 4-3-15,-7 3-2 16,-7 2-1-16,-12 4 0 16,-10 3 1-16,-9 2 0 15,-12 3 0-15,-10 5 0 0,-9 6 2 16,-12 2-4-16,-12-2 3 15,-13 13-1-15,-13 3-1 16,-10 2 3-16,-16 4-2 16,-11 1 1-16,-10 1 0 0,-3 0-1 15,-11 0 2-15,-3-2-1 16,-1-2 1-16,1-2-3 16,-3 1 0-16,-1-5 4 15,-1 3-5-15,-1-3 2 16,1 2 0-16,0-5 1 15,3 1-4-15,1-3 4 16,1 0-1-16,4-4-1 0,3-1 5 16,6 0-6-16,4-2 1 15,12 0 0-15,5-2 3 16,7-6-10-16,6 2 15 16,5 1-11-16,4-1 4 0,3 4 2 15,4 0-5-15,8 2 4 16,3 0-1-16,10 0 9 15,6 0 0-15,9 4-8 16,3 1 0-16,9-1-16 16,4 1-11-16,11 1-12 15,8 1-2-15,5 0-7 0,11 4 0 16,9 0 6-16,11-1-22 16,-2 5-30-16,8-3-94 15</inkml:trace>
  <inkml:trace contextRef="#ctx0" brushRef="#br0" timeOffset="152946.53">8539 7666 122 0,'0'2'69'0,"10"-2"-46"16,2 0 14-16,5 0-6 0,0-9 10 15,3-4 2-15,-2 1 1 16,2-8 4-16,2-1 3 16,-1-4-13-16,9-2-18 15,4-3-18-15,5 0-1 16,5 0-2-16,2-3-2 16,-4 1-2-16,-4 2 5 0,-8-1 1 15,-6 1 21-15,-6-4 24 16,-6-3 0-16,1-2-16 15,-4-6-12-15,-4-4-11 16,1-4-6-16,-6-2-1 0,0-4-13 16,-4-4 1-16,-9-2 2 15,-3-3 6-15,-2 0 1 16,-1-4 4-16,2-4-2 16,2-1 1-16,1-1 0 15,6-2 0-15,1-4 0 16,3 0 0-16,1 0 0 0,5 0 1 15,-2-2 4-15,0 1 0 16,7 1-3-16,1 0 2 16,-1 2-3-16,-1 0 0 15,-2 7 0-15,-4 2-1 16,0 6-1-16,-6 4 2 0,-5 7-1 16,-6 1 3-16,0 8 2 15,1 2-5-15,0 4 6 16,-1 7-4-16,7 4-1 15,-2 7-2-15,2 4 1 16,3 6-2-16,4 3 4 0,-3 3 0 16,3 2 3-16,1 1 4 15,-1 3-3-15,3 1 0 16,-2 0-3-16,-1 0 0 16,0 0 0-16,1 0 1 15,-3 0 0-15,0-3 2 0,-4 0-1 16,-1 1-2-16,-2 0-1 15,-3-1-3-15,-6 1 0 16,-4 0-1-16,-9 2 0 16,-5 0-1-16,-10 0 2 15,-9 6-2-15,-8 2 1 16,-6 2 1-16,-3 0-1 0,-10 1 0 16,-4 5-6-16,-9-1 0 15,-7 4 3-15,-5 3 0 16,-12 0 4-16,-2 2 0 15,-5 2 2-15,-1-2-1 16,0-3 0-16,-4-1 1 0,5-1 2 16,-2-3-3-16,-1-2-2 15,-4 1 4-15,0-5-4 16,-6 1 4-16,-3 0-2 16,-2-2 0-16,-4 2 1 15,0-3 0-15,2 0-3 0,-2-1 1 16,5 0 3-16,0-2-2 15,3 1-2 1,6 0 3-16,-6-2-3 0,6 3 4 16,-4 1-1-16,-5 2 0 15,3 2 2-15,-6 1 1 16,0 1-3-16,0 4 2 0,1-1 0 16,4 0-4-16,1-3 2 15,7 3 0-15,1-2-2 16,4-1 2-16,4-1-3 0,-1 0 3 15,4-1-1-15,6-1 0 16,6 1 1-16,7-1-1 16,11-4 4-16,10 0 5 0,10-3 1 15,11 3-1-15,6-1-1 16,6 1-5-16,4 5-1 16,3 6-2-16,3 5 0 15,-1 7-1-15,4 12 0 0,3 11-1 16,1 13 2-16,6 22-1 15,5 13 0-15,6 22 1 16,-2 20 2-16,1 21 3 16,-5 19 2-16,0 5-4 15,-1 1-1-15,12-14-46 0,14-31-125 16</inkml:trace>
  <inkml:trace contextRef="#ctx0" brushRef="#br0" timeOffset="154526.53">9374 4632 364 0,'8'-13'4'0,"-6"3"29"16,-2 1 7-16,-8 2-3 15,-6 1-22-15,-6-1 1 0,-4 0-3 16,-2-2 12-16,-1 2 6 16,2 0 4-16,-2-2 3 15,2 0-25-15,2 0 3 16,0 2 4-16,1-2-13 16,2 4 2-16,2 3-1 0,3-1 1 15,0 3-4-15,1 0-5 16,1 0 0-16,-3 3-2 15,-1 10 1-15,-1 3 0 16,-3 2 0-16,-1 1 0 16,-3 6 2-16,-2 2-2 0,-2 3 2 15,-3 4-2-15,-2 4 2 16,0 6-1-16,0 8-1 16,3 3 1-16,6 6-1 15,3 6 0-15,6 8-1 16,6 5 1-16,-1 6 2 15,4 6-1-15,-2 4 0 16,-1 0 1-16,2-2-4 0,1 1-4 16,3-1 0-16,4-1 3 15,-2 0 1-15,13-3 1 16,11-2 0-16,10 0 0 16,9-8 0-16,11-5 1 0,13-7-1 15,6-6 1-15,16-10-4 16,8-9 2-16,11-11 2 15,12-7 0-15,12-11 2 16,8-10 0-16,6-4 1 16,-3-8-2-16,-4-10 2 0,-15-13 2 15,-8-8 2-15,-19-8 6 16,-15-14 3-16,-14-8 4 16,-6-10 1-16,-13-12-5 15,-11-9-7-15,-8-6-6 16,-9-9-2-16,-16-4-2 15,-3-5-2-15,-20-2-3 16,-17-1-2-16,-12 2 2 0,-9 4 8 16,-10 4-1-16,-3 4 0 15,-5 10 0-15,-3 7-1 16,0 6 1-16,-2 10-2 0,-1 10-1 16,-5 10 3-16,-3 12-2 15,-3 10 0-15,3 9 0 16,-2 11 1-16,1 13 1 15,1 5 0-15,6 23-3 16,-2 15 3-16,3 12-1 16,3 14 0-16,0 15-1 15,7 10 3-15,1 7-3 0,7 4-1 16,11 7 0-16,8 8 3 16,12 0 0-16,10 10 0 15,14 3-1-15,10 6 2 16,2 0-2-16,20 0-2 15,15-4-12-15,16-11 3 0,18-8 4 16,22-11 5-16,16-15 4 16,25-12 0-16,9-14-2 15,11-12-20-15,2-13-7 16,2-10 8-16,-1-11 17 0,-7-13 4 16,-4-5 9-16,-4-22 17 15,-6-14 2-15,-5-13-2 16,-12-11-3-16,-14-14-5 15,-17-11 3-15,-19-13-4 16,-24-16-7-16,-22-13-1 0,-19-9-5 16,-20-9-7-16,-29 0-5 15,-23 7-16-15,-20 11-3 16,-14 19 9-16,-14 14 13 16,-4 17 3-16,-6 15 1 15,-3 15-3-15,0 14-3 16,-4 15 3-16,-2 16 2 0,-1 5-3 15,1 20-25-15,-1 11-32 16,10 5-35-16,6 2-112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4:04:25.868"/>
    </inkml:context>
    <inkml:brush xml:id="br0">
      <inkml:brushProperty name="width" value="0.05292" units="cm"/>
      <inkml:brushProperty name="height" value="0.05292" units="cm"/>
      <inkml:brushProperty name="color" value="#FF0000"/>
    </inkml:brush>
  </inkml:definitions>
  <inkml:trace contextRef="#ctx0" brushRef="#br0">16642 8767 238 0,'1'-4'94'0,"-1"-1"-53"15,2 1-8-15,1 3 3 0,-3-3-1 16,1 2-11-16,-1 0-5 16,0-1-5-16,2 3-6 0,-2-4 0 15,0 4 3-15,0-1-4 16,0 1 1-16,2 0-2 15,-2 0-1-15,0 0 2 16,0 0 2-16,0 0 1 0,0 0-1 16,0 0 1-16,0 0-3 31,0 0 0-31,0 0-3 16,0 0-2-16,0 0-1 15,0 0 0-15,0 0 0 16,0 0 0-16,0 0 3 0,0 0-2 15,0 0 1-15,0 0-1 16,0 0 1-16,0 0 1 16,0 0-1-16,0 0-1 15,0 0-1-15,0 0 0 0,0 0-1 16,2 5 0-16,1 2 0 16,2 5 0-16,1 4 4 15,3 4 0-15,0 3 1 16,1 7-1-16,5 8-1 15,-1 5-1-15,3 7 0 16,-2 8-2-16,4 3 0 0,-5 7 1 16,1 2-1-16,-3-2 0 15,-2-3 0-15,3-2 1 16,-4-3-1-16,0-1 1 16,0-2-1-16,-2 0 1 15,0-2-1-15,-3 3-1 0,-2-1 1 16,-2 5-1-16,0-1 2 15,0-2-1-15,-2 1 0 16,-2-4 1-16,1-5 0 16,-2-2-1-16,3-5 1 15,0-3-1-15,0-1 0 0,2 2 0 16,-1 2-1-16,-3 0 1 16,3 1 1-16,-2-1-1 15,-1 1 1-15,1-1 0 16,3-7-1-16,-2 1 0 15,2-2 0-15,-2-7 0 0,2 0 0 16,0 0 0-16,0-4 0 16,0-2 0-16,0-1 0 15,0-1 0-15,0-2 0 16,4 3 1-16,-1-2-2 16,1-1 2-16,0 1-1 0,3 1-1 15,2-1 1-15,-2 0 0 16,4-3 0-16,0 1 0 15,-3-2-1-15,2 0 1 16,-1 0 0-16,-1-1 0 16,4-1 0-16,-3 0 1 15,-1-1-1-15,1-1-1 16,2 0 1-16,5-1-1 0,1-2 1 16,10 0-2-16,12-2 2 15,15-1 4-15,21-4 3 16,20-2-1-16,17-6-5 0,12-6-2 15,8-6 1-15,4-2-8 16,-7-1 2-16,-7-1 3 16,-8-1 2-16,-6 3 2 15,-11-1 1-15,-7 2 4 16,-9-1-3-16,-6 2 1 0,-10-1-2 16,-11-1-2-16,-10-5 0 15,-12-5 0-15,-10-13 0 16,-13-11-3-16,-9-16-1 15,-9-12 0-15,-20-13-3 16,-10-14-2-16,-11-6-2 16,-4-6 2-16,-7-5 4 15,2-3 3-15,5-3 2 0,7 2 1 16,13 0 4-16,11-2 3 16,10 0 1-16,13 3 0 15,5-1 0-15,19 2 4 16,6 4-1-16,4 5-1 15,0 7-5-15,-1 12-4 0,-3 8 0 16,-8 11 1-16,-12 11 2 16,-10 2 2-16,-30 9 0 15,-40 4-9-15,-50 9-10 16,-55 12-24-16,-56 18-9 16,-59 14-5-16,-58 16-12 15,-39 16-86-15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4:04:05.318"/>
    </inkml:context>
    <inkml:brush xml:id="br0">
      <inkml:brushProperty name="width" value="0.05292" units="cm"/>
      <inkml:brushProperty name="height" value="0.05292" units="cm"/>
      <inkml:brushProperty name="color" value="#FF0000"/>
    </inkml:brush>
  </inkml:definitions>
  <inkml:trace contextRef="#ctx0" brushRef="#br0">7075 4152 413 0,'-20'0'24'0,"-6"0"26"15,4 0-26-15,-5 0-9 0,1 0-5 16,-2 0-6-16,-5 5-1 16,1 6-3-16,-4 3-1 15,-2 3 2-15,-1 4-1 16,-6 2 0-16,-2 3-1 15,3 1 0-15,-7 8-1 16,2-2 1-16,1 7 1 0,4 3 0 16,0 5 1-16,0 2 1 15,0 5 0-15,5 4-1 16,-2 5-1-16,-3 2 0 16,3 5 0-16,-1 1 0 0,3 5 0 15,0 1 1-15,1 5 0 16,6-1-1-16,1 2 0 15,6 6 1-15,3 2-1 16,8 1 0-16,-1 0 0 16,7 0 0-16,2 1 0 0,1-1 1 15,1-2-1-15,2 0 0 16,2-4 1-16,-2-5 2 16,12-3 4-16,4-5-5 15,11-6-1-15,4-6-1 16,7-1-1-16,5-5 1 15,4-3 2-15,1-5-2 16,3-3 0-16,2-5 0 0,0-5 0 16,5-1 4-16,3-7-1 15,4-3 0-15,0-4 1 16,3-2-4-16,2-4 2 16,1-3 2-16,-2-4-7 0,-1 0 3 15,0-5 0-15,-3-2-2 16,-2-2 5-16,0-8 10 15,-3-7-4-15,-1-4-2 16,-3-6-3-16,0-6 0 16,-9-5-1-16,-1-6 3 0,-8-6 0 15,-2-6 5-15,-7-8-1 16,-1-4-1-16,-3-7-1 16,-1-5-1-16,-5-3 0 15,5-9-1-15,-2 0 0 16,-2-6-3-16,0-1-1 15,-6-2-2-15,3-3 1 0,-4-3-2 16,-6 0 2-16,-2-3-1 16,-1-1 1-16,-2-3-2 15,0 1 1-15,2-2 2 16,-9 0-4-16,0-2 0 0,-8-1-3 16,-1 4-4-16,-4 2 1 15,-7 3 3-15,-3 4-6 16,-6 6 6-16,-7 5-14 15,-13 6 7-15,-13 8-21 16,-21 6-14-16,-20 11-49 16,-25 7-111-16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4:07:55.367"/>
    </inkml:context>
    <inkml:brush xml:id="br0">
      <inkml:brushProperty name="width" value="0.05292" units="cm"/>
      <inkml:brushProperty name="height" value="0.05292" units="cm"/>
      <inkml:brushProperty name="color" value="#FF0000"/>
    </inkml:brush>
  </inkml:definitions>
  <inkml:trace contextRef="#ctx0" brushRef="#br0">16000 10978 533 0,'-8'18'53'0,"2"-3"-33"16,3 0 6-16,1 3-7 15,2 2 8-15,2 2-17 16,8 0-9-16,7 1 1 0,8-1 0 16,9-2-4-16,9-6 4 15,15-5 2-15,13-9 11 16,17-3 17-16,20-21 9 15,22-12-3-15,12-14-2 16,17-12-8-16,15-10-12 16,7-4-5-16,6-4-6 15,-4-1-3-15,1 1-2 0,-6 3 1 16,-6 7-3-16,-10 2-15 16,-11 9-23-16,-14 7-44 15,-13 6-74-15,-21 1-195 16</inkml:trace>
  <inkml:trace contextRef="#ctx0" brushRef="#br0" timeOffset="1247.04">28994 10770 479 0,'3'0'103'0,"-3"-9"-39"16,0-2-24-16,0 0-21 0,0 1 0 16,0 1-4-16,0 3-2 15,0 0-2-15,0 5 2 16,0 1-7-16,1 0-4 16,5 5-3-16,-1 7 1 15,-2 5 0-15,4 4 0 0,1 1 0 16,-1 5 0-16,5-1 1 15,5 3 0-15,0-4 0 16,9 2 2-16,8-2 1 16,5-6 2-16,12-8 6 15,8-6 0-15,11-5 0 0,14-14 2 16,15-18 2-16,13-14-1 16,18-15-2-16,20-12 4 15,13-12-10-15,18-8 7 16,13-6-6-16,9-1-5 15,2 4-1-15,-6 5-3 16,-7 9-2-16,-5 9-15 0,-18 13-9 16,-20 15-3-16,-18 11 5 15,-18 13 2-15,-19 11-9 16,-21 10-20-16,-17 0-28 16,-15 13-77-16,-12-2-258 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4:09:30.594"/>
    </inkml:context>
    <inkml:brush xml:id="br0">
      <inkml:brushProperty name="width" value="0.05292" units="cm"/>
      <inkml:brushProperty name="height" value="0.05292" units="cm"/>
      <inkml:brushProperty name="color" value="#FF0000"/>
    </inkml:brush>
  </inkml:definitions>
  <inkml:trace contextRef="#ctx0" brushRef="#br0">6812 5302 720 0,'-3'15'0'0,"3"-1"1"15,0-3-1 1,7-4 5-16,11 9 0 0,18-13 4 15,14-6 3-15,22-31 0 16,19-19 9-16,19-26-8 16,20-24-11-16,14-23-1 0,27-19-17 15,18-14-37 1,16-7-22-16,19-10-47 0,12-3-111 16</inkml:trace>
  <inkml:trace contextRef="#ctx0" brushRef="#br0" timeOffset="827.93">17393 5492 742 0,'98'-38'0'0,"35"-31"17"16,50-26 21-16,44-28-15 16,38-20-18-16,25-14-3 15,14-3-10-15,18 1-14 0,1 4-14 16,1 7 3-16,-9 12 4 15,-9 12-10-15,-19 13-29 16,-23 17-44-16,-30 7-95 16</inkml:trace>
  <inkml:trace contextRef="#ctx0" brushRef="#br0" timeOffset="1624.61">8763 11788 647 0,'0'2'18'0,"2"-2"30"0,12-11-28 16,13-15 6-16,17-17 2 15,23-25-1-15,27-27-11 16,25-31-3-16,30-30-9 16,31-26-3-16,25-19-10 15,14-13-42-15,9-5-44 16,-5-4-78-16,-7 5-250 16</inkml:trace>
  <inkml:trace contextRef="#ctx0" brushRef="#br0" timeOffset="3781.64">23605 11612 829 0,'185'-75'31'0,"44"-48"0"15,71-43-7-15,44-41-17 16,38-23-8-16,24-14-48 16,8-6-34-16,8 2-13 0,-2 7-19 15,12-4-38-15,1-2-77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4:10:38.747"/>
    </inkml:context>
    <inkml:brush xml:id="br0">
      <inkml:brushProperty name="width" value="0.05292" units="cm"/>
      <inkml:brushProperty name="height" value="0.05292" units="cm"/>
      <inkml:brushProperty name="color" value="#FF0000"/>
    </inkml:brush>
  </inkml:definitions>
  <inkml:trace contextRef="#ctx0" brushRef="#br0">11439 9717 61 0,'22'4'436'0,"7"-4"-397"15,12 0-16-15,13 0-10 16,11 0 5-16,14 0-11 15,11 5-6-15,7 2-1 0,12 0 0 16,8 3 1 0,12-3 2-16,13 1 5 0,12 2-1 15,10-2 1-15,5 3 5 16,7 0 2-16,5 3 1 16,2 0 1-16,0 4-3 15,0 2 1-15,6 3 4 0,-3 0 0 16,-2 0-4-16,-3 0-3 15,-3 3-5-15,-3-5-2 16,-14-2-3-16,-12-1 3 16,-13-2-3-16,-21-5-2 0,-18-2 0 15,-23-6-5-15,-19 0-7 16,-13-3-11-16,-13 0-20 16,-8-6-9-16,-4-8-19 15,-7-6-61-15,-3-6-175 16</inkml:trace>
  <inkml:trace contextRef="#ctx0" brushRef="#br0" timeOffset="312.41">15812 9343 637 0,'0'-3'11'16,"8"-1"27"-16,16 0-10 0,13 4-15 16,11 2 0-16,11 8-2 15,9 7-5-15,6 4-3 16,-2 2-1-16,-2 4-2 16,-9 4 0-16,-14 0-1 15,-17 5-1-15,-23 3-7 16,-17 5-1-16,-42 3 2 0,-37 1 10 15,-33 4-1-15,-32-2-2 16,-31-2-5-16,-31-1-27 16,-20-7-55-16,-16-9-117 15</inkml:trace>
  <inkml:trace contextRef="#ctx0" brushRef="#br0" timeOffset="812.38">11869 9036 643 0,'-14'3'-13'0,"-5"-3"53"15,-3 4-26-15,-7 9-12 16,-13 8-1-16,-6 6-1 15,-13 8 1-15,-7 5-1 16,-6 3-2-16,6 1-1 0,7 1 3 16,12-3 0-16,13-1 1 15,17-1 0-15,9-3-1 16,10 0-3-16,12-1 1 16,12 0 3-16,14 2 3 15,7 1 9-15,11 0 4 0,10 4-3 16,13-2-12-16,3 5-2 15,8-1-2-15,9 1-26 16,4-1-30-16,2-4-56 16,2-11-145-16</inkml:trace>
  <inkml:trace contextRef="#ctx0" brushRef="#br0" timeOffset="5497.92">16403 11255 297 0,'2'-18'67'0,"2"-1"-28"15,-3-5-16-15,1 1 6 16,2 1-5-16,-4-2-1 16,0 0-3-16,-4-1-5 15,-6-3-5-15,-7 1-7 16,-6-3-1-16,-5 0 1 0,-4-2-2 15,-4 1-1-15,-5 1 0 16,-4 5 2-16,1 6 2 16,-5 2 1-16,3 9 0 15,0 2 5-15,5 6 9 16,4 6-4-16,1 9-9 16,2 10-4-1,3 7-3-15,-4 9 1 16,5 9 0-16,-1 6-1 15,5 6 0-15,1 6 0 16,7 0 1-16,5 3-2 0,8 2-1 16,5 2-5-16,12 2 3 15,15 0 1-15,13-4 2 16,8 0-6-16,10-5-1 16,5-6 1-16,7-9 6 0,3-5 0 15,1-14 5-15,1-5 6 16,-1-11 6-16,-4-11 1 15,-4-7 1-15,-3-2 5 16,-5-15 7-16,-8-10-7 16,-2-5-7-16,-5-9-9 0,-6-6-4 15,-3-8-1-15,-7-6-2 16,-3-7-1-16,-5-4 1 16,-7-7-4-16,-3-5 0 15,-5-4 3-15,-4 5-3 16,0-1 4-16,-13 3-4 15,-6 5 2-15,-7 5 0 0,-4 1 2 16,-9 6-1-16,-3 3 1 16,-5 4-1-16,-2 7 0 15,2 3 1-15,-2 6 0 16,1 2 1-16,-3 6 0 16,2 2-1-16,0 6 1 0,-7 6-1 15,0 6 1-15,0 6-1 16,3 7 1-16,-1 2 0 15,5 16 0-15,4 11 0 16,5 10 0-16,4 14-1 16,6 17-1-16,6 14-1 0,5 16 2 15,7 10 0-15,8 9 2 16,4 9-1-16,4 0-5 16,13-6-48-16,9-11-61 15,4-18-190-15</inkml:trace>
  <inkml:trace contextRef="#ctx0" brushRef="#br0" timeOffset="6177.38">11831 10338 501 0,'0'-25'67'0,"-5"0"-38"16,-15 4-17-16,-3 3 6 0,-7 5-4 16,-4 6-3-16,-10 7-8 15,-8 4-2-15,-5 16-1 16,-12 10 0-16,-4 13 0 15,-1 10 0-15,-1 11-1 16,0 15 0-16,6 16 0 0,4 10-1 16</inkml:trace>
  <inkml:trace contextRef="#ctx0" brushRef="#br0" timeOffset="6260.66">11066 10722 651 0,'-53'121'-4'0,"14"12"-4"0,19 10 0 0,18 3 5 0,17-2 3 16,33-12 1-16,23-19 1 0,22-20-1 0,21-21-3 15,8-27-3-15,9-23-1 16</inkml:trace>
  <inkml:trace contextRef="#ctx0" brushRef="#br0" timeOffset="7496.08">11451 10067 437 0,'0'-30'23'16,"0"-2"16"-16,0 0-7 15,5 1-8-15,7 2-6 16,8 6-3-16,6-2-3 0,11 5-4 16,9 5-4-16,8 6 0 15,6 7-2-15,6 2-1 16,0 14 2-16,-4 15-4 16,-5 10-3-16,-1 11-2 15,-7 7 3-15,-3 8-1 0,-4 4 0 16,-1 4 2-16,0 5 1 15,1 7 0-15,-5 0 2 16,-3 2-1-16,-3 6 1 16,-11 0 0-16,-10 0-3 15,-11-4-26-15,-1-4 28 16,-20 3 4-16,-14-6 2 0,-6 0 0 16,-11 0 3-16,-8-4-2 15,-2 3 1-15,-8-8 0 16,-7-3-4-16,-3-6 5 15,-1-6-11-15,-4-5 5 16,-6-9 2-16,2-8-3 0,-2-4-5 16,10-11 2-16,8-4 2 15,10-11-4-15,15-6-6 16,15 0 1-16,13-12-5 16,17-14-18-16,5-15-37 15,30-12-57-15,16-14-133 0</inkml:trace>
  <inkml:trace contextRef="#ctx0" brushRef="#br0" timeOffset="8546.68">21092 10854 485 0,'3'-33'43'0,"1"-2"-1"16,6-5-16-16,2-1 6 16,3-2-15-16,5 1-8 15,-1-3-5-15,-2 2-2 16,-8 1-4-16,-5 4 1 0,-4 3-1 15,-8 3 0-15,-13 5-2 16,-7 2 0-16,-11 7 2 16,-7 8 0-16,-13 4 2 15,-4 6 2-15,-5 9-2 16,-3 19 3-16,3 19 6 16,3 16-1-16,8 19 2 0,9 15 3 15,6 14-8-15,13 8-2 16,15 2-2-16,14 1 1 15,6-8-3-15,28-7 1 16,14-7-3-16,15-10-3 0,14-14-3 16,11-8 2-16,9-10 2 15,8-9 1-15,-3-10 3 16,6-12 0-16,-9-13 2 16,-6-13-1-16,-2-4 3 15,-6-25 8-15,-5-18-2 16,-7-19-3-16,-7-13-2 0,-5-17-2 15,-9-9-1-15,-9-4-1 16,-10-5 0-16,-13-1-1 16,-10-4-1-16,-10 1-1 15,-15 1-1-15,-21 5 0 16,-16 6-6-16,-19 14-1 16,-18 20 7-16,-18 26 2 0,-15 25-2 15,-17 23 3-15,-10 37 0 16,-7 32 3-16,-4 20 0 15,6 23 0-15,11 9-4 16,21 6-31-16,24-1-51 0,37-11-120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4:11:23.278"/>
    </inkml:context>
    <inkml:brush xml:id="br0">
      <inkml:brushProperty name="width" value="0.05292" units="cm"/>
      <inkml:brushProperty name="height" value="0.05292" units="cm"/>
      <inkml:brushProperty name="color" value="#FF0000"/>
    </inkml:brush>
  </inkml:definitions>
  <inkml:trace contextRef="#ctx0" brushRef="#br0">8324 12921 530 0,'42'-13'47'0,"21"-6"6"16,22-5-15-16,22 2 1 16,20-4-13-16,12 3-10 0,7 0-4 15,9 2 3-15,1 1 5 16,6 1 2-16,3 4-4 15,0 3-7-15,2 1 0 16,-2 4-6-16,-9 2-1 16,-6 1-1-16,-18 2-6 0,-18 2 5 15,-23 0-4 1,-19 2 2-16,-25-2-4 0,-22 4-4 16,-16-1-4-16,-9 0-11 15,-27 3-8-15,-16 1-5 16,-14 2-12-16,-13-4-34 15,-4-5-62-15,9-5-274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4:15:34.153"/>
    </inkml:context>
    <inkml:brush xml:id="br0">
      <inkml:brushProperty name="width" value="0.05292" units="cm"/>
      <inkml:brushProperty name="height" value="0.05292" units="cm"/>
      <inkml:brushProperty name="color" value="#FF0000"/>
    </inkml:brush>
  </inkml:definitions>
  <inkml:trace contextRef="#ctx0" brushRef="#br0">6905 11367 132 0,'-5'0'25'0,"4"0"-10"16,1 0-2-16,-2 0-14 0,2 2 12 16,0-2 31-16,0 0 7 15,0 0-4-15,0 0-1 16,0 0 2-16,0 0-1 15,0 0-8-15,2 0-12 16,4 0-14-16,8 0-1 0,1 0 2 16,5 0-5-16,6-2 1 15,2 2-1-15,7-3-4 16,0 1-1-16,6 0 0 16,3-1 2-16,2-1-2 15,6 2 2-15,4-1 4 0,1 1-1 16,2 0 2-16,2 0-2 15,2 2 0-15,-2 0 1 16,-1 0 1-16,-5 0-2 16,0 0-1-16,-9 0 1 15,-3 0-3-15,-2 0 3 0,-3 0 0 16,-4 0-1-16,-4 0 1 16,1 0 1-16,-4 2-2 15,0 0-2-15,-2 0 0 16,-1-2 0-16,-3 1 0 15,2-1 1-15,3 0-1 16,1 0 0-16,0 0-1 16,2 0 0-16,-1 0 1 0,6 2-4 15,-1-2 1-15,1 0 0 16,-2 0 2-16,4 0 0 16,-2 4 1-16,-2 0 0 0,2 2 0 15,-5 0-2-15,1-1-2 16,-4 0 1-16,-3 3-1 15,1-1 0-15,-7 0 1 16,2 0 0-16,-2-2 1 16,0 4 1-16,-2 0-2 15,0-1 1-15,-4-3-2 0,0 0 0 16,-6-1-2-16,-1-2-8 16,-4-2-21-16,0 0-23 15,0 0-17-15,-7-4-5 16,-3-7-31-16,3-3-31 15,0-4-137-15</inkml:trace>
  <inkml:trace contextRef="#ctx0" brushRef="#br0" timeOffset="343.79">8721 11093 476 0,'0'0'25'16,"0"0"47"-16,0 0-29 15,0 0-12-15,0 0-12 0,2 3-5 16,9 6-1-16,5 7-5 16,9 2-2-16,2 9 1 15,5 3-2-15,2 0-2 16,6 2-2-16,-5 1 0 0,2-3 1 15,-6 2-4-15,-5 0 2 16,-6 2 0-16,-10 2 2 16,-10 3-2-16,-14 4-2 15,-23 3 2-15,-22 3-1 16,-28-2-4-16,-20 2-12 16,-25-3-13-16,-9 1-36 0,-5-4-75 15,10-3-131-15</inkml:trace>
  <inkml:trace contextRef="#ctx0" brushRef="#br0" timeOffset="7229.28">10019 12423 479 0,'124'0'38'0,"11"-7"-29"0,18-5 3 0,10-1 0 15,8 8 7-15,6-1-15 16,3 3-3-16,0 1-2 0,-9 2 0 16,-10 0-14-16,-14 0-35 15,-16-3-69-15,-20-7-210 16</inkml:trace>
  <inkml:trace contextRef="#ctx0" brushRef="#br0" timeOffset="7542.13">9676 12930 585 0,'83'20'133'16,"26"-17"-128"-16,28-3 13 15,28 0-13-15,18-7 10 0,19 1-9 16,5-1-5-16,4 2-2 16,-1 2-11-16,-10-3-49 15,-15 2-47-15,-20-6-107 16</inkml:trace>
  <inkml:trace contextRef="#ctx0" brushRef="#br0" timeOffset="7823.32">10273 13214 561 0,'106'32'160'16,"39"-14"-169"-16,45-11 17 15,43 0-6-15,33-2 2 16,29-1-8-16,21 1-18 16,11 0-44-16,3-5-89 0</inkml:trace>
  <inkml:trace contextRef="#ctx0" brushRef="#br0" timeOffset="10143.14">15595 12750 258 0,'-6'-17'39'0,"1"-4"35"0,2 2-15 16,3-1 3-16,0-2-16 16,0 3-14-16,0 3 3 15,0 1-8-15,1 1-10 16,-1 6 6-16,0 0-4 15,0 3-7-15,0 1-1 16,-3 3-2 0,0 1-4-16,-1 0-3 15,2 3 0-15,2 8 2 0,0 5 4 16,7 2 0-16,9 7 1 16,9 2-1-16,6 3-1 15,8 4-1-15,8 1-4 16,4 1-1-16,2 1 0 0,5-3 0 15,-1 2-1 1,-1-6 0-16,-4-1 0 0,-5-6 1 16,-8-3-1-16,-5-4 0 15,-5-7 0-15,-9-2 1 16,-5-2-1-16,-7-3 1 0,-3 0 1 16,-5-2-2-16,0 0 0 15,0 1 1-15,0 2-1 16,-8 2 0-16,-5 2 0 15,-8 5 0-15,-5 6 0 16,-4 4 1-16,-6 4-1 0,-6 2 1 16,0 1 2-16,-7 3-1 15,2-1 0-15,-3 1 0 16,2 0 0-16,2 3 3 0,2 0-2 16,7 0 0-16,5 2-2 15,9-3-3-15,3-4 2 16,8 1 0-16,4-6-7 15,5-3-10-15,3-8-19 16,3-7-22-16,12-6-56 0,10-13-160 16</inkml:trace>
  <inkml:trace contextRef="#ctx0" brushRef="#br0" timeOffset="36530.1">17705 7854 311 0,'27'10'228'0,"4"-4"-181"0,13-2-2 16,10-1-18-16,13 3 4 0,10 3-9 16,9-5-6-16,10 3-3 15,6-3-1-15,5-3 1 16,10 3-5-16,0-2-5 16,3 2-2-16,2-1 0 15,-3 0-1-15,-3 0-1 16,-10-2 1-16,-5-1 2 15,-13 0-2-15,-17-7 10 0,-11-7 0 16,-13-10 4-16,-17-6 3 16,-9-10-3-16,-9-9-10 15,-11-12-5-15,-1-8-4 16,-10-11-5-16,-14-10 3 16,-4-7 1-16,-6-11 2 15,-8-8 1-15,-1-7-2 0,0-3-3 16,-2-6-3-16,0-2-1 15,2 0 5-15,3 2 8 16,3 2-1-16,6 3-1 0,4 5 2 16,6 5-1-16,3 3 6 15,3 7 0-15,3 5 0 16,2 2-2-16,2 11 3 16,-3 5 0-16,-2 5 2 15,-1 8-3-15,-8 0-2 0,-10 9-6 16,-7 2-2-16,-12 3 0 15,-15 1 1-15,-12 2-5 16,-20 6 7-16,-16 5 1 16,-18 3-1-16,-13 2-2 15,-19 4 4-15,-18 4 1 16,-11 3-4-16,-18 0 4 0,-13 4-2 16,-18 4 0-16,-15 1 0 31,-11 5 1-31,-6 2 1 0,-12 4-5 15,-7 4 7 1,-2-1-1-16,-7 4-3 0,-2-2 0 0,-7 6 0 0,1 3 2 16,-2 4-1-16,3 0-2 15,5-1 0-15,-3 1 3 16,10 1 0-16,5 1 1 16,3-2-2-1,5 3-2-15,0-2-1 16,3 4 2-16,1 2 2 0,3-2-1 15,1 2-2-15,-3 4 3 16,3-1-3-16,3 2 1 16,1 2 0-16,5 0-3 15,5-1 8-15,5 2-4 16,8 1 0-16,5 0 2 0,6-1-6 16,4 1 1-16,10 0 5 15,5 0-9-15,7 1 11 16,5-3-7-16,9 0 3 15,6-2-3-15,5-1 2 16,11-3 0-16,8 1 1 0,14-4-2 16,11 0-2-16,14-2 5 15,10-2-2 1,12-4 0-16,18 0 4 0,7-5 2 16,11-3-4-16,10 0 1 15,4 0-1-15,7 0-1 16,2 0 0-16,7 0 1 0,0 3-3 15,6 2 2-15,0 3-1 16,4 6-2-16,7 3 1 16,2 2 1-16,4 9 1 15,2 7-1-15,1 7-1 16,5 6 1-16,-1 10 0 0,0 12 0 16,0 7 1-16,3 7-2 15,-4 12 2-15,4 6-1 16,-1 8 0-16,4 12 0 15,5 5 0-15,-2 6 0 16,4 12 0-16,6 4 0 0,-1 7 2 16,4 4-3-16,-2 4 2 15,-2 11 0 1,-1 2 0-16,-3 3 3 0,-1-4 9 16,1 7-7-16,2 0-3 15,-2-3-1-15,2-10-2 0,2 1 1 16,2-3-2-16,-1-6-2 15,1-7 2-15,-2-4-1 16,-2-5 2-16,0-5 1 16,1-10-2-16,3-6 1 15,1-7 0-15,5-11-1 16,1-5 0-16,1-12 1 0,2-2 0 16,-1-10-1-16,-1-1 0 15,-5-7 0-15,-3-1 2 16,-1-8-2-16,-5-3 1 15,-3-4-2-15,0-4 0 0,0-2-1 16,0-5-2-16,0-6-1 16,-2 1 1-16,1-6 1 15,1-2 2-15,-3-3 1 16,3-5 0-16,0-5 0 16,0-1 1-16,3-3-1 15,0-1 1-15,0-3-2 0,1-3 4 16,-1 1-2-16,-1-2 0 15,2-1 0-15,-4 1 1 16,1-2-1-16,-1 1 0 16,0 2 0-16,2-1-1 15,0-2 1-15,0 3 0 16,1 1 0-16,5-2-2 0,4 1-1 16,10-1-1-16,9 0 5 15,10-1 7-15,11-2-4 16,11 0-3-16,3-2 3 15,7 0-3-15,7-2 2 0,1-2 2 16,-1 0 0-16,5 1 0 16,-4 1-2-16,-1 2 0 15,0 0-1-15,-6 0 0 16,-4 0-3-16,-12 4 4 16,-6 3-5-16,-14 2 1 15,-11-2-1-15,-9 4-2 0,-9 0-1 16,-4-1 0-16,-5 2 2 15,0 1 2-15,-5 2 2 16,-4-5 1-16,-2 2 1 16,-1-2-1-16,-2-2-1 15,2 0 0-15,0-5 1 0,-1 4-1 16,4-3 0-16,-1-1 1 16,3 1-2-16,1-2 1 15,4-1 0-15,-2 1 0 16,3-2-1-16,1 0 0 15,-2 0 0-15,0 0-5 0,-3 0-17 16,-2-12-43-16,-1-2-52 16,3-6-110-16</inkml:trace>
  <inkml:trace contextRef="#ctx0" brushRef="#br0" timeOffset="41532.04">6588 11326 102 0,'0'4'160'0,"0"3"-122"15,5-5 5-15,2 3-8 16,1-1-4-16,2 1-13 16,-1-1-5-16,0 1 0 15,4-2 3-15,-1 3 3 0,3-1 1 16,2 0 0-16,4 3-5 16,2-1-2-16,6 2-2 15,8-2 5-15,6 2 2 16,10 1-2-16,6 0-1 15,11 0 1-15,9-1 1 0,6 0 3 16,5 0 0 0,13 0-1-16,5-2 0 0,9 2-3 15,5-2 0-15,3-2-6 16,6 2 0-16,6 4 1 16,1-2-5-16,-1 2 0 15,1 1-2-15,-1 1 4 0,-1 1-3 16,-5-2-6-16,-6 3 0 15,-4-2 0-15,-10 1 3 16,-9-2-1-16,-8-1 2 16,-10-1 5-16,-12 3-4 15,-11-2-1-15,-9-4 0 16,-9 0-1-16,-11 2-2 0,-6-6 0 16,-8 1 0-16,-8-2 1 15,-3-1-1-15,0 1-1 16,-7-2-1-16,0 0-2 15,-4 0-8-15,-12 0-8 0,-12-9-21 16,-6-5-26-16,-10-2-28 16,-5-4-49-16,6 3-84 15</inkml:trace>
  <inkml:trace contextRef="#ctx0" brushRef="#br0" timeOffset="42063.16">9634 11249 196 0,'0'-3'289'0,"0"3"-213"16,0-3-24-16,0 3-8 15,0 0-14-15,0 0-11 16,0 3-3-16,1 6 0 15,4 9 1-15,6 1 5 16,7 4 1-16,2 4-3 16,6 2-5-16,9 1 1 0,3 0-2 15,5 1-3-15,6-1-3 16,-2 0-5-16,2 1 1 16,-2-2-2-16,-2-2 0 15,-4 3 1-15,-4 0-3 16,0 2 1-16,-10 3 1 15,-2 3-2-15,-11 7 0 16,-14 8-1-16,-21 10-3 0,-44 6 4 16,-45 9-8-16,-58 4-7 15,-73-2-17-15,-63-2-62 16,-54-14-133-16</inkml:trace>
  <inkml:trace contextRef="#ctx0" brushRef="#br0" timeOffset="44167.33">7847 6678 56 0,'0'-18'7'0,"0"-2"-8"15,0 2 1-15,0-1 8 16,0 1-5-16,0-2-10 16,-5 2-14-16,-5-2-2 15,0-1 1-15</inkml:trace>
  <inkml:trace contextRef="#ctx0" brushRef="#br0" timeOffset="44870.46">7732 6350 116 0,'-4'-11'43'15,"2"2"-4"-15,2 0 5 16,2 4-17-16,9-1 1 16,5 2-16-16,8 0 3 0,6 0 7 15,8 1 7-15,8-1 5 16,10 2-9-16,10 1 0 16,14 1-7-16,6-3 2 15,13 2-5-15,6 1-4 16,12-2-1-16,7 2-2 0,10 0 4 15,8 0 1-15,8 2 0 16,6-2-5-16,9 0 1 16,4 0-1-16,4 4-4 15,4 3 1-15,-1 1 2 16,4 1 4-16,-1 0-3 16,2 0 0-16,-1 0 5 0,5 2-3 15,0-1 4-15,0 0-2 16,1 0 1-16,-1 2-4 15,0-1 5-15,0 2 0 16,-3-1-3-16,-1 2 0 0,0 0-3 16,1-3-3-16,-4 0-3 15,-3-1 1-15,2-4 0 16,-5 3 1-16,-2-3-3 16,-2-1 2-16,-3-2 6 15,-6 1-3-15,-4 0-3 0,-9-1 0 16,-4-3 1-1,-13 4-1-15,-4-4-2 16,-11 0 4-16,-9 0-2 0,-8 0 1 16,-9 0-2-16,-10 0 2 15,-10 0-1-15,-12 0 1 16,-10-2-3-16,-10 0-1 0,-11-1 0 16,-11 3 0-16,-4-3-3 15,-5 3-1-15,-5-1 0 16,0 1 1-16,0 0 1 15,0 0-1-15,0 0 0 16,0 0 0-16,0 0 2 0,0 0 0 16,0 0-1-16,0 0 2 15,0 0-5-15,0 0-5 16,0 0 0-16,0 0-1 16,0 0 0-16,0 0-1 15,0 0-3-15,-2 0-11 0,1-7-14 16,-3-5-31-16,-1-5-45 15,-3-2-99-15</inkml:trace>
  <inkml:trace contextRef="#ctx0" brushRef="#br0" timeOffset="45153.37">15123 6130 570 0,'15'11'36'0,"12"3"-10"15,10 8-12-15,9 3 0 16,0 5 2-16,-5 6-11 15,-14 5-4-15,-25 3-2 16,-23 6-24-16,-50 4-18 0,-39-1-23 16,-35-1-84-16</inkml:trace>
  <inkml:trace contextRef="#ctx0" brushRef="#br0" timeOffset="49669.75">7516 11049 518 0,'19'0'19'15,"1"-12"15"-15,6-11-21 16,4-13 3-16,3-12 0 16,-5-13 5-16,1-15-9 0,-4-17-10 15,-7-14-18-15,-3-8-19 16,-3-12-14-16,-2-11-7 15,-7-6 6-15,2-4 31 16,4-4 16-16,2-4 2 16,2-6 6-16,5 0 11 15,-1-2 3-15,7-4 2 16,-1 1-1-16,2-4 9 0,-2 3-2 16,3 2-11-16,-3 2 3 15,1 0-9-15,-3 2-4 16,1 3-10-16,-2 0-10 15,1 6-9-15,-1 3-5 16,1 11-10-16,4 10-3 0,4 12 9 16,-1 12 15-16,11 10 9 15,-2 12 5-15,6 11 0 16,9 11 0-16,6 8-3 16,10 6 12-16,9 9 3 0,11 10-1 15,13 1 4-15,12 8 19 16,16 3-7-16,20 5-9 15,17 4-7-15,22 1-5 16,18 5-1-16,19 2-2 16,14-1-12-16,11 9 4 0,10 4 0 15,9 1 7-15,10 4 2 16,4 3 5-16,2 3 3 16,10 1-5-16,2 5-6 15,-3 2 1-15,-3 6-6 16,1 1 1-16,-5 2-5 15,-4 5-8-15,-9 0-1 0,-6 1 2 16,-7-1 1-16,-12-3-4 16,-9 1-25-16,-4-2-41 15,-4-7-69-15</inkml:trace>
  <inkml:trace contextRef="#ctx0" brushRef="#br0" timeOffset="50029.08">17897 4427 402 0,'-321'-158'1'16,"-17"7"-2"-16,-21 10 3 0,-14 14-1 16,-18 8 17-16,-21 16-4 15,-9 6 4-15,-13 15-3 16,-11 13-5-16,-18 12-5 15,-14 18-4-15,-13 14-2 16,-18 23-17-16,-24 14-17 0,-20 33-9 16,-26 25-19-16,-23 22-64 15</inkml:trace>
  <inkml:trace contextRef="#ctx0" brushRef="#br0" timeOffset="50908.6">6442 11287 670 0,'12'14'4'0,"20"-1"36"16,16-1-7-16,16 3 1 0,19-3-16 15,12 0-4-15,15-2-2 16,5-2-4-16,16 0 3 15,9-2 3-15,14 4 0 16,9-2-6-16,8 3-1 0,4 4-3 16,2 1 1-16,-2 3 2 15,-9 6 2-15,-10 0 3 16,-15 3-7-16,-17 0 4 16,-18-4-6-16,-24-1-4 15,-16-5 1-15,-22-3 0 16,-12-5-4-16,-16-4-8 0,-5-5-6 15,-11-1-17-15,-5-5-20 16,-20-16-40-16,-15-10-34 16,-8-8-113-16</inkml:trace>
  <inkml:trace contextRef="#ctx0" brushRef="#br0" timeOffset="51174.18">8434 10858 545 0,'44'31'150'16,"27"5"-114"-16,28 5 4 16,30 14-12-16,27 13-4 15,13 9-9-15,1 6-7 0,-8 10-5 16,-22 6 0-16,-25 1 0 15,-36 1 0-15,-34 6-3 16,-43 10-3-16,-36 7-2 16,-64 4-18-16,-47 2-36 15,-49-3-57-15,-30-17-261 16</inkml:trace>
  <inkml:trace contextRef="#ctx0" brushRef="#br0" timeOffset="121408.35">15421 12382 200 0,'0'9'225'16,"0"0"-144"-16,0-2-13 16,0 0-25-16,12 6-9 15,5 3-6-15,13 2-6 16,8 5-4-16,13 2-5 16,5 5-4-16,11 2-5 0,8 6-4 15,5-1-1-15,4 2 2 16,7 3-1-16,2 2 0 15,4 1-1-15,3 1 1 16,-7 2 3-16,-5-1-4 0,-13-3 1 16,-14 2 0-1,-18-4 0-15,-19 2-1 0,-24 2-1 16,-12 3 2-16,-36 2 8 16,-20 9 8-16,-29 3 0 15,-23 7-7-15,-26 8-4 0,-18 5-5 16,-18 11 3-16,-5 8-3 15,4 8 0-15,12 3-17 16,20-1-24-16,35-12-38 16,35-18-114-16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09T04:00:09.454"/>
    </inkml:context>
    <inkml:brush xml:id="br0">
      <inkml:brushProperty name="width" value="0.05292" units="cm"/>
      <inkml:brushProperty name="height" value="0.05292" units="cm"/>
      <inkml:brushProperty name="color" value="#FF0000"/>
    </inkml:brush>
  </inkml:definitions>
  <inkml:trace contextRef="#ctx0" brushRef="#br0">29304 8447 198 0,'36'-41'194'0,"5"-1"-147"15,7-1-7-15,6 4-6 16,7 6 0-16,3 8-8 16,3 5-3-16,0 10-8 0,-4 8-4 15,-6 4-4-15,-7 14-4 16,-8 13-2-1,-8 17-2-15,-13 15 0 16,-5 12-1-16,-9 16 2 16,-3 13 0-16,-4 10 1 15,0 11-2-15,-9 9-1 16,-8 7-6-16,-7 2 1 0,-8 3-2 16,-8 6 2-16,-1 0 5 15,1-6 3-15,8-4-1 0,5-6 1 16,12-7 0-16,10-12 8 15,5-8 3-15,9-7 0 16,14-11 9-16,8-9-3 16,14-6-3-16,13-14 0 15,13-10-2-15,16-9 1 16,11-12-9-16,6-9-4 0,6-13-1 16,-3-7-5-16,0-6-6 15,-11-15-7-15,-11-6 4 16,-12-5 2-16,-15 0 0 15,-14 1 7-15,-13 3 3 16,-16 1 1-16,-12 4 2 0,-8 6 6 16,-20 1-7-16,-13 13-4 15,-16 3-6-15,-7 21 2 16,-15 15 7-16,-2 18 0 16,-9 12 1-16,-6 14 0 15,-2 11 0-15,-7 9 0 0,2 11 0 16,-3 8 2-16,6 7 1 15,9 4 4-15,6 3 5 16,16 9 5-16,7-4 1 16,16 3-6-16,6 5 0 15,13 0 4-15,12 1-1 0,6 4-3 16,6-2-1-16,8 1-4 16,11 1-3-16,4-4-2 15,3 2 0-15,4-5-2 16,-5-1 1-16,-2-6-1 15,-5-4 0-15,-7-1-2 16,-5-6 0-16,-6-5 2 0,-4-4 0 16,-14-7 1-16,-5-5 0 15,-11-5 4-15,-9-9 1 16,-8-3 2-16,-8-6 1 16,-11-6 2-16,-9-4-3 0,-9-6 0 15,-14-4-1 1,-14-5-2-16,-14-1 1 0,-16-6 5 15,-14-3-12-15,-6-2 2 0,-11-2-5 16,5 1-5-16,3-4-8 16,13-8-10-16,9-14-31 15,12-18-57-15,17-29-170 16</inkml:trace>
  <inkml:trace contextRef="#ctx0" brushRef="#br0" timeOffset="83208.35">9966 14578 273 0,'-10'0'99'16,"3"0"-49"-16,6-5-22 16,-3-2 0-16,4 3 2 15,0 0-6-15,0 1-11 16,0-2-7-16,4-1-2 0,9 1-2 15,9-2 0-15,12-2 0 16,15-2-2-16,14 2 2 16,12 0 1-16,13 1-1 15,9 0 2-15,8 3 1 0,5 0 2 16,6 1 5-16,6 0 6 16,3 1 1-16,5 1 1 15,7-2-2-15,6 3-9 0,-3 1-4 16,4-2-4-16,-6 2 0 15,-7 2-1-15,-7-2 0 16,-13 1 1-16,-10 3-1 16,-12-1 1-16,-13 3 3 15,-11-2-3-15,-14-1 0 16,-12 1 0-16,-7-3-2 0,-11 1 1 16,-4-2-8-16,-7 0-10 15,-5 0-17-15,-2 0-16 16,-3-10-13-16,-3-10-34 15,-11-14-66-15</inkml:trace>
  <inkml:trace contextRef="#ctx0" brushRef="#br0" timeOffset="84613.92">19124 14819 392 0,'-7'-5'35'0,"1"-2"-9"16,4 2 4-16,2 1 3 16,6 3-7-16,17-2-6 0,15 1-7 15,20-3 0-15,22-5 7 16,25-1 4-16,25 0-6 15,20-5-11-15,20 1-7 16,20 3 1-16,17 1 1 0,12 5-2 16,14 6 4-16,10 0 5 15,5 9-4-15,1 6 0 16,-5 5 1-16,-11 3-1 16,-21 1 0-16,-20-2-2 15,-26-1-1-15,-30-2 7 16,-28-1 11-16,-29-5 6 15,-27-5-3-15,-18-3-15 0,-22-3-6 16,-15-2-14-16,-33-8-51 16,-12-13-73-16,3-7-280 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4:17:45.712"/>
    </inkml:context>
    <inkml:brush xml:id="br0">
      <inkml:brushProperty name="width" value="0.05292" units="cm"/>
      <inkml:brushProperty name="height" value="0.05292" units="cm"/>
      <inkml:brushProperty name="color" value="#FF0000"/>
    </inkml:brush>
  </inkml:definitions>
  <inkml:trace contextRef="#ctx0" brushRef="#br0">12090 11381 33 0,'2'0'72'16,"3"0"-62"-16,-1-3 0 15,-1 0-10-15,1 1 1 16,-4 0 13-16,0 2-6 16,0-2 1-16,0 0 12 0,0 0 16 15,0 1-12-15,0-3-25 16,-4 1-37-16,-3-1-60 16</inkml:trace>
  <inkml:trace contextRef="#ctx0" brushRef="#br0" timeOffset="417.82">12033 11335 181 0,'-4'-2'74'16,"-2"-1"-17"-16,4 1-28 16,-5-1-12-16,2 1-2 15,-2-2 3-15,-1 2-1 16,1 0 0-16,0 1 1 0,0-1 3 16,2 0 1-16,-1 2 2 15,2-1-1-15,1 1-3 16,3 0-2-16,0 0-5 15,0 0-3-15,0 0-5 16,0 0 2-16,0 0 2 16,0 0 0-16,13 0-1 0,6 0 9 15,15 0-2 1,15 0 1-16,11 0-6 0,11 1-5 16,14 8-2-16,3 3 2 15,2-1-4-15,1 2 2 16,-5-3 0-16,-3 0 1 0,-12-4 8 15,-4 0-5-15,-12-4 0 0,-8 0-6 16,-13-2 2-16,-10 0-2 0,-8 0 0 16,-8-4 2-16,-7-5 0 15,-1 2-2-15,-6-4-1 16,-4 2-14-16,-6-1-27 16,-1-3-30-16,-3 4-41 0,1 0-55 15,1 4-65-15</inkml:trace>
  <inkml:trace contextRef="#ctx0" brushRef="#br0" timeOffset="683.52">12722 11173 338 0,'0'-15'52'15,"0"5"-2"-15,0-3 5 16,5 4-9-16,2 4-11 15,3 3-4-15,2 2-7 0,6 0-3 16,6 14-8-16,2 11-2 16,9 8-2-16,1 6-1 15,1 7-6-15,4 4 0 16,-7 2-2-16,-9 0 3 16,-10-2-4-16,-15-6-11 0,-18-1-15 15,-23-7-35 1,-13-4-76-16,-9-9-178 0</inkml:trace>
  <inkml:trace contextRef="#ctx0" brushRef="#br0" timeOffset="1577.04">11994 14093 278 0,'-10'-2'22'0,"5"0"8"16,1 2 3-16,1 0 2 0,-1 0-3 15,-2 0-2-15,2 0 0 16,1 0 3-16,1 6-7 16,2-3-2-16,5 2 1 15,16-1 4-15,11-2 9 16,12 0-7-16,12-2-10 0,7 0-2 15,8 0-5-15,-3 0-5 16,0-4-7-16,-7 0 0 16,-4-1 2-16,-2 2-2 15,-8-1 0-15,-1 2-2 16,-5 2 0-16,-4 0 0 16,-6 0-1-16,-6 0-5 0,-3 0-9 15,-8 0-2-15,-3 0 5 16,-5 0 4-16,-5-2 2 15,-1-3-10-15,0-6-25 16,-5-3-45-16,-3-4-95 16</inkml:trace>
  <inkml:trace contextRef="#ctx0" brushRef="#br0" timeOffset="1873.98">12769 13730 363 0,'-15'-15'61'15,"1"2"35"-15,1 6-24 16,4 3-14-16,4 4-13 16,3 0-17-16,2 4-12 15,2 7-1-15,14 1 5 16,7 4 1-16,6 3-1 16,7 5-8-16,3 2-2 0,1 5-2 15,1 1-5-15,-7 2-1 16,-7 3-2-16,-12-2-2 15,-9 0-7-15,-6-1-1 16,-19-2 6-16,-10-3-2 0,-10-2 2 16,-5-3-4-16,-3-2-3 15,-6-2-11-15,-1-4-29 16,-3-1-39-16,2-4-77 16</inkml:trace>
  <inkml:trace contextRef="#ctx0" brushRef="#br0" timeOffset="5248">8349 10943 126 0,'-1'0'-70'0</inkml:trace>
  <inkml:trace contextRef="#ctx0" brushRef="#br0" timeOffset="10821.75">12340 10679 156 0,'-4'-4'39'16,"-2"1"6"-16,1-1 18 0,-2-3-17 15,-2 3 12-15,-2-1-3 16,2 2-1-16,-1-3-14 16,2 3-4-16,4-3 0 15,3 1-1-15,1 0-9 16,3-1-12-16,15-1-4 0,6 0 1 16,8-1 5-16,4 0-1 15,3-1 3-15,3 2-12 16,-4 2-3-16,-8 1-1 15,-4 4-3-15,-9 0 0 16,-6 4-1-16,-7 8 0 0,-4 6 2 16,-2 9 1-16,-11 1-1 15,-4 7 0-15,-5 2-2 16,-4 0-4-16,3-1-1 16,2-1 2-16,4-3-4 15,5-3-9-15,2-3-1 16,5-2-12-16,5-5-23 0,0-5-12 15,0-4-34-15,0-5-83 16</inkml:trace>
  <inkml:trace contextRef="#ctx0" brushRef="#br0" timeOffset="11055.99">12328 10726 363 0,'-7'-14'33'15,"4"6"52"-15,3 6 1 16,2 2-43-16,13 14 7 16,2 6-8-16,5 6-2 0,3 3-4 15,1 1-12-15,1 1-14 16,-3-3-10-16,5-1 0 16,-4-4-16-16,5-2-25 15,-1-6-25-15,2-5-39 16,5-4-88-16</inkml:trace>
  <inkml:trace contextRef="#ctx0" brushRef="#br0" timeOffset="11814.1">12214 13306 555 0,'-13'-14'60'0,"4"2"-1"16,4 8-16-16,0 2-8 0,0 2-24 16,5 10-11-16,0 14 0 15,0 4 0-15,8 12 1 16,1 6 0-16,5 4 2 16,1-2-2-16,2 0-1 0,-4-7 0 15,1-3-5-15,-1-10-18 16,1-5-22-16,-2-10-21 15,0-8-48-15,2-5-155 16</inkml:trace>
  <inkml:trace contextRef="#ctx0" brushRef="#br0" timeOffset="12251.25">12384 13304 382 0,'0'-12'98'16,"0"-2"0"-16,9-6-19 16,8 2-22-16,3 2-9 0,2 2-16 15,2 5-13-15,3 5-3 16,-4 4-9-16,-2 9-6 15,-4 7-4-15,-7 6 3 16,0 5 1-16,-8 2-6 16,0-3-11-16,-2 0-10 0,0-4-6 15,-2-2 2-15,2-3 9 16,0-6 0-16,3-3 3 16,8-2 10-16,2-2 8 15,2-3 6-15,2 4 6 16,-3 0 2-16,1 6-5 15,-5 7-6-15,-4 10-4 0,-5 4-2 16,-1 4-1-16,-5 3-11 16,-7-2-7-16,-5-1-18 15,-1-8-19-15,6-6-37 16,1-8-78-16</inkml:trace>
  <inkml:trace contextRef="#ctx0" brushRef="#br0" timeOffset="13916.07">12725 9999 224 0,'6'7'96'16,"-5"-3"-11"-16,1-4-6 15,-2-4 10-15,4-15-9 16,-2-13-24-16,3-15-13 16,-1-14-13-16,-1-8-18 15,3-8-11-15,-3-2-4 16,-1 3-15-16,1 1 6 16,-3 5 14-16,0 8-2 0,-7 7 11 15,0 7-6-15,2 11 5 16,0 10-1-16,1 12 0 15,4 14-3-15,0 6-6 0,0 22-7 16,11 12 6-16,1 13 0 16,6 5-1-16,3 5-1 15,1 1 2-15,5-8-12 16,2-5 0-16,-2-8-11 16,0-10-10-16,0-9-25 0,-6-11-61 15,-1-9-134-15</inkml:trace>
  <inkml:trace contextRef="#ctx0" brushRef="#br0" timeOffset="14119.71">12697 9425 344 0,'0'15'123'0,"6"-2"-43"16,13-2-11-16,4-4-16 0,3-3-9 15,4-4-16-15,3 0-21 16,2-4-4-16,1-6-5 16,3-3-60-16,1-3-83 15,5-6-174-15</inkml:trace>
  <inkml:trace contextRef="#ctx0" brushRef="#br0" timeOffset="14440.95">13285 9206 511 0,'-8'1'56'15,"4"14"-29"1,2 9-20-16,2 9 2 16,0 7-3-16,11 9-4 15,9-4-1-15,5-3-4 16,9-8-25-16,9-5-21 0,8-14-50 15,-2-8-14-15,5-7-20 16,-1-1 75-16,-12-17 140 16,-11-9 102-16,-15-9-12 15,-15-11-73-15,-9-11-53 16,-25-6-23-16,-18-4-18 16,-9 4-9-16,-5 9 13 15,0 13-6-15,10 11 6 0,3 13-5 16,12 13-4-16,8 5-24 15,5 9-54-15,1 8-108 16</inkml:trace>
  <inkml:trace contextRef="#ctx0" brushRef="#br0" timeOffset="15113.95">12885 12782 514 0,'-4'-25'113'15,"-2"-11"-42"-15,-1-12-14 16,-2-9-19-16,1-5-20 16,-1-5-12-16,2-1-5 15,-4 4-2-15,6 9 1 0,-2 10 3 16,3 12 2-16,-1 15 7 16,3 16-4-16,1 7-9 15,1 24-2-15,1 10 0 16,11 11 2-16,5 5-8 15,6 4-9-15,5-5-4 16,5-6 8-16,1-9 5 16,1-8-7-16,-3-10-19 0,-6-10-28 15,-4-11-101-15,-9-8-261 16</inkml:trace>
  <inkml:trace contextRef="#ctx0" brushRef="#br0" timeOffset="15317.13">12650 12373 579 0,'16'9'27'16,"15"-9"48"-16,12-3-8 0,9-8-9 16,3-5-25-16,3-2-27 15,1 2-10-15,-4-2-29 16,-4 2-37-16,-6 2-29 15,3-4-77-15</inkml:trace>
  <inkml:trace contextRef="#ctx0" brushRef="#br0" timeOffset="15488.85">13285 12102 480 0,'-7'0'92'16,"2"2"3"-16,2 12-36 15,3 9-17-15,-2 15 0 16,2 5-25-16,0 12-11 16,0 4-4-16,0-1-1 15,0 0-30-15,0-8-66 0,0-11-89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4:15:34.153"/>
    </inkml:context>
    <inkml:brush xml:id="br0">
      <inkml:brushProperty name="width" value="0.05292" units="cm"/>
      <inkml:brushProperty name="height" value="0.05292" units="cm"/>
      <inkml:brushProperty name="color" value="#FF0000"/>
    </inkml:brush>
  </inkml:definitions>
  <inkml:trace contextRef="#ctx0" brushRef="#br0">6905 11367 132 0,'-5'0'25'0,"4"0"-10"16,1 0-2-16,-2 0-14 0,2 2 12 16,0-2 31-16,0 0 7 15,0 0-4-15,0 0-1 16,0 0 2-16,0 0-1 15,0 0-8-15,2 0-12 16,4 0-14-16,8 0-1 0,1 0 2 16,5 0-5-16,6-2 1 15,2 2-1-15,7-3-4 16,0 1-1-16,6 0 0 16,3-1 2-16,2-1-2 15,6 2 2-15,4-1 4 0,1 1-1 16,2 0 2-16,2 0-2 15,2 2 0-15,-2 0 1 16,-1 0 1-16,-5 0-2 16,0 0-1-16,-9 0 1 15,-3 0-3-15,-2 0 3 0,-3 0 0 16,-4 0-1-16,-4 0 1 16,1 0 1-16,-4 2-2 15,0 0-2-15,-2 0 0 16,-1-2 0-16,-3 1 0 15,2-1 1-15,3 0-1 16,1 0 0-16,0 0-1 16,2 0 0-16,-1 0 1 0,6 2-4 15,-1-2 1-15,1 0 0 16,-2 0 2-16,4 0 0 16,-2 4 1-16,-2 0 0 0,2 2 0 15,-5 0-2-15,1-1-2 16,-4 0 1-16,-3 3-1 15,1-1 0-15,-7 0 1 16,2 0 0-16,-2-2 1 16,0 4 1-16,-2 0-2 15,0-1 1-15,-4-3-2 0,0 0 0 16,-6-1-2-16,-1-2-8 16,-4-2-21-16,0 0-23 15,0 0-17-15,-7-4-5 16,-3-7-31-16,3-3-31 15,0-4-137-15</inkml:trace>
  <inkml:trace contextRef="#ctx0" brushRef="#br0" timeOffset="343.79">8721 11093 476 0,'0'0'25'16,"0"0"47"-16,0 0-29 15,0 0-12-15,0 0-12 0,2 3-5 16,9 6-1-16,5 7-5 16,9 2-2-16,2 9 1 15,5 3-2-15,2 0-2 16,6 2-2-16,-5 1 0 0,2-3 1 15,-6 2-4-15,-5 0 2 16,-6 2 0-16,-10 2 2 16,-10 3-2-16,-14 4-2 15,-23 3 2-15,-22 3-1 16,-28-2-4-16,-20 2-12 16,-25-3-13-16,-9 1-36 0,-5-4-75 15,10-3-131-15</inkml:trace>
  <inkml:trace contextRef="#ctx0" brushRef="#br0" timeOffset="7229.28">10019 12423 479 0,'124'0'38'0,"11"-7"-29"0,18-5 3 0,10-1 0 15,8 8 7-15,6-1-15 16,3 3-3-16,0 1-2 0,-9 2 0 16,-10 0-14-16,-14 0-35 15,-16-3-69-15,-20-7-210 16</inkml:trace>
  <inkml:trace contextRef="#ctx0" brushRef="#br0" timeOffset="7542.13">9676 12930 585 0,'83'20'133'16,"26"-17"-128"-16,28-3 13 15,28 0-13-15,18-7 10 0,19 1-9 16,5-1-5-16,4 2-2 16,-1 2-11-16,-10-3-49 15,-15 2-47-15,-20-6-107 16</inkml:trace>
  <inkml:trace contextRef="#ctx0" brushRef="#br0" timeOffset="7823.32">10273 13214 561 0,'106'32'160'16,"39"-14"-169"-16,45-11 17 15,43 0-6-15,33-2 2 16,29-1-8-16,21 1-18 16,11 0-44-16,3-5-89 0</inkml:trace>
  <inkml:trace contextRef="#ctx0" brushRef="#br0" timeOffset="10143.14">15595 12750 258 0,'-6'-17'39'0,"1"-4"35"0,2 2-15 16,3-1 3-16,0-2-16 16,0 3-14-16,0 3 3 15,0 1-8-15,1 1-10 16,-1 6 6-16,0 0-4 15,0 3-7-15,0 1-1 16,-3 3-2 0,0 1-4-16,-1 0-3 15,2 3 0-15,2 8 2 0,0 5 4 16,7 2 0-16,9 7 1 16,9 2-1-16,6 3-1 15,8 4-1-15,8 1-4 16,4 1-1-16,2 1 0 0,5-3 0 15,-1 2-1 1,-1-6 0-16,-4-1 0 0,-5-6 1 16,-8-3-1-16,-5-4 0 15,-5-7 0-15,-9-2 1 16,-5-2-1-16,-7-3 1 0,-3 0 1 16,-5-2-2-16,0 0 0 15,0 1 1-15,0 2-1 16,-8 2 0-16,-5 2 0 15,-8 5 0-15,-5 6 0 16,-4 4 1-16,-6 4-1 0,-6 2 1 16,0 1 2-16,-7 3-1 15,2-1 0-15,-3 1 0 16,2 0 0-16,2 3 3 0,2 0-2 16,7 0 0-16,5 2-2 15,9-3-3-15,3-4 2 16,8 1 0-16,4-6-7 15,5-3-10-15,3-8-19 16,3-7-22-16,12-6-56 0,10-13-160 16</inkml:trace>
  <inkml:trace contextRef="#ctx0" brushRef="#br0" timeOffset="36530.1">17705 7854 311 0,'27'10'228'0,"4"-4"-181"0,13-2-2 16,10-1-18-16,13 3 4 0,10 3-9 16,9-5-6-16,10 3-3 15,6-3-1-15,5-3 1 16,10 3-5-16,0-2-5 16,3 2-2-16,2-1 0 15,-3 0-1-15,-3 0-1 16,-10-2 1-16,-5-1 2 15,-13 0-2-15,-17-7 10 0,-11-7 0 16,-13-10 4-16,-17-6 3 16,-9-10-3-16,-9-9-10 15,-11-12-5-15,-1-8-4 16,-10-11-5-16,-14-10 3 16,-4-7 1-16,-6-11 2 15,-8-8 1-15,-1-7-2 0,0-3-3 16,-2-6-3-16,0-2-1 15,2 0 5-15,3 2 8 16,3 2-1-16,6 3-1 0,4 5 2 16,6 5-1-16,3 3 6 15,3 7 0-15,3 5 0 16,2 2-2-16,2 11 3 16,-3 5 0-16,-2 5 2 15,-1 8-3-15,-8 0-2 0,-10 9-6 16,-7 2-2-16,-12 3 0 15,-15 1 1-15,-12 2-5 16,-20 6 7-16,-16 5 1 16,-18 3-1-16,-13 2-2 15,-19 4 4-15,-18 4 1 16,-11 3-4-16,-18 0 4 0,-13 4-2 16,-18 4 0-16,-15 1 0 31,-11 5 1-31,-6 2 1 0,-12 4-5 15,-7 4 7 1,-2-1-1-16,-7 4-3 0,-2-2 0 0,-7 6 0 0,1 3 2 16,-2 4-1-16,3 0-2 15,5-1 0-15,-3 1 3 16,10 1 0-16,5 1 1 16,3-2-2-1,5 3-2-15,0-2-1 16,3 4 2-16,1 2 2 0,3-2-1 15,1 2-2-15,-3 4 3 16,3-1-3-16,3 2 1 16,1 2 0-16,5 0-3 15,5-1 8-15,5 2-4 16,8 1 0-16,5 0 2 0,6-1-6 16,4 1 1-16,10 0 5 15,5 0-9-15,7 1 11 16,5-3-7-16,9 0 3 15,6-2-3-15,5-1 2 16,11-3 0-16,8 1 1 0,14-4-2 16,11 0-2-16,14-2 5 15,10-2-2 1,12-4 0-16,18 0 4 0,7-5 2 16,11-3-4-16,10 0 1 15,4 0-1-15,7 0-1 16,2 0 0-16,7 0 1 0,0 3-3 15,6 2 2-15,0 3-1 16,4 6-2-16,7 3 1 16,2 2 1-16,4 9 1 15,2 7-1-15,1 7-1 16,5 6 1-16,-1 10 0 0,0 12 0 16,0 7 1-16,3 7-2 15,-4 12 2-15,4 6-1 16,-1 8 0-16,4 12 0 15,5 5 0-15,-2 6 0 16,4 12 0-16,6 4 0 0,-1 7 2 16,4 4-3-16,-2 4 2 15,-2 11 0 1,-1 2 0-16,-3 3 3 0,-1-4 9 16,1 7-7-16,2 0-3 15,-2-3-1-15,2-10-2 0,2 1 1 16,2-3-2-16,-1-6-2 15,1-7 2-15,-2-4-1 16,-2-5 2-16,0-5 1 16,1-10-2-16,3-6 1 15,1-7 0-15,5-11-1 16,1-5 0-16,1-12 1 0,2-2 0 16,-1-10-1-16,-1-1 0 15,-5-7 0-15,-3-1 2 16,-1-8-2-16,-5-3 1 15,-3-4-2-15,0-4 0 0,0-2-1 16,0-5-2-16,0-6-1 16,-2 1 1-16,1-6 1 15,1-2 2-15,-3-3 1 16,3-5 0-16,0-5 0 16,0-1 1-16,3-3-1 15,0-1 1-15,0-3-2 0,1-3 4 16,-1 1-2-16,-1-2 0 15,2-1 0-15,-4 1 1 16,1-2-1-16,-1 1 0 16,0 2 0-16,2-1-1 15,0-2 1-15,0 3 0 16,1 1 0-16,5-2-2 0,4 1-1 16,10-1-1-16,9 0 5 15,10-1 7-15,11-2-4 16,11 0-3-16,3-2 3 15,7 0-3-15,7-2 2 0,1-2 2 16,-1 0 0-16,5 1 0 16,-4 1-2-16,-1 2 0 15,0 0-1-15,-6 0 0 16,-4 0-3-16,-12 4 4 16,-6 3-5-16,-14 2 1 15,-11-2-1-15,-9 4-2 0,-9 0-1 16,-4-1 0-16,-5 2 2 15,0 1 2-15,-5 2 2 16,-4-5 1-16,-2 2 1 16,-1-2-1-16,-2-2-1 15,2 0 0-15,0-5 1 0,-1 4-1 16,4-3 0-16,-1-1 1 16,3 1-2-16,1-2 1 15,4-1 0-15,-2 1 0 16,3-2-1-16,1 0 0 15,-2 0 0-15,0 0-5 0,-3 0-17 16,-2-12-43-16,-1-2-52 16,3-6-110-16</inkml:trace>
  <inkml:trace contextRef="#ctx0" brushRef="#br0" timeOffset="41532.04">6588 11326 102 0,'0'4'160'0,"0"3"-122"15,5-5 5-15,2 3-8 16,1-1-4-16,2 1-13 16,-1-1-5-16,0 1 0 15,4-2 3-15,-1 3 3 0,3-1 1 16,2 0 0-16,4 3-5 16,2-1-2-16,6 2-2 15,8-2 5-15,6 2 2 16,10 1-2-16,6 0-1 15,11 0 1-15,9-1 1 0,6 0 3 16,5 0 0 0,13 0-1-16,5-2 0 0,9 2-3 15,5-2 0-15,3-2-6 16,6 2 0-16,6 4 1 16,1-2-5-16,-1 2 0 15,1 1-2-15,-1 1 4 0,-1 1-3 16,-5-2-6-16,-6 3 0 15,-4-2 0-15,-10 1 3 16,-9-2-1-16,-8-1 2 16,-10-1 5-16,-12 3-4 15,-11-2-1-15,-9-4 0 16,-9 0-1-16,-11 2-2 0,-6-6 0 16,-8 1 0-16,-8-2 1 15,-3-1-1-15,0 1-1 16,-7-2-1-16,0 0-2 15,-4 0-8-15,-12 0-8 0,-12-9-21 16,-6-5-26-16,-10-2-28 16,-5-4-49-16,6 3-84 15</inkml:trace>
  <inkml:trace contextRef="#ctx0" brushRef="#br0" timeOffset="42063.16">9634 11249 196 0,'0'-3'289'0,"0"3"-213"16,0-3-24-16,0 3-8 15,0 0-14-15,0 0-11 16,0 3-3-16,1 6 0 15,4 9 1-15,6 1 5 16,7 4 1-16,2 4-3 16,6 2-5-16,9 1 1 0,3 0-2 15,5 1-3-15,6-1-3 16,-2 0-5-16,2 1 1 16,-2-2-2-16,-2-2 0 15,-4 3 1-15,-4 0-3 16,0 2 1-16,-10 3 1 15,-2 3-2-15,-11 7 0 16,-14 8-1-16,-21 10-3 0,-44 6 4 16,-45 9-8-16,-58 4-7 15,-73-2-17-15,-63-2-62 16,-54-14-133-16</inkml:trace>
  <inkml:trace contextRef="#ctx0" brushRef="#br0" timeOffset="44167.33">7847 6678 56 0,'0'-18'7'0,"0"-2"-8"15,0 2 1-15,0-1 8 16,0 1-5-16,0-2-10 16,-5 2-14-16,-5-2-2 15,0-1 1-15</inkml:trace>
  <inkml:trace contextRef="#ctx0" brushRef="#br0" timeOffset="44870.46">7732 6350 116 0,'-4'-11'43'15,"2"2"-4"-15,2 0 5 16,2 4-17-16,9-1 1 16,5 2-16-16,8 0 3 0,6 0 7 15,8 1 7-15,8-1 5 16,10 2-9-16,10 1 0 16,14 1-7-16,6-3 2 15,13 2-5-15,6 1-4 16,12-2-1-16,7 2-2 0,10 0 4 15,8 0 1-15,8 2 0 16,6-2-5-16,9 0 1 16,4 0-1-16,4 4-4 15,4 3 1-15,-1 1 2 16,4 1 4-16,-1 0-3 16,2 0 0-16,-1 0 5 0,5 2-3 15,0-1 4-15,0 0-2 16,1 0 1-16,-1 2-4 15,0-1 5-15,0 2 0 16,-3-1-3-16,-1 2 0 0,0 0-3 16,1-3-3-16,-4 0-3 15,-3-1 1-15,2-4 0 16,-5 3 1-16,-2-3-3 16,-2-1 2-16,-3-2 6 15,-6 1-3-15,-4 0-3 0,-9-1 0 16,-4-3 1-1,-13 4-1-15,-4-4-2 16,-11 0 4-16,-9 0-2 0,-8 0 1 16,-9 0-2-16,-10 0 2 15,-10 0-1-15,-12 0 1 16,-10-2-3-16,-10 0-1 0,-11-1 0 16,-11 3 0-16,-4-3-3 15,-5 3-1-15,-5-1 0 16,0 1 1-16,0 0 1 15,0 0-1-15,0 0 0 16,0 0 0-16,0 0 2 0,0 0 0 16,0 0-1-16,0 0 2 15,0 0-5-15,0 0-5 16,0 0 0-16,0 0-1 16,0 0 0-16,0 0-1 15,0 0-3-15,-2 0-11 0,1-7-14 16,-3-5-31-16,-1-5-45 15,-3-2-99-15</inkml:trace>
  <inkml:trace contextRef="#ctx0" brushRef="#br0" timeOffset="45153.37">15123 6130 570 0,'15'11'36'0,"12"3"-10"15,10 8-12-15,9 3 0 16,0 5 2-16,-5 6-11 15,-14 5-4-15,-25 3-2 16,-23 6-24-16,-50 4-18 0,-39-1-23 16,-35-1-84-16</inkml:trace>
  <inkml:trace contextRef="#ctx0" brushRef="#br0" timeOffset="49669.75">7516 11049 518 0,'19'0'19'15,"1"-12"15"-15,6-11-21 16,4-13 3-16,3-12 0 16,-5-13 5-16,1-15-9 0,-4-17-10 15,-7-14-18-15,-3-8-19 16,-3-12-14-16,-2-11-7 15,-7-6 6-15,2-4 31 16,4-4 16-16,2-4 2 16,2-6 6-16,5 0 11 15,-1-2 3-15,7-4 2 16,-1 1-1-16,2-4 9 0,-2 3-2 16,3 2-11-16,-3 2 3 15,1 0-9-15,-3 2-4 16,1 3-10-16,-2 0-10 15,1 6-9-15,-1 3-5 16,1 11-10-16,4 10-3 0,4 12 9 16,-1 12 15-16,11 10 9 15,-2 12 5-15,6 11 0 16,9 11 0-16,6 8-3 16,10 6 12-16,9 9 3 0,11 10-1 15,13 1 4-15,12 8 19 16,16 3-7-16,20 5-9 15,17 4-7-15,22 1-5 16,18 5-1-16,19 2-2 16,14-1-12-16,11 9 4 0,10 4 0 15,9 1 7-15,10 4 2 16,4 3 5-16,2 3 3 16,10 1-5-16,2 5-6 15,-3 2 1-15,-3 6-6 16,1 1 1-16,-5 2-5 15,-4 5-8-15,-9 0-1 0,-6 1 2 16,-7-1 1-16,-12-3-4 16,-9 1-25-16,-4-2-41 15,-4-7-69-15</inkml:trace>
  <inkml:trace contextRef="#ctx0" brushRef="#br0" timeOffset="50029.08">17897 4427 402 0,'-321'-158'1'16,"-17"7"-2"-16,-21 10 3 0,-14 14-1 16,-18 8 17-16,-21 16-4 15,-9 6 4-15,-13 15-3 16,-11 13-5-16,-18 12-5 15,-14 18-4-15,-13 14-2 16,-18 23-17-16,-24 14-17 0,-20 33-9 16,-26 25-19-16,-23 22-64 15</inkml:trace>
  <inkml:trace contextRef="#ctx0" brushRef="#br0" timeOffset="50908.6">6442 11287 670 0,'12'14'4'0,"20"-1"36"16,16-1-7-16,16 3 1 0,19-3-16 15,12 0-4-15,15-2-2 16,5-2-4-16,16 0 3 15,9-2 3-15,14 4 0 16,9-2-6-16,8 3-1 0,4 4-3 16,2 1 1-16,-2 3 2 15,-9 6 2-15,-10 0 3 16,-15 3-7-16,-17 0 4 16,-18-4-6-16,-24-1-4 15,-16-5 1-15,-22-3 0 16,-12-5-4-16,-16-4-8 0,-5-5-6 15,-11-1-17-15,-5-5-20 16,-20-16-40-16,-15-10-34 16,-8-8-113-16</inkml:trace>
  <inkml:trace contextRef="#ctx0" brushRef="#br0" timeOffset="51174.18">8434 10858 545 0,'44'31'150'16,"27"5"-114"-16,28 5 4 16,30 14-12-16,27 13-4 15,13 9-9-15,1 6-7 0,-8 10-5 16,-22 6 0-16,-25 1 0 15,-36 1 0-15,-34 6-3 16,-43 10-3-16,-36 7-2 16,-64 4-18-16,-47 2-36 15,-49-3-57-15,-30-17-261 16</inkml:trace>
  <inkml:trace contextRef="#ctx0" brushRef="#br0" timeOffset="121408.35">15421 12382 200 0,'0'9'225'16,"0"0"-144"-16,0-2-13 16,0 0-25-16,12 6-9 15,5 3-6-15,13 2-6 16,8 5-4-16,13 2-5 16,5 5-4-16,11 2-5 0,8 6-4 15,5-1-1-15,4 2 2 16,7 3-1-16,2 2 0 15,4 1-1-15,3 1 1 16,-7 2 3-16,-5-1-4 0,-13-3 1 16,-14 2 0-1,-18-4 0-15,-19 2-1 0,-24 2-1 16,-12 3 2-16,-36 2 8 16,-20 9 8-16,-29 3 0 15,-23 7-7-15,-26 8-4 0,-18 5-5 16,-18 11 3-16,-5 8-3 15,4 8 0-15,12 3-17 16,20-1-24-16,35-12-38 16,35-18-114-16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03T04:17:45.712"/>
    </inkml:context>
    <inkml:brush xml:id="br0">
      <inkml:brushProperty name="width" value="0.05292" units="cm"/>
      <inkml:brushProperty name="height" value="0.05292" units="cm"/>
      <inkml:brushProperty name="color" value="#FF0000"/>
    </inkml:brush>
  </inkml:definitions>
  <inkml:trace contextRef="#ctx0" brushRef="#br0">12090 11381 33 0,'2'0'72'16,"3"0"-62"-16,-1-3 0 15,-1 0-10-15,1 1 1 16,-4 0 13-16,0 2-6 16,0-2 1-16,0 0 12 0,0 0 16 15,0 1-12-15,0-3-25 16,-4 1-37-16,-3-1-60 16</inkml:trace>
  <inkml:trace contextRef="#ctx0" brushRef="#br0" timeOffset="417.82">12033 11335 181 0,'-4'-2'74'16,"-2"-1"-17"-16,4 1-28 16,-5-1-12-16,2 1-2 15,-2-2 3-15,-1 2-1 16,1 0 0-16,0 1 1 0,0-1 3 16,2 0 1-16,-1 2 2 15,2-1-1-15,1 1-3 16,3 0-2-16,0 0-5 15,0 0-3-15,0 0-5 16,0 0 2-16,0 0 2 16,0 0 0-16,13 0-1 0,6 0 9 15,15 0-2 1,15 0 1-16,11 0-6 0,11 1-5 16,14 8-2-16,3 3 2 15,2-1-4-15,1 2 2 16,-5-3 0-16,-3 0 1 0,-12-4 8 15,-4 0-5-15,-12-4 0 0,-8 0-6 16,-13-2 2-16,-10 0-2 0,-8 0 0 16,-8-4 2-16,-7-5 0 15,-1 2-2-15,-6-4-1 16,-4 2-14-16,-6-1-27 16,-1-3-30-16,-3 4-41 0,1 0-55 15,1 4-65-15</inkml:trace>
  <inkml:trace contextRef="#ctx0" brushRef="#br0" timeOffset="683.52">12722 11173 338 0,'0'-15'52'15,"0"5"-2"-15,0-3 5 16,5 4-9-16,2 4-11 15,3 3-4-15,2 2-7 0,6 0-3 16,6 14-8-16,2 11-2 16,9 8-2-16,1 6-1 15,1 7-6-15,4 4 0 16,-7 2-2-16,-9 0 3 16,-10-2-4-16,-15-6-11 0,-18-1-15 15,-23-7-35 1,-13-4-76-16,-9-9-178 0</inkml:trace>
  <inkml:trace contextRef="#ctx0" brushRef="#br0" timeOffset="1577.04">11994 14093 278 0,'-10'-2'22'0,"5"0"8"16,1 2 3-16,1 0 2 0,-1 0-3 15,-2 0-2-15,2 0 0 16,1 0 3-16,1 6-7 16,2-3-2-16,5 2 1 15,16-1 4-15,11-2 9 16,12 0-7-16,12-2-10 0,7 0-2 15,8 0-5-15,-3 0-5 16,0-4-7-16,-7 0 0 16,-4-1 2-16,-2 2-2 15,-8-1 0-15,-1 2-2 16,-5 2 0-16,-4 0 0 16,-6 0-1-16,-6 0-5 0,-3 0-9 15,-8 0-2-15,-3 0 5 16,-5 0 4-16,-5-2 2 15,-1-3-10-15,0-6-25 16,-5-3-45-16,-3-4-95 16</inkml:trace>
  <inkml:trace contextRef="#ctx0" brushRef="#br0" timeOffset="1873.98">12769 13730 363 0,'-15'-15'61'15,"1"2"35"-15,1 6-24 16,4 3-14-16,4 4-13 16,3 0-17-16,2 4-12 15,2 7-1-15,14 1 5 16,7 4 1-16,6 3-1 16,7 5-8-16,3 2-2 0,1 5-2 15,1 1-5-15,-7 2-1 16,-7 3-2-16,-12-2-2 15,-9 0-7-15,-6-1-1 16,-19-2 6-16,-10-3-2 0,-10-2 2 16,-5-3-4-16,-3-2-3 15,-6-2-11-15,-1-4-29 16,-3-1-39-16,2-4-77 16</inkml:trace>
  <inkml:trace contextRef="#ctx0" brushRef="#br0" timeOffset="5248">8349 10943 126 0,'-1'0'-70'0</inkml:trace>
  <inkml:trace contextRef="#ctx0" brushRef="#br0" timeOffset="10821.75">12340 10679 156 0,'-4'-4'39'16,"-2"1"6"-16,1-1 18 0,-2-3-17 15,-2 3 12-15,-2-1-3 16,2 2-1-16,-1-3-14 16,2 3-4-16,4-3 0 15,3 1-1-15,1 0-9 16,3-1-12-16,15-1-4 0,6 0 1 16,8-1 5-16,4 0-1 15,3-1 3-15,3 2-12 16,-4 2-3-16,-8 1-1 15,-4 4-3-15,-9 0 0 16,-6 4-1-16,-7 8 0 0,-4 6 2 16,-2 9 1-16,-11 1-1 15,-4 7 0-15,-5 2-2 16,-4 0-4-16,3-1-1 16,2-1 2-16,4-3-4 15,5-3-9-15,2-3-1 16,5-2-12-16,5-5-23 0,0-5-12 15,0-4-34-15,0-5-83 16</inkml:trace>
  <inkml:trace contextRef="#ctx0" brushRef="#br0" timeOffset="11055.99">12328 10726 363 0,'-7'-14'33'15,"4"6"52"-15,3 6 1 16,2 2-43-16,13 14 7 16,2 6-8-16,5 6-2 0,3 3-4 15,1 1-12-15,1 1-14 16,-3-3-10-16,5-1 0 16,-4-4-16-16,5-2-25 15,-1-6-25-15,2-5-39 16,5-4-88-16</inkml:trace>
  <inkml:trace contextRef="#ctx0" brushRef="#br0" timeOffset="11814.1">12214 13306 555 0,'-13'-14'60'0,"4"2"-1"16,4 8-16-16,0 2-8 0,0 2-24 16,5 10-11-16,0 14 0 15,0 4 0-15,8 12 1 16,1 6 0-16,5 4 2 16,1-2-2-16,2 0-1 0,-4-7 0 15,1-3-5-15,-1-10-18 16,1-5-22-16,-2-10-21 15,0-8-48-15,2-5-155 16</inkml:trace>
  <inkml:trace contextRef="#ctx0" brushRef="#br0" timeOffset="12251.25">12384 13304 382 0,'0'-12'98'16,"0"-2"0"-16,9-6-19 16,8 2-22-16,3 2-9 0,2 2-16 15,2 5-13-15,3 5-3 16,-4 4-9-16,-2 9-6 15,-4 7-4-15,-7 6 3 16,0 5 1-16,-8 2-6 16,0-3-11-16,-2 0-10 0,0-4-6 15,-2-2 2-15,2-3 9 16,0-6 0-16,3-3 3 16,8-2 10-16,2-2 8 15,2-3 6-15,2 4 6 16,-3 0 2-16,1 6-5 15,-5 7-6-15,-4 10-4 0,-5 4-2 16,-1 4-1-16,-5 3-11 16,-7-2-7-16,-5-1-18 15,-1-8-19-15,6-6-37 16,1-8-78-16</inkml:trace>
  <inkml:trace contextRef="#ctx0" brushRef="#br0" timeOffset="13916.07">12725 9999 224 0,'6'7'96'16,"-5"-3"-11"-16,1-4-6 15,-2-4 10-15,4-15-9 16,-2-13-24-16,3-15-13 16,-1-14-13-16,-1-8-18 15,3-8-11-15,-3-2-4 16,-1 3-15-16,1 1 6 16,-3 5 14-16,0 8-2 0,-7 7 11 15,0 7-6-15,2 11 5 16,0 10-1-16,1 12 0 15,4 14-3-15,0 6-6 0,0 22-7 16,11 12 6-16,1 13 0 16,6 5-1-16,3 5-1 15,1 1 2-15,5-8-12 16,2-5 0-16,-2-8-11 16,0-10-10-16,0-9-25 0,-6-11-61 15,-1-9-134-15</inkml:trace>
  <inkml:trace contextRef="#ctx0" brushRef="#br0" timeOffset="14119.71">12697 9425 344 0,'0'15'123'0,"6"-2"-43"16,13-2-11-16,4-4-16 0,3-3-9 15,4-4-16-15,3 0-21 16,2-4-4-16,1-6-5 16,3-3-60-16,1-3-83 15,5-6-174-15</inkml:trace>
  <inkml:trace contextRef="#ctx0" brushRef="#br0" timeOffset="14440.95">13285 9206 511 0,'-8'1'56'15,"4"14"-29"1,2 9-20-16,2 9 2 16,0 7-3-16,11 9-4 15,9-4-1-15,5-3-4 16,9-8-25-16,9-5-21 0,8-14-50 15,-2-8-14-15,5-7-20 16,-1-1 75-16,-12-17 140 16,-11-9 102-16,-15-9-12 15,-15-11-73-15,-9-11-53 16,-25-6-23-16,-18-4-18 16,-9 4-9-16,-5 9 13 15,0 13-6-15,10 11 6 0,3 13-5 16,12 13-4-16,8 5-24 15,5 9-54-15,1 8-108 16</inkml:trace>
  <inkml:trace contextRef="#ctx0" brushRef="#br0" timeOffset="15113.95">12885 12782 514 0,'-4'-25'113'15,"-2"-11"-42"-15,-1-12-14 16,-2-9-19-16,1-5-20 16,-1-5-12-16,2-1-5 15,-4 4-2-15,6 9 1 0,-2 10 3 16,3 12 2-16,-1 15 7 16,3 16-4-16,1 7-9 15,1 24-2-15,1 10 0 16,11 11 2-16,5 5-8 15,6 4-9-15,5-5-4 16,5-6 8-16,1-9 5 16,1-8-7-16,-3-10-19 0,-6-10-28 15,-4-11-101-15,-9-8-261 16</inkml:trace>
  <inkml:trace contextRef="#ctx0" brushRef="#br0" timeOffset="15317.13">12650 12373 579 0,'16'9'27'16,"15"-9"48"-16,12-3-8 0,9-8-9 16,3-5-25-16,3-2-27 15,1 2-10-15,-4-2-29 16,-4 2-37-16,-6 2-29 15,3-4-77-15</inkml:trace>
  <inkml:trace contextRef="#ctx0" brushRef="#br0" timeOffset="15488.84">13285 12102 480 0,'-7'0'92'16,"2"2"3"-16,2 12-36 15,3 9-17-15,-2 15 0 16,2 5-25-16,0 12-11 16,0 4-4-16,0-1-1 15,0 0-30-15,0-8-66 0,0-11-89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14T04:18:04.788"/>
    </inkml:context>
    <inkml:brush xml:id="br0">
      <inkml:brushProperty name="width" value="0.05292" units="cm"/>
      <inkml:brushProperty name="height" value="0.05292" units="cm"/>
      <inkml:brushProperty name="color" value="#FF0000"/>
    </inkml:brush>
  </inkml:definitions>
  <inkml:trace contextRef="#ctx0" brushRef="#br0">18111 11849 394 0,'8'-33'92'0,"-4"-1"-48"0,4-2-9 15,-3 1 1-15,-5 3-7 16,0 2-2-16,-15 2-6 16,-9 1-13-16,-13 5-4 15,-11 3-5-15,-11 8-1 0,-11 8 1 16,-6 3 0-16,-4 5 0 15,-1 13 2-15,8 3-1 16,0 6 0-16,7 5 0 16,-1 5-1-16,8 6 1 15,5 4 1-15,4 5-1 0,8 6-2 16,8 4 3-16,11 11 0 16,5-2-1-16,4 5 2 15,7 1-1-15,7-1-1 16,0-1 1-16,13-2-2 15,8-6 1-15,11-5-2 16,8-7-1-16,10-5 1 0,6-5-1 16,5-8 0-16,5-3 2 15,5-7 2-15,7-6-2 16,-3-3 2-16,6-6 0 16,4-4 0-16,3-5-1 15,-4-3-3-15,2 0 8 0,-1-3-4 16,-2-8-2-16,-5-3 0 15,-4-2-2-15,-6-2 1 16,-3-5 3-16,-6-2-1 16,-3-2-1-16,-8-5 2 15,-3-7 0-15,-11-10 3 0,-5-4 10 16,-13-11-3-16,-9-6 2 16,-7-8-1-16,-4-7-10 15,-16-2-1-15,-13-4 0 16,-9-2-2-16,-9 2-3 15,-12-3-1-15,-11 7 3 16,-9 3 0-16,-6 8 0 0,-7 6-2 16,-6 9-6-16,-4 15-12 15,-2 12-30-15,-7 14-25 16,1 15-101-16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28T04:02:18.945"/>
    </inkml:context>
    <inkml:brush xml:id="br0">
      <inkml:brushProperty name="width" value="0.05292" units="cm"/>
      <inkml:brushProperty name="height" value="0.05292" units="cm"/>
      <inkml:brushProperty name="color" value="#FF0000"/>
    </inkml:brush>
  </inkml:definitions>
  <inkml:trace contextRef="#ctx0" brushRef="#br0">18303 15731 465 0,'8'1'47'16,"2"24"-37"-16,-1-3-13 15,-1-10 0-15,-1 1 6 16,1 5-4-16,8 6-2 0,6-6-4 16,-4 2 3-16,3 1 3 15,-1 0 1-15,2 1 1 16,-1 2-2-16,-1-3 2 15,0 2-1-15,1-2 0 16,2 0 1-16,3-3 1 0,1 2-2 16,3-6 1-1,1-1-1-15,3-3 0 0,0-3 1 16,-2-1-1-16,0-4 0 16,-1 0 0-16,1-2 1 15,-5 0-1-15,0-2 2 16,0-6-3-16,-1 1 2 15,-4-4-1-15,2-3 1 16,-6 0-2-16,-2 1 2 0,-1 1 0 16,-5 3 0-16,-3 1 0 15,-1 2-1-15,-2 1 1 16,-2-2 2-16,-1 3 5 0,1 0-2 16,0 1-1-16,-2-1 2 15,0-1 2-15,0 3-1 16,0 1 0-16,0-4-1 15,0 5-4-15,0-1-1 16,0 1-3-16,0 0-7 16,0 0-5-16,0 0-7 0,0 0 12 15,0 6 8-15,0-1-1 16,0 2 2-16,0 1-1 16,0 2 1-16,3-1-1 15,6 1-1-15,2 3 0 16,3 1 4-16,1 5-6 0,3 1-41 15,-2-3-64-15,-2-9-80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28T04:12:50.091"/>
    </inkml:context>
    <inkml:brush xml:id="br0">
      <inkml:brushProperty name="width" value="0.05292" units="cm"/>
      <inkml:brushProperty name="height" value="0.05292" units="cm"/>
      <inkml:brushProperty name="color" value="#FF0000"/>
    </inkml:brush>
  </inkml:definitions>
  <inkml:trace contextRef="#ctx0" brushRef="#br0">7452 9737 652 0,'32'0'43'16,"12"0"-20"-16,25-4-1 15,25-1 3-15,24 2-22 0,22-7 3 16,25 2-4-16,26-1-2 16,18 0 0-16,23 0 1 15,23 4-1-15,16 2-1 16,18 3 2-16,11-1 0 0,12 1-1 15,5 7 1-15,3 4 0 16,-1-2 12-16,-2 5 7 16,-7 0 2-16,-8 2-3 15,-18 0 0-15,-23 2-7 0,-22-4-5 16,-27 1-1-16,-23-1-2 16,-30-3-2-16,-18-4-2 15,-23 0 1-15,-19 0 0 16,-22-1 0-16,-16-1 0 15,-17-2-2-15,-16-1 3 16,-12 2-3-16,-7-4 0 0,-8 0-3 16,-1 0-6-1,-24-2-15-15,-21-12-24 0,-23-15-59 16,-26-22-216-16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28T04:02:18.945"/>
    </inkml:context>
    <inkml:brush xml:id="br0">
      <inkml:brushProperty name="width" value="0.05292" units="cm"/>
      <inkml:brushProperty name="height" value="0.05292" units="cm"/>
      <inkml:brushProperty name="color" value="#FF0000"/>
    </inkml:brush>
  </inkml:definitions>
  <inkml:trace contextRef="#ctx0" brushRef="#br0">18303 15731 465 0,'8'1'47'16,"2"24"-37"-16,-1-3-13 15,-1-10 0-15,-1 1 6 16,1 5-4-16,8 6-2 0,6-6-4 16,-4 2 3-16,3 1 3 15,-1 0 1-15,2 1 1 16,-1 2-2-16,-1-3 2 15,0 2-1-15,1-2 0 16,2 0 1-16,3-3 1 0,1 2-2 16,3-6 1-1,1-1-1-15,3-3 0 0,0-3 1 16,-2-1-1-16,0-4 0 16,-1 0 0-16,1-2 1 15,-5 0-1-15,0-2 2 16,0-6-3-16,-1 1 2 15,-4-4-1-15,2-3 1 16,-6 0-2-16,-2 1 2 0,-1 1 0 16,-5 3 0-16,-3 1 0 15,-1 2-1-15,-2 1 1 16,-2-2 2-16,-1 3 5 0,1 0-2 16,0 1-1-16,-2-1 2 15,0-1 2-15,0 3-1 16,0 1 0-16,0-4-1 15,0 5-4-15,0-1-1 16,0 1-3-16,0 0-7 16,0 0-5-16,0 0-7 0,0 0 12 15,0 6 8-15,0-1-1 16,0 2 2-16,0 1-1 16,0 2 1-16,3-1-1 15,6 1-1-15,2 3 0 16,3 1 4-16,1 5-6 0,3 1-41 15,-2-3-64-15,-2-9-80 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0-28T04:12:50.091"/>
    </inkml:context>
    <inkml:brush xml:id="br0">
      <inkml:brushProperty name="width" value="0.05292" units="cm"/>
      <inkml:brushProperty name="height" value="0.05292" units="cm"/>
      <inkml:brushProperty name="color" value="#FF0000"/>
    </inkml:brush>
  </inkml:definitions>
  <inkml:trace contextRef="#ctx0" brushRef="#br0">7452 9737 652 0,'32'0'43'16,"12"0"-20"-16,25-4-1 15,25-1 3-15,24 2-22 0,22-7 3 16,25 2-4-16,26-1-2 16,18 0 0-16,23 0 1 15,23 4-1-15,16 2-1 16,18 3 2-16,11-1 0 0,12 1-1 15,5 7 1-15,3 4 0 16,-1-2 12-16,-2 5 7 16,-7 0 2-16,-8 2-3 15,-18 0 0-15,-23 2-7 0,-22-4-5 16,-27 1-1-16,-23-1-2 16,-30-3-2-16,-18-4-2 15,-23 0 1-15,-19 0 0 16,-22-1 0-16,-16-1 0 15,-17-2-2-15,-16-1 3 16,-12 2-3-16,-7-4 0 0,-8 0-3 16,-1 0-6-1,-24-2-15-15,-21-12-24 0,-23-15-59 16,-26-22-216-16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07T04:10:46.735"/>
    </inkml:context>
    <inkml:brush xml:id="br0">
      <inkml:brushProperty name="width" value="0.05292" units="cm"/>
      <inkml:brushProperty name="height" value="0.05292" units="cm"/>
      <inkml:brushProperty name="color" value="#FF0000"/>
    </inkml:brush>
  </inkml:definitions>
  <inkml:trace contextRef="#ctx0" brushRef="#br0">8095 3033 387 0,'66'0'7'0,"13"-10"35"0,15 3 5 15,11 0-12-15,14-1-8 16,5 2-10-16,7 2-3 16,9-2 2-16,3-1-4 15,8 4 1-15,10-1-5 16,7-1-2-16,8 0-1 16,6 1-3-16,8-2 0 15,5 3 1-15,5-2 1 0,6 1 0 16,6 1 1-16,7-3 2 15,0 4-1-15,4-1 0 16,7-2 2-16,3 1 2 16,0-2-4-16,3 1 1 15,3 1-3-15,1 1 0 0,2 1 0 16,-3 1 0-16,4-1 0 16,-2 2 1-16,-3 0-3 15,-3 0-2-15,-2 2 2 16,-4 3-1-16,-8 0-2 15,-4 0 4-15,0 1-2 0,-3 1-1 16,-7 2 3-16,-1-2 4 16,-8 2 0-16,-10 2-4 15,-10 0 2-15,-13-3 1 16,-11 2 2-16,-13-3 0 16,-16-4 1-16,-11 0-2 15,-19 1-2-15,-15 0-1 0,-14-4-17 16,-15 2 10-16,-13-1 8 15,-13-1 9-15,-15 0-25 16,-10-9-83-16,-24-30-168 16</inkml:trace>
  <inkml:trace contextRef="#ctx0" brushRef="#br0" timeOffset="2793.56">18903 2060 421 0,'-18'-16'46'0,"4"-3"-5"16,0 1-3-16,6-1-5 16,1-2-13-16,3 2-10 0,-1-3 6 15,5 1-4-15,0-1-5 16,12-1-5-16,4 4-2 15,8 1-1-15,1 4-1 16,7 1 3-16,4 4-1 0,6 4 3 16,4 5 0-16,1 0 2 15,-1 9 3-15,0 9-2 16,-7 6-1-16,-2 7-3 16,-8 8 0-16,-5 4 1 15,-8 3-2-15,-9 6 0 16,-7 3-1-16,-6 4-1 0,-15 2-10 15,-13 0-7-15,-8-4-2 16,-4-6-9-16,-4-8 12 16,3-7 15-16,2-8 3 15,4-9 1-15,12-2 5 16,7-6 1-16,9-5-3 0,6-3 3 16,7-3 13-16,3 0 12 15,13-7 5-15,9-3-24 16,7 0-10-16,7 3-3 15,7 0-2-15,-2 7 1 16,5 0 0-16,-1 12 0 16,-1 8 0-16,-4 1 0 0,1 7 0 15,-7 5-3-15,-3 2 2 16,-7 8-6-16,-11 3-8 16,-11 1 0-16,-5 3 0 15,-15-2 2-15,-20 0 13 16,-10-1-1-16,-8-10 2 0,-10-1 5 15,-8-6 15-15,3-7-1 16,2-2 2-16,2-6 0 16,4-4-6-16,10-8-9 15,2-3-6-15,4-5-33 16,15-19-91-16,14-8-203 0</inkml:trace>
  <inkml:trace contextRef="#ctx0" brushRef="#br0" timeOffset="3484.16">20109 2469 519 0,'0'0'62'0,"0"0"-42"16,0 0-5-16,0 0 3 16,0 0-3-16,2 0-4 15,3 0-3-15,7 3 1 0,9-1 9 16,11 1 13-16,12 2 2 16,10-3-10-16,14 2-8 15,3-2-5-15,7 0-5 16,2-2 6-16,0 0 2 15,2 0 0-15,0-2-2 0,1 2 1 16,1 0-22-16,2 0 15 16,-1 4 0-16,0 0-1 15,-9 0-2-15,-5 0-1 16,-10 0 1-16,-11 3 0 16,-13-4-1-16,-10 1-3 15,-10-2-8-15,-6-2 11 0,-10 0-22 16,-1 0-16-16,-7-4-32 15,-15-12-54-15,-3-12-152 16</inkml:trace>
  <inkml:trace contextRef="#ctx0" brushRef="#br0" timeOffset="3908.37">21007 1908 550 0,'0'-3'133'16,"0"-4"-90"-16,0 3-15 16,0 4-14-16,0 0-7 0,9 2-1 15,7 10-4-15,13 8 0 16,10 5 8-16,12 7 9 15,12 4 0-15,3 5-9 16,0 0-6-16,-3 0-2 16,-5-2 0-16,-7-2-1 15,-9-1 5-15,-8-2-4 0,-5 2 8 16,-7-2-8-16,-5 1-9 16,-7 2 9-16,-10 3 2 15,0 1 0-15,-24 0 1 16,-13 6 3-16,-19 3 4 0,-17 1-4 15,-22 3-3-15,-15 3-4 16,-21 7 1-16,-10 5-1 16,-11 6-5-16,-1 5-31 15,2-1-48-15,6-11-103 16</inkml:trace>
  <inkml:trace contextRef="#ctx0" brushRef="#br0" timeOffset="16259.61">22699 1833 594 0,'-14'-7'10'0,"2"-4"10"0,-1 8-4 16,-1 3-8-16,0 0-4 16,-6 11-2-16,-3 8 0 15,-3 15-1-15,-8 7-1 16,-1 17 1-16,-6 9 3 15,0 16-4-15,-3 5 0 0,7 9-1 16,3 2 0-16,10 5 1 16,14-3 1-16,10 3 5 15,8-4-4-15,21 0-1 16,15-7-1-16,5-11 0 16,7-13 0-16,5-14-1 0,0-17 0 15,0-16 9-15,1-15 28 16,0-7 28-16,3-15-45 15,-1-11 18-15,-1-12-13 16,-2-10-12-16,-3-13-8 16,-7-12-3-16,-11-11 1 0,-2-16-2 15,-13-7 1-15,-5-12 1 16,-9-6-2-16,-11 0-2 16,0 2 0-16,-20 8-1 15,-9 2 2-15,-12 11-2 16,-10 11 2-16,-13 13 1 0,-16 12-4 15,-17 14 0-15,-25 21-7 16,-21 23-11-16,-21 9-31 16,-16 21-118-16</inkml:trace>
  <inkml:trace contextRef="#ctx0" brushRef="#br0" timeOffset="22358.43">24782 2631 510 0,'5'-9'18'0,"7"-4"-4"16,10 5 0-16,9 2-8 0,12 4 2 15,12 2 3-15,10 2-6 16,11 10 3-16,8 7 0 15,5 6 1-15,9 5-2 16,8 7 2-16,1 4-2 16,6 7-4-16,4 5 3 0,0 7-4 15,4 2 0-15,1 6-1 16,-4 3 1-16,4 2 0 16,-5 6-2-16,-2-1 2 15,-3 5 2-15,-3 0 0 16,-9 3-2-16,-5 3 1 0,-4-1 0 15,-6-1-1-15,-7 2 5 16,-10-2 3-16,-7-3 6 16,-5-2-5-16,-5-2-5 15,-9-5-2-15,-6-2-1 16,-6-5-2-16,-6-2-1 16,-8-5 0-16,-8-4-2 0,-3-3 3 15,-5-3-6-15,0-4-26 16,0-8-15-16,-5-9-34 15,2-16-69-15,-1-14-253 16</inkml:trace>
  <inkml:trace contextRef="#ctx0" brushRef="#br0" timeOffset="22728.46">27993 4120 584 0,'6'29'-3'15,"1"4"-2"-15,3 16 5 16,1 9 0-16,1 12 1 15,3 7-1-15,-7 3 2 16,-4 4-3-16,-3 0-1 0,-6-6 0 16,-22-5 0-16,-14-10-2 15,-15-9 3-15,-12-15 1 16,-18-10 7-16,-11-14 11 16,-5-6 3-16,-3-7 5 15,2-2-2-15,1 0-23 0,6-4-2 16,12-1-48-16,13 0-99 15,20-3-288-15</inkml:trace>
  <inkml:trace contextRef="#ctx0" brushRef="#br0" timeOffset="23363.55">26956 5767 670 0,'34'-25'4'15,"15"0"11"-15,16 5-13 16,14 13 0-16,5 7 1 0,9 19 8 16,-1 12 1-16,-6 11-9 15,-12 12-5-15,-11 3 1 16,-17 5-4-16,-17 3-9 15,-17-2-5-15,-9-3-8 0,-21-7 4 16,-15-8 10-16,-12-4 10 16,-5-11 3-16,-2-7 5 15,-1-2 6-15,9-9 4 16,8-5 4-16,11-2 2 16,11-3-5-16,8 0-6 0,6-2-2 15,18 1-1-15,7 3-7 16,11 5-1-16,10 7-4 15,10 8 8-15,-2 9-3 16,0 6 0-16,-7 8-1 16,-7 3 0-16,-10 0-1 15,-14-1 2-15,-14-1-3 0,-6 1-1 16,-24-5 2-16,-17-5-2 16,-9-3 2-16,-11-5 2 15,-3-5 2-15,-4-4 1 16,11-6-1-16,9-4-4 15,9-6-22-15,9-6-45 0,20-13-96 16</inkml:trace>
  <inkml:trace contextRef="#ctx0" brushRef="#br0" timeOffset="23757.41">28323 6544 532 0,'-9'0'146'0,"9"0"-80"16,3-10-36-16,15-6-7 0,16 4-32 15,15-6 16-15,19 3-5 16,19 2-2-16,10 5 2 16,10 2 1-16,4 4-5 15,6 2 4-15,-8 0-2 16,1 4-1-16,-8 1 2 16,-3 2 0-16,-7 0-1 0,-11 3 1 15,-4-3 0-15,-12 3-1 16,-10-2-1-16,-11 0 1 15,-7-3 0-15,-12 1-11 16,-9-5-27-16,-6-1-74 16,-12-16-58-16</inkml:trace>
  <inkml:trace contextRef="#ctx0" brushRef="#br0" timeOffset="24124.74">29285 5702 699 0,'-1'9'16'0,"1"-5"12"15,8 4-28-15,16 9-8 16,10 8 8-16,15 10 7 15,15 10 4-15,13 10-5 16,8 8-5-16,6 5 1 16,-2 8-2-16,-3 5 0 0,-13 6 1 15,-12 4-2-15,-18 3-2 16,-18 3-11-16,-23-1 3 16,-12 2 5-16,-34-3 2 15,-22-5 1-15,-26-2 2 16,-19-6-3-16,-18-5-3 0,-11-9-2 15,-6-4-13-15,-7-7-33 16,9-7-67-16,12-8-168 16</inkml:trace>
  <inkml:trace contextRef="#ctx0" brushRef="#br0" timeOffset="26515.35">31167 6136 401 0,'0'-16'176'15,"0"-2"-132"-15,0-6-12 16,0 1-4-16,2 1-1 0,5 0-3 16,1 0-11-16,1 1-6 15,3-2-4-15,4 1-1 16,2 1 0-16,5 3-2 16,6 0 1-16,3 4-2 0,8 5 1 15,2 7-2-15,0 2 4 16,4 4-4-16,-2 16 2 15,3 8 0-15,-2 8 0 16,-6 6-1-16,1 7 1 16,-8 6 0-16,-4 6-1 15,-9 3 0-15,-12 1-1 0,-7-2 1 16,-13 1-2-16,-19-4 1 16,-12-6-1-16,-5-7 0 15,-9-6-21-15,-1-9 11 16,-2-8 14-16,7-6 0 15,7-5 1-15,7-5-2 16,5-7 1-16,4-1 0 0,14 0 4 16,2-5-1-16,8-4 1 15,5 0 2-15,2 1 8 16,9-4-7-16,9 3-5 0,7-3-3 16,8 7-3-1,4 5 0-15,8 0 0 0,4 14 1 16,3 15-1-16,5 10 4 15,-2 9-2-15,1 11 1 16,2 7 0-16,-6 9 0 16,-7 3-1-16,-15 3 1 0,-17 0 0 15,-13-2-6-15,-22-4 1 16,-18-7-57-16,-20-9 66 16,-14-13-3-16,-3-8 1 15,-6-15 7-15,-3-6 2 16,-2-7 2-16,4-7 3 15,6-3-2-15,5 0-7 16,10-8-7-16,2-7-5 0,7-5-50 16,11-14-69-16,11-12-365 15</inkml:trace>
  <inkml:trace contextRef="#ctx0" brushRef="#br0" timeOffset="157704.4">21950 1181 551 0,'-16'-23'10'0,"-4"-2"26"0,4 7 6 16,5 1-3-16,3 9-6 16,3 1-10-16,4 5-11 15,1 2-12-15,5 5-6 16,13 18-10-16,4 10 13 15,9 13 3-15,3 8 0 16,3 6-1-16,4-5 0 0,4-9 1 16,11-14 1-16,12-19 2 15,20-15 17-15,23-34-4 16,26-24 20-16,26-22-6 16,27-20-18-16,10-13-7 15,1-3-4-15,0-2 0 16,-10 8 0-16,-21 5 1 15,-21 7-2-15,-19 11 0 0,-21 10-1 16,-23 13 3-16,-19 14-2 16,-20 17 0-16,-15 13 0 15,-15 10 1-15,-8 8-2 16,-9 4 1-16,0 16-2 0,0 11 1 16,-7 18-5-16,-10 8-15 15,-10 0-9-15,-6-3 17 16</inkml:trace>
  <inkml:trace contextRef="#ctx0" brushRef="#br0" timeOffset="159495.06">30919 8494 656 0,'2'3'42'16,"0"-1"-30"-16,1 5-12 16,9 8-2-16,2 13-3 15,6 10 7-15,7 15-2 16,5 11 2-16,7 6-2 16,2 1 2-16,3-1 0 15,9-13 0-15,13-16 8 16,19-23 9-16,25-24 6 0,33-45 3 15,32-35 2-15,23-28-5 16,21-17-17-16,1-4-7 16,-8 1 3-16,-20 14-3 0,-25 23 1 15,-34 16-3-15,-31 19-3 16,-24 14 1-16,-28 15 16 16,-18 12-2-16,-12 7-4 15,-11 8-5-15,-6 2-1 16,-1 4 0-16,-2 0-10 15,0 5-10-15,-5 5-56 0,-19-6-118 16,-13-4-321-16</inkml:trace>
  <inkml:trace contextRef="#ctx0" brushRef="#br0" timeOffset="-204773.07">24121 712 755 0,'-19'-31'-10'0,"4"1"27"16,-1-1-4-16,1 1-4 15,0 5-1-15,-2 0-2 16,0 4-2-16,-2-1-2 15,-1 3 0-15,-4-1 0 0,0-1 0 16,-6 3 0-16,-3 2-3 16,-5 3 1-16,-8 4-2 15,-7 4 0-15,-6 5 1 16,-7 0-1-16,-8 3 0 16,-2 12 1-16,-2 4-2 0,-7 7 0 15,1 4 0-15,-3 6 0 16,-4 4-1-16,-4 9-3 15,-4 6 0-15,-3 8 0 16,-6 6 5-16,-6 9 1 16,-3 7 2-16,-5 11-2 15,-1 5 3-15,1 6-2 16,4 9 0-16,2 9 1 0,11 9 2 16,8 12-2-16,16 16 2 15,16 13 4-15,13 13-7 16,18 12 7-16,18 1 0 0,16-3-3 15,6-9-3-15,22-12-1 16,13-10 1-16,15-12-2 16,12-12 0-16,15-9-1 15,16-7 3-15,14-8 2 16,18-12-1-16,15-12 7 0,12-12-2 16,6-20-4-16,7-18-3 15,-6-26 1-15,-2-19 1 16,-5-19 3-16,-9-31 6 15,-1-18 7-15,-8-22-20 16,-5-13 11-16,-4-13 5 0,-11-12-5 16,-8-13-4-1,-10-12-5-15,-9-11 1 0,-5-13-1 16,-16-13-5-16,-5-4 1 16,-10-11 0-16,-14-3-6 15,-12 4 8-15,-14 10-4 16,-11 8-4-16,-6 11 0 0,-23 15 10 15,-8 10 1-15,-8 14 0 16,-8 12 2-16,-4 8-1 16,-4 13-1-16,-7 11 0 15,-6 12-1-15,-5 10-1 16,-10 15-1-16,-7 12-2 0,-8 18 0 16,-13 15-1-16,-11 10 0 15,-8 12-4-15,-5 20 3 16,-7 13 0-16,-1 14-9 15,-4 12-1-15,-4 15-1 16,3 17 3-16,0 18 2 0,-1 16 8 16,8 15 3-1,7 12 0-15,9 6 1 0,9 10-2 16,16 6 2-16,12 7 0 16,15 8-2-16,20 10-8 15,11 7-8-15,18 0 17 0,14 2 4 16,10-6 9-16,19-9-5 15,15-13-3-15,16-10-1 16,18-14-1-16,17-16 2 16,21-17 0-16,14-12 17 15,16-16 2-15,8-17-11 16,9-19-3-16,3-20-2 0,-4-16 0 16,-1-20 0-16,0-15 4 15,-3-25 2-15,-3-19-2 16,2-20-5-16,-3-17-1 15,-6-14 0-15,-1-17-10 16,-13-10 4-16,-8-12 0 16,-8-9 11-16,-13-9-13 0,-12-8-1 15,-8-2 4-15,-11-10-3 16,-13 1 1-16,-7-4 3 16,-13 2-2-16,-9 0 1 0,-10 7-1 15,-6 0 1 1,-6 6-1-16,-8 3 0 0,-11 7 2 15,-8 6 2-15,-7 8-3 16,-8 6 3-16,-4 6-3 16,-8 7 3-16,-6 4-2 15,-4 8 0-15,-6 9-2 0,-3 8 0 16,-5 10-2-16,-5 12 6 16,-2 11-5-16,-11 7 4 15,-4 14-3-15,-6 11 0 16,-9 10-2-16,-6 13 1 15,-8 10 2-15,0 14-2 0,-6 15 1 16,2 11 0 0,1 14-3-16,4 19 2 0,8 20-1 15,1 22-1-15,9 23-2 16,3 23-2-16,1 22-6 16,2 17-5-16,0 10-6 15,6 6-2-15,7 6 0 0,14 1 17 16,21 2 10-16,22 0 1 15,29-2 15-15,15 0-4 16,38-2-1-16,21-13-5 16,23-15-2-16,15-22-6 0,20-31-5 15,9-27 1-15,6-34 6 16,6-26 8-16,8-28 12 16,-1-18 1-16,-3-13 3 15,-1-6-11-15,-5-15-7 16,-12-14-2-16,-5-9 1 15,-15-14-2-15,-7-14-1 0,-12-18 4 16,-6-14-4 0,-10-14 3-16,-5-23-12 0,-6-17 7 15,-3-17 2-15,-4-19-1 16,-5-19-1-16,1-18 2 16,-4-14 5-16,0-5-14 0,-1-9-4 15,1 7-12-15,-6 16-10 16,-7 22-5-16,-6 23 22 15,-7 17 6-15,-12 20 3 16,-10 14-6-16,-5 11-7 16,-12 6 15-16,-15 9 6 0,-9 12 10 15,-8 9 5-15,-12 7-5 16,-8 10-5-16,-6 11 2 16,-11 8-6-16,-11 16 2 15,-13 13-3-15,-17 19-17 16,-19 10-20-16,-20 24-40 15,-14 16-129-15</inkml:trace>
  <inkml:trace contextRef="#ctx0" brushRef="#br0" timeOffset="-201436.31">20496 560 773 0,'-13'14'5'16,"2"11"-3"-16,11 5-12 15,0 15 8-15,16 12 2 16,8 4 0-16,8-2 1 15,9-8 0-15,15-6 0 0,25-16 6 16,19-17-20-16,24-12 16 16,24-30-1-16,20-24 1 15,15-14-1-15,2-10-6 16,-9-6-20-16,-16 0-77 16,-27 6-73-16,-37 5-209 0</inkml:trace>
  <inkml:trace contextRef="#ctx0" brushRef="#br0" timeOffset="-201235.91">20703 1030 799 0,'60'29'1'0,"57"-32"28"15,71-37-12-15,70-20-8 0,68-22-5 16,52-20-7-16,38-7-56 16,18 1-154-16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07T03:49:07.068"/>
    </inkml:context>
    <inkml:brush xml:id="br0">
      <inkml:brushProperty name="width" value="0.05292" units="cm"/>
      <inkml:brushProperty name="height" value="0.05292" units="cm"/>
      <inkml:brushProperty name="color" value="#FF0000"/>
    </inkml:brush>
  </inkml:definitions>
  <inkml:trace contextRef="#ctx0" brushRef="#br0">4514 4917 492 0,'19'0'25'0,"5"0"-14"15,7-1 11-15,6-3 6 16,8 1-1-16,3-1-5 16,6 1-4-16,2 0-3 15,5 0 0-15,6-1-2 16,-1 1-4-16,7-2-3 0,5 1-1 15,3 1-3-15,3-1 0 16,9 2 1-16,0-2 8 16,1 3-1-16,7-1 2 15,-1 0-1-15,4 2 0 16,4 0-1-16,1 0-4 0,3 0-3 16,0 2 0-16,2 1-1 15,-1 3 0-15,4 0-3 16,2 0 3-16,1 3-2 15,4-1 1-15,-2 0-3 16,4 3 4-16,-2 0-3 0,2 3 2 16,-3-1-1-16,0 2-1 15,-1 2 3-15,3-1-2 16,-3 0-1-16,4 2 2 16,-2-3-3-16,3 0 3 15,-3-1-1-15,2 0 2 16,-4 1-4-16,0-3 3 0,-3 1-2 15,1 0 2-15,-1-1 0 16,1 0-2-16,-2-3 2 16,4 4-1-16,-2-5-1 15,-1 2 1-15,0-2 0 0,-1-1 1 16,-1 0-1-16,-4 3 0 16,0-4-1-16,-4 1 1 15,0-1 2-15,-6 0-2 16,0-1 0-16,-2-1 0 15,-6 0-1-15,0 0 2 16,-2-2-2-16,0 0 1 0,-1-2 1 16,-2 0-1-16,-2 0 1 15,2 0 0-15,-5 0-1 16,0-2 0-16,-2-4-1 16,-4 1 1-16,-2-2 1 15,-1 0-1-15,-4 1 2 16,-1-1-1-16,0-1 2 0,-5-2-3 15,0 2 4-15,2 0-1 16,-7-2 0-16,1-1-3 16,-5 4-1-16,1-4 2 0,-2 1-11 15,-5 0 12-15,0 2-4 16,1-3 9-16,-2 1-2 16,2 2 1-16,-1 0-4 15,-2-4 0-15,5 2 0 16,-3-3-3-16,-1 3 2 15,-1-1 0-15,0 3 0 0,4-3 0 16,-3 2 2-16,2 1-1 16,2 4 0-16,0-4-1 15,-2 3 1-15,1 1-1 16,2-1-2-16,0 1 1 16,3-1 1-16,0 0-2 0,1-1 1 15,4 2 2 1,0 0-1-16,1-2-3 0,1 2 4 15,1 1-2-15,-2-1-2 16,3 0 4-16,1 1-2 16,1 3-1-16,1-4 0 15,1 4 3-15,3-1-4 0,1 1 2 16,-3 0 0-16,2 0 1 16,-1 0 0-16,0 0-2 15,-2 0 3-15,1 0-3 16,-2 1-1-16,2 1 5 15,-2 2-5-15,-1 0 2 0,1-1 2 16,-1 2-2-16,-1-1-1 16,-1 2 3-16,2-3-2 15,-5-2-1-15,-3 1 0 16,4 0 2-16,-1 2-2 16,-1-2 1-16,-2-1 1 15,0 1 0-15,2 2-2 0,0-1 2 16,-6 1-1-16,5 0 1 15,0-1-1-15,-1 1 0 16,4-1-1-16,-2 1 1 16,0 0 0-16,-1-1 0 0,5-2 0 15,-3 3 1-15,1-3 0 16,1 4 1-16,3-2 1 16,-1 1-2-16,-3-1 1 15,1 1-2-15,2-3 1 16,-1 2-3-16,-1-1 3 15,4 0-1-15,2 1 1 0,0 0-1 16,0-1 1-16,1 1-1 16,-1 1 0-16,3-1 3 15,0-1-3-15,1 0-2 16,-1-1 3-16,7-1-1 0,-1 0 1 16,1 0-1-1,2 0 1-15,1 0 1 0,1-1-3 16,4-3 3-16,-3 3 0 15,5-2-1-15,4 0-1 16,-3 0-1-16,4 1 1 0,2 0 1 16,3-2 3-16,-4 2-5 15,7 1 2-15,2 1-2 16,2-1 2-16,0 1 0 16,2 0 0-16,4 0-1 15,0 0 2-15,2 0-1 16,1 0-2-16,1 2 3 0,1 4-1 15,1-2 1-15,-1-1 1 16,4 1-1-16,-2-1-2 16,7 1 1-16,-1-1 2 15,2 3 0-15,1 1 1 16,5-2-4-16,-7 2-1 0,0 3 3 16,3-3 1-16,-7 1-4 15,-1 0 2-15,-4-1 0 16,-2 1-2-16,-3 2 3 15,-3-1-2-15,-5-1 1 16,-2 3 0-16,-8 0-2 0,-4-3 4 16,-6 4-5-16,-7-3 3 15,-4 3-1-15,-12-2 0 16,-8 1-1-16,-10-2 1 16,-8-2-10-16,-6 2-12 15,-8 0-28-15,-6-6-71 0,-6-7-157 16</inkml:trace>
  <inkml:trace contextRef="#ctx0" brushRef="#br0" timeOffset="71549.81">6491 7359 549 0,'5'0'129'16,"4"-2"-138"-16,6-3 9 16,10-2 1-16,8 2 3 0,9-2-3 15,12-1 0-15,9 5 0 16,5-2-3-16,9 1 4 16,8 0-2-16,4 4 2 15,8 0-1-15,10 0 2 16,10 9 2-16,7 2 0 0,12 3 3 15,9-1-1-15,10 1-2 16,8-2-2-16,5-3-2 16,5 1 6-16,8-4 12 15,3 0-2-15,6-1 5 16,2 1-9-16,4 1-4 0,6 0 2 16,5 2-7-16,-2 3 2 15,1 1-5-15,-1-1-2 16,-8 3 3-16,0 0-3 15,-7 0 4-15,-5-1-3 16,-6 0 0-16,-3-3-1 16,-7 0 2-16,-9-2 2 0,-8-1-3 15,-11 2-1-15,-14-3 3 16,-10 0-1-16,-11 0-2 16,-11 0 4-16,-5 0-5 15,-1 2-6-15,5 0-19 16,6 3-11-16,8 5-13 0,9-3 16 15,7 2-33-15,10 2-27 16,2-2-42-16,3-4-29 16</inkml:trace>
  <inkml:trace contextRef="#ctx0" brushRef="#br0" timeOffset="150829.79">19890 3530 713 0,'6'-6'81'16,"-6"-1"-87"-16,1 7 8 16,5 2 2-16,5 18-4 15,-1 15-2-15,1 17 3 0,-1 15 14 16,-3 21-13-16,-7 6 2 15,1 15-5-15,-16 3 2 16,-4 5-1-16,-4 2 0 16,-3-1 1-16,-1 1-1 15,8-3 1-15,3-3 0 0,10-8-1 16,6-9 1-16,12-6-1 16,17-9 0-16,15-13 0 15,22-7 0-15,28-7-19 16,29-10 17-16,34-5 3 15,31-7 0-15,29-3 0 0,26-2 2 16,21-2-6-16,13 1 4 16,12 4-1-16,7 7 0 15,2 0 1-15,2 6-1 16,-10 0-1-16,-13 3 1 16,-20-5 0-16,-22-4 1 15,-30-6 11-15,-31-13-17 0,-31-11 0 16,-29-9 4-16,-23-18 2 15,-23-19 5-15,-12-16-20 16,-18-19 18-16,-8-14 2 16,-10-19-5-16,-11-13-3 15,-9-10 2-15,-2-7-3 0,-17-2 0 16,-3-1 6-16,-3 1-2 16,2 9-1-16,3 2-3 15,4 6 3-15,7 11 4 16,9 10 2-16,0 8-1 15,5 10 0-15,6 13 1 0,0 11 0 16,0 11 4-16,-3 8-1 16,-3 10-5-16,-5 6 0 15,0-2-5-15,-20 3-3 16,-26-4-2-16,-22 0-7 16,-29-2 1-16,-30-2 9 0,-31 4 3 15,-29 4 0-15,-19 4 1 16,-20 4 0-16,-20 2 2 15,-19 5 0-15,-15 4-2 16,-7 4 1-16,-9 0 1 16,-1 4-1-16,8 10 3 0,11 0-2 15,15 6-1-15,22 1 0 16,22 1 0-16,28 1-2 16,27-1 0-16,32-1 0 15,24-3 0-15,25-6-2 16,22 2 2-16,18-5-1 0,12 0-2 15,11 0-2-15,10 0-7 16,1 4-7-16,4 5 5 16,3 4-45-16,2 7-43 15,6 0-12-15,9-1-95 16</inkml:trace>
  <inkml:trace contextRef="#ctx0" brushRef="#br0" timeOffset="152779.79">25254 4898 369 0,'0'0'60'15,"0"0"-40"-15,0 0-16 16,-2 0 21-16,2 0 4 16,0 0-8-16,0 0-11 15,0 0-1-15,0 0 7 16,0 0-2-16,0 0-5 0,0 0-7 15,0 4-1-15,0-1 0 16,4 2 1-16,1 2 6 16,0-1 7-16,7 1 3 15,2 2 3-15,7-2 11 16,8 4 9-16,10-2-11 16,12 1-13-16,10 1-5 0,7 0-2 15,12 1 1-15,8-1 2 16,10 0-2-16,15-2 0 15,9 2 5-15,15 1-4 16,4 2-2-16,10 0-2 0,-3 4-3 16,-8 1-2-16,-13-2 0 15,-21-2 1 1,-21-2-1-16,-23-5 0 0,-22-1-1 16,-20-2-2-16,-8-5 1 15,-12 0-2-15,0 0-10 0,-7-13-19 16,-15-12-26-16,-5-10-88 15,-4-16-67-15</inkml:trace>
  <inkml:trace contextRef="#ctx0" brushRef="#br0" timeOffset="153089.79">26630 4350 696 0,'0'0'56'0,"14"0"3"16,20 0-44-16,18 9-31 0,20 18 19 16,18 12-3-16,21 18 2 15,8 13 1-15,-8 12-2 16,-8 7-1-16,-20 8 0 16,-20-5 0-16,-26-1 14 15,-27-5-17-15,-13-5 1 16,-29-3 1-16,-21-9 1 0,-15-1 2 15,-15-6 2-15,-5-5 1 16,-7 0 0-16,2-7-1 16,6 0-3-16,11-2-2 15,4-3-12-15,13-7-73 0,17-12-74 16,23-21-223-16</inkml:trace>
  <inkml:trace contextRef="#ctx0" brushRef="#br0" timeOffset="154179.81">29442 4698 694 0,'0'0'20'15,"0"0"25"-15,0 0-32 16,0 0-6-16,0 0-3 15,3 18-3-15,1 13 0 16,1 16-3-16,3 21 4 16,-3 18 0-16,-2 10 3 0,-3 12 2 15,0 1 1-15,2-3 6 16,-4-5-5-16,-3-2-4 16,2-11 4-16,3-3-2 15,0-5-4-15,0-3-2 16,5-4-1-16,4-5-3 0,-2-3-12 15,-1-2-37-15,-1-11-69 16,-2-17-20-16,8-20-214 16</inkml:trace>
  <inkml:trace contextRef="#ctx0" brushRef="#br0" timeOffset="154689.81">30440 4552 732 0,'-2'0'41'16,"2"14"-29"-16,0 25-17 15,6 22 0-15,-4 20 6 16,0 27-1-16,-1 15 1 16,-1 15-1-16,0 0 2 15,0 3 1-15,-1-5 5 0,-3-8-1 16,0-10-4-16,0-16-2 15,-3-13-2-15,2-19-7 16,1-20-42-16,3-20-49 16,1-27-16-16,0-17-116 15</inkml:trace>
  <inkml:trace contextRef="#ctx0" brushRef="#br0" timeOffset="155039.79">30036 4571 542 0,'-21'-60'35'0,"11"8"5"15,10 7 4-15,2 8 9 16,27 10-15-16,18 11-17 16,24 6-10-16,26 10-7 0,24 13 1 15,21 25 0-15,14 18-3 16,5 18-1-16,-3 19 1 15,-12 18-2-15,-19 10 0 16,-20 11-1-16,-30 5 1 16,-30 2 2-16,-30-1-3 15,-24-8 2-15,-38-13-2 0,-22-15 2 16,-22-23 1-16,-19-18 1 16,-7-22 0-16,-5-14 2 15,-4-9 0-15,-4-9-4 16,1-2-1-16,0 3-20 15,1 0-59-15,7-2-43 0,9-2-149 16</inkml:trace>
  <inkml:trace contextRef="#ctx0" brushRef="#br0" timeOffset="155299.79">28655 6130 703 0,'1'13'103'0,"50"-11"-56"15,30 1-16-15,43 2-23 0,44 3-2 16,41 2-3-16,25 5-2 16,12 4 0-16,7 4-4 15,-5 2 0-15,-11-1-2 16,-22 1-8-16,-26-2 2 0,-33-3-7 15,-36-6-17-15,-38-7-48 16,-35-7-43-16,-36-18-73 16</inkml:trace>
  <inkml:trace contextRef="#ctx0" brushRef="#br0" timeOffset="155559.81">28527 6109 849 0,'149'2'40'16,"50"-2"-23"-16,47-4-14 16,34 2-4-16,28 10 2 15,15 15 1-15,3 6-1 16,-14 6 0-16,-25-1-6 0,-24 0 0 15,-37-2-6-15,-43-9-11 16,-41-5-30-16,-33-11-87 16,-26-7-82-16</inkml:trace>
  <inkml:trace contextRef="#ctx0" brushRef="#br0" timeOffset="193029.8">13701 5456 573 0,'12'-34'13'0,"-4"5"8"16,-5 9-4-16,4 7 12 15,-5 7 0-15,-2 6-12 16,0 32-11-16,-18 22-17 0,-9 24 16 16,-11 22 8-16,-6 24-2 15,-7 15-1-15,3 5 4 16,6 8-30-16,12-9 23 16,12-6-4-16,10-20-1 15,8-13-1-15,22-24 0 0,3-23 1 16,9-18 0-16,0-14-1 15,6-14 8-15,-10-11-3 16,1-7-2-16,-4-20-2 16,-11-7-6-16,-5-7-19 15,-8-1 5-15,-3-3-18 16,-3 8 8-16,-9 6 7 0,0 12 13 16,5 15 8-16,6 7-1 15,1 30 0-15,10 24-2 16,17 19 6-16,10 23 3 15,11 15 5-15,8 7 1 0,5 4-2 16,0-5 3-16,-5-1 5 16,-14-7 4-1,-11-5 1-15,-21-4-28 0,-13-6 18 16,-42 0 12-16,-29 3-9 16,-30 0-3-16,-30 8-8 15,-32 4 1-15,-24 6-4 0,-15 1-4 16,-14-2-21-16,2-16-68 15,9-25-209-15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09T04:08:08.867"/>
    </inkml:context>
    <inkml:brush xml:id="br0">
      <inkml:brushProperty name="width" value="0.05292" units="cm"/>
      <inkml:brushProperty name="height" value="0.05292" units="cm"/>
      <inkml:brushProperty name="color" value="#FF0000"/>
    </inkml:brush>
  </inkml:definitions>
  <inkml:trace contextRef="#ctx0" brushRef="#br0">2061 7243 162 0,'14'8'45'0,"3"-5"51"16,4 0-69-16,4 1 4 15,0 0-8-15,2 1-11 16,0-1-5-16,0 1-2 16,-1-1 3-16,-1 1 6 0,4-2 2 15,0 1-3-15,6 0-5 16,3 1-2-16,-3 0 0 15,5 1-3-15,2 1-1 16,0-2-1-16,1 2 2 16,2 0 1-16,-2 1 0 15,3-1-1-15,0 0-2 0,4 0 1 16,0-2 0-16,6 1 0 16,0-1 0-16,5 0-2 15,0 1 0-15,0-1 0 16,4 0 0-16,1 1 0 15,-2-2 1-15,4-1-1 0,1 2 0 16,-1-1 0-16,4-1 1 16,4 1 1-16,2 1 2 15,4-1-2-15,-3 2-1 0,6-1 0 16,-2 0-1-16,2 2 1 16,0-1 0-16,-2 1 2 15,5 0 0-15,-1 0 1 16,3 0 2-16,0-2-2 15,-2 4 0-15,-3-3-1 16,5 1-2-16,0 2 0 0,0-2 1 16,0 0-3-16,1-2 2 15,2 1-1-15,-1-1 2 16,-4-2 0-16,-1 1 2 16,-2 2 3-16,1-5 2 15,-1 3-1-15,-2-1-3 16,2-1-1-16,0 0-2 0,-2-2-1 15,2 0-1-15,-3 0 0 16,-1 0 2-16,2 0-3 16,-1-4 0-16,0 1 1 15,1-1 1-15,-1-3-2 0,1 2 1 16,0-2 0-16,-1 0 1 16,3-2-1-16,-2 0 0 15,1 0 0-15,2 0 0 16,2 0 1-16,-2 0-2 15,2 2 1-15,2-2 1 0,0 4-2 16,2-4 1-16,-2 0 1 16,3 2-1-16,2-2 2 15,0-2-2-15,0 2 0 16,0 0 0-16,0 0 0 16,-1 1 1-16,4-3-1 15,-3 0 1-15,3 2 2 16,2 0 1-16,-3 0-1 0,2 2-2 15,1-2 0-15,1 0 0 16,1 2-2-16,-3 0 1 16,7 0 0-16,-2 2 0 15,4 1 0-15,-2 2 1 16,2 0 0-16,3 0-1 0,2 2 0 16,-2 2 0-16,1-2 1 15,0 0-1-15,-3 0 2 16,0 2 1-16,0 0-1 0,7 2 2 15,-3-1-1-15,0-1 0 16,2-1-1-16,2-1-1 16,-2 0-2-16,-1 0 2 15,0 2-2-15,-1-2 1 16,-1 0 0-16,4 0 0 16,-1 0 1-1,0 2-2-15,1 2 1 16,1-1-1-16,-4 1 1 0,3-2-3 15,-7 1 0-15,2-1 1 16,-2 2 1-16,1-4-1 16,-3 1 1-16,7 1 1 15,-2 0 0-15,-2 0 0 16,4-1 0-16,-1 1 1 0,1 0-3 16,-4-2 2-1,-2 0 0-15,-2 0 0 0,-4 0 1 16,-3 0 0-16,-1 0 1 15,-5-5 0-15,-2 1 2 16,-5-3 2-16,0 2 0 16,-6-1-2-16,-2-3 1 0,-5 2-2 15,-2 0 0-15,-8 0-1 16,-5 2 0-16,-11-3-2 16,-3 1 0-16,-15-4-1 15,-5-8-27-15,-7-13-42 16,0-16-106-16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07T03:50:28.564"/>
    </inkml:context>
    <inkml:brush xml:id="br0">
      <inkml:brushProperty name="width" value="0.05292" units="cm"/>
      <inkml:brushProperty name="height" value="0.05292" units="cm"/>
      <inkml:brushProperty name="color" value="#FF0000"/>
    </inkml:brush>
  </inkml:definitions>
  <inkml:trace contextRef="#ctx0" brushRef="#br0">10331 9077 200 0,'-1'-13'64'16,"-1"-2"-49"-16,0-3 37 15,0 2-8-15,2 1-18 16,-1 1-2-16,-1 0 0 0,0 2-4 16,0 1-3-16,-3-1-4 15,0-1-5-15,-1 4-3 16,-3-2-3-16,-1 0-2 16,-3 0 0-16,-3 3 2 15,-4-3-2-15,-3 2 1 0,-2 2 2 16,-6 2-3-16,1 0 5 15,-1 1 1-15,-1 2 1 16,0 2-4-16,-1 0 0 16,1 0-3-16,-3 0 1 15,1 0-1-15,0 0 0 16,0 2 1-16,0 5 0 0,-2-2 1 16,-1 6 1-1,0 0 3-15,-2 1-1 0,3 2 3 16,0 0-1-16,1 4 0 15,1 2-2-15,-3 0 2 16,3 3-3-16,-4 2 0 0,4 4-2 16,-1-1-2-16,2 6 1 15,3-2 0-15,1 1 1 16,2 4 0-16,5-3 1 16,1 5 0-16,3-2-1 15,1 3 1-15,3-2 0 0,0 6-1 16,0-4-1-16,3 3 1 15,-2-1-1-15,3 2 0 16,1-1-1-16,-1 1 1 16,2 1 0-16,-1 1 0 15,4 2-1-15,0-1 1 0,2 2-1 16,1 1 0-16,2 0 0 16,0 2 0-16,0-2 1 15,0 0 0-15,0 0-1 16,0-2 1-16,3 1-1 15,2-3 2-15,2-2-1 0,0 3 0 16,2 1 3-16,0 0-2 16,0-1-1-16,1 2 1 15,2-1-1-15,-2-3-1 16,2 2 0-16,-2-5 1 16,0 1-1-16,1 0 0 0,0-4 1 15,0 0-1-15,3-1 1 16,1-3-1-16,3 0 0 15,-1-5 2-15,3-2-1 16,-1 1 0-16,3-1 2 16,0-1 0-16,-3 0 0 15,3-2-1-15,-2-2 2 0,-1 2-2 16,0-3 0-16,1 0 0 16,1-2-1-16,-1-2 0 15,3 0 0-15,-2-2 0 16,3 0 2-16,1 0-2 15,0-2 1-15,-1 3-2 0,0-5 1 16,0 1-2-16,0-1 2 16,-1-3-1-16,0-2 0 15,2-3 1-15,4-1 0 16,-2-3-1-16,5 0 1 0,-3 0 0 16,3 0 0-16,-1 0 0 15,-1-5 0-15,-1 0 0 16,-2-1 0-16,0-1 0 15,-1-2 2-15,0 0 1 16,1-1 1-16,1-5-2 16,3 3 2-16,0-5-2 0,-4 1-1 15,1-1-1-15,1-3 0 16,-2 0 0-16,-3-1 1 16,-2-4-3-16,2 2 4 15,0-4-3-15,-4-2 4 16,1 3-2-16,-1-6 0 0,-3-1-2 15,1 1 1-15,-1-1 0 16,-1-3-1-16,-1-2 1 16,-3 1-1-16,0-2 0 15,-1 1 1-15,2-3-1 16,0 2 0-16,-3-2 0 0,-1 4 1 16,2-5-1-16,0 3 1 15,-3-2-1-15,4 0 1 16,-4-5-1-16,-1 4 0 15,0-5 0-15,0 0 1 16,0 0-1-16,-2-5 0 16,-2-2 1-16,2-3-1 0,1-2-1 15,-3-1 2-15,2-5-1 16,-5 1 0-16,0-2 1 16,0-2-5-16,0 2-13 15,-5-2 17-15,-5 0 2 16,-4-1-2-16,-3-2 1 0,-6-3 6 15,-8-1-6-15,-5-4 2 16,-6 2-2-16,-9 0 1 16,-7 2-3-16,-6 4 0 15,-11 5 0-15,-15 3-1 16,-15 10 1-16,-13 3-7 0,-25 7 12 16,-19 5-51-16,-21 14-22 15,-20 2-20-15,-15 8-83 16</inkml:trace>
  <inkml:trace contextRef="#ctx0" brushRef="#br0" timeOffset="12546.91">7233 3184 563 0,'56'9'234'0,"1"-9"-228"15,8-8-35-15,20-2 29 16,23 1 8-16,13 2-6 16,10 3-2-16,11 2 0 15,14 2 2-15,7 0-5 0,8 0 4 16,3 2 0-16,7 4-1 16,6 0 1-16,1 0-3 15,5-1-3-15,-1-1-4 16,3-1 2-16,-1 1 3 0,1 0 5 15,-5-4 1-15,-2 3-2 16,1-3-1-16,-3 0 2 16,3 0 0-16,-3 0 0 15,1 0-2-15,-1-3 1 16,-4-3 0-16,-4-1 0 0,-7 0 0 16,1-2 2-16,1 2 10 15,-3 1-5-15,-1 3-2 16,2 1-5-16,-2 1 0 15,-8-1 3-15,-5 0-3 16,-3-2-3-16,-6 0 4 0,-3 1 1 16,-8-2 9-16,-5 1 2 15,-7-1-2-15,-7 3 3 16,-10-1-3-16,-14 1-4 16,-11 0-3-16,-8 0-3 15,-11 2 1-15,-9 0-3 16,-8 0 0-16,-3 2-3 0,-1 11-14 15,-5 8-16-15,-10-3-65 16,-16-8-40-16,-11-12-277 16</inkml:trace>
  <inkml:trace contextRef="#ctx0" brushRef="#br0" timeOffset="-209690.19">8996 5139 769 0,'3'14'51'0,"-1"3"-19"16,3 16-31-16,7 18-3 16,3 19 6-16,2 19-4 15,0 15 1-15,0 2 1 16,-5 7-2-16,1-2 2 0,-4-1-4 16,0-2 3-16,-1-10-1 15,0-5 2-15,-1-10-2 16,4-6 0-16,0-15-5 15,1-5-10-15,1-14-6 0,-6-9-70 16,0-16-52-16,-5-18-99 16</inkml:trace>
  <inkml:trace contextRef="#ctx0" brushRef="#br0" timeOffset="-209090.19">9948 4978 732 0,'0'6'41'15,"7"12"-20"-15,4 21-22 16,5 22 4-16,0 19 5 16,5 20 0-16,-1 13-2 15,-3 0 1-15,-2-3-5 16,-1-11-2-16,1-14 2 0,-4-12-2 16,0-14 1-16,0-12-1 15,-3-10-5-15,0-14-20 16,3-9-5-16,-1-14-63 15,0-17-32-15,-7-19-111 0</inkml:trace>
  <inkml:trace contextRef="#ctx0" brushRef="#br0" timeOffset="-208770.2">9723 5078 388 0,'14'0'376'16,"22"-14"-321"-16,20-1-49 16,25 3-1-16,18 4-5 15,18 8 2-15,6 6 1 0,1 15-3 16,-7 15-1-16,-6 9 1 16,-11 10-1-16,-13 7 1 15,-11 8-1-15,-20 9 0 16,-21 4 1-16,-14 5-1 15,-21-1 1-15,-10 2 2 0,-33-3 1 16,-20-4 4-16,-21-4-1 16,-17-3-2-16,-17-3 0 15,-12-4-2-15,-8-6-4 16,-5-12-20-16,11-21-76 16,15-28-391-16</inkml:trace>
  <inkml:trace contextRef="#ctx0" brushRef="#br0" timeOffset="-107320.19">19186 2376 533 0,'6'0'129'0,"2"-4"-63"15,2-12-35-15,7-5-10 16,9-6 7-16,2-4-11 16,8-4-13-16,4-1-3 15,1-3-1-15,2 0 0 0,3-4-2 16,-4 0-7-16,2-3-5 16,-7 1 3-16,-3 4 9 15,-5 6 2-15,-8 4 0 16,-6 10 2-16,-5 7 2 0,-2 6 6 15,-4 5 1-15,-4 3-3 16,0 5-7-16,0 13-11 16,-6 9 5-16,0 8 4 15,-1 10-1-15,2 7-3 16,-2 5 4-16,4 4 3 16,-5 1-2-16,3 2 0 0,-4 0-2 15,-1-1-5-15,-2 2 0 16,2-7-16-16,-3-4 20 15,0-1 3-15,3-8-1 16,-3-3 2-16,2-4 0 16,-2-6 2-16,5-4-3 15,-5-5 1-15,0-3-2 0,-1-6 0 16,-1-1-2-16,-4-4-1 16,-3-6-1-16,-5-1 4 15,-1-2-2-15,-5 0 2 16,1 0 1-16,-2 0-1 0,3 0 3 15,6 0-1-15,8 0 0 16,5-2 5-16,7 0 18 16,5 2 11-16,4-3-23 15,14-1 14-15,13-1-8 16,10-1-3-16,9-1-3 0,9 0-3 16,6 3-4-16,0 1 2 15,-3 2-8-15,-2-1 4 16,-6 2-3-16,-5 0-9 15,-3 0-19-15,-5 0-28 16,-5 0-46-16,-6-8-72 0</inkml:trace>
  <inkml:trace contextRef="#ctx0" brushRef="#br0" timeOffset="-106820.19">21131 2270 644 0,'0'-14'45'15,"0"3"-21"-15,-17 4-11 0,-7 2-6 16,-12 5-10 0,-11 0 0-16,-10 5 2 0,-3 9-8 15,3 10 0-15,3 1 6 16,9 2 1-16,11 5 0 16,10 0-4-16,14 3-1 0,10-3-1 15,9 1 5-15,19-3 3 16,14-1 5-16,10 1 12 15,9-1 6-15,3 0-3 16,1 2-10-16,-4-3-7 16,-9 2-2-16,-11-1 0 0,-14 0-7 15,-10 1 0-15,-17 2-3 16,-9 0 6-16,-19 2 4 16,-16-3 3-16,-9-3 1 15,-11 0 3-15,-4-2 1 16,3-5-4-16,4-1-2 15,6-8-12-15,10-3-46 0,15-9-55 16,19-14-50 0,13-18-274-16</inkml:trace>
  <inkml:trace contextRef="#ctx0" brushRef="#br0" timeOffset="-106520.19">22156 1587 761 0,'8'-3'22'0,"-8"3"8"16,0 26-32-16,-15 17-3 16,-4 21 5-16,-8 26 2 15,0 20-1-15,-2 22-2 16,2 7 4-16,5 8-3 0,7-5-2 15,0-6 4 1,2-15-12-16,5-17 4 0,2-17-29 16,2-16 5-16,4-17-1 15,0-15-15-15,0-14-12 16,8-18-57-16,-3-7-173 0</inkml:trace>
  <inkml:trace contextRef="#ctx0" brushRef="#br0" timeOffset="-106330.19">21528 2454 621 0,'24'-2'179'16,"20"-8"-154"-16,21-4-7 15,14 5-15-15,18 3-1 16,8 5-2-16,5 1-16 0,0 5-27 15,-8 5-124 1,-5-3-278-16</inkml:trace>
  <inkml:trace contextRef="#ctx0" brushRef="#br0" timeOffset="-105560.19">23026 2599 590 0,'5'-30'223'16,"-3"0"-192"-16,-2 4-10 16,-4 11-15-16,-19 11-5 0,-16 5-1 15,-10 17-5-15,-12 13 4 16,-4 7-2-16,2 8-6 16,11 0-8-16,16-10-3 15,13-3-15-15,16-10 7 0,7-11 24 16,23-8 18-16,11-4 22 15,7-12 1-15,8-8-20 16,2-5-7-16,-5 2-7 16,-9 2-7-16,-10 4 7 15,-6 9-2-15,-8 6-1 16,-6 2 10-16,-2 12-12 0,-3 10-6 16,-1 4 8-16,1 5-4 15,0-5-7-15,0-4 0 16,1-8 9-16,6-7 3 15,11-7 6-15,9-7 16 16,6-14-26-16,13-9 7 0,-1-13-3 16,4-10 1-16,-1-6-4 15,-1-16-1-15,-7-9 1 16,4-10 0-16,-5-5 3 16,-1 1-1-16,-4 3 2 15,-4 15-2-15,-8 16 1 0,-5 17-1 16,-9 19 1-16,-4 16 3 15,-6 17-2-15,-11 29 2 16,-12 19-7-16,-5 22 1 16,-3 16-15-16,4 14-19 15,7 1 17-15,13-6 17 16,7-8 2-16,14-15 0 0,18-14-2 16,10-15 4-16,9-20 4 15,7-17 8-15,11-11 13 16,1-11-7-16,0-21-21 15,-4-12 8-15,0-13-2 16,-3-17-1-16,-4-8 0 0,-3-9-6 16,-7-5 0-16,-6 8-5 15,-9 13-4-15,-9 17 13 16,-10 18-2-16,-10 23-2 16,-5 17 2-16,-17 33 1 15,-10 28-6-15,-3 30 4 0,-1 28 1 16,4 28-1-16,17 17 1 15,10 14 0-15,18 4-4 16,3-7-42-16,-6-23-182 16,-15-28-339-16</inkml:trace>
  <inkml:trace contextRef="#ctx0" brushRef="#br0" timeOffset="-104790.19">15875 1944 691 0,'9'-25'76'0,"20"-5"-33"15,16-1-18-15,17 6-14 16,20 6-2-16,9 8-2 16,11 7-6-16,0 6 1 0,0 18-1 15,-16 12-1-15,-16 11-2 16,-16 5-1-16,-24 7-7 16,-23 6-1-16,-12 4 2 15,-32-5-10-15,-12 3 9 16,-11-7 1-16,-1-4 4 0,7-9 6 15,10-10 3-15,13-8 2 16,16-6 1-16,15-7-3 16,15-1 1-16,21 0 5 15,14 3 3-15,9 4-6 16,5 4-5-16,0 3 1 0,-11 8-4 16,-12 2 0-16,-17 4 2 15,-18 6-1-15,-12 0 1 16,-25 3 2-16,-15 2-3 15,-17-2 3-15,-5-5 0 16,-6-2 0-16,4-7-2 16,4-4-1-16,10-12-42 0,12-11-98 15,19-5-99-15</inkml:trace>
  <inkml:trace contextRef="#ctx0" brushRef="#br0" timeOffset="-104440.19">17242 2238 731 0,'-7'6'81'16,"9"-2"-53"-16,18 4-19 0,14 3-2 16,19 3 1-16,17 0-14 15,18 1 14-15,9 1-2 16,11-7-3-16,-1 0 1 16,0-5-4-16,-7-3 3 15,-3-1 0-15,-9 2-4 16,-7-2 4-16,-11 0-6 0,-13 0 3 15,-12 0-15-15,-15-9-11 16,-15-9-72-16,-15-8-52 16,-11-9-159-16</inkml:trace>
  <inkml:trace contextRef="#ctx0" brushRef="#br0" timeOffset="-104210.19">17777 2023 621 0,'0'3'51'16,"20"2"13"-16,12 6-32 15,16 5-24-15,19 7 1 16,8 15 7-16,12 10-2 16,-1 15-7-16,-6 9-4 15,-11 14-3-15,-16 12 0 0,-24 14-2 16,-29 3-14-16,-31 8-44 15,-45 2-47-15,-41-8-71 16</inkml:trace>
  <inkml:trace contextRef="#ctx0" brushRef="#br0" timeOffset="-16160.19">10023 4425 207 0,'-6'0'28'16,"5"0"23"-16,-1 0-24 16,0 0-9-16,0 0-10 15,2 0-1-15,0 0 1 0,-1-2-3 16,-5-2 1-16,3 1 3 16,-1 0-1-16,-2-4 2 15,1-1 0-15,2 1 1 16,-3-2 12-16,-1-2-3 15,-1 1-4-15,2-1 4 16,-3 2-4-16,-2-1-5 16,0-5-4-16,1 5-5 0,-4-3 0 15,1 1-2-15,-6-3 0 16,4 3 1-16,-6-3 0 16,1 0 3-16,-2 0 3 0,-2 5 3 15,2-3 2-15,1 4-2 16,0 0-2-16,2 0 1 15,2 4-3-15,0-3-1 16,2 4-2-16,-2-2-3 16,1 1 0-16,-2 1 0 15,1 1 1-15,0-3 0 16,3 2 2-16,-1 1-2 0,1-2-1 16,-1-1 2-16,3-1-1 15,-5-2 1-15,0 4-1 16,-1 0-1-16,-1-1 0 15,-1 1 0-15,-1 1-2 0,-2 2 2 16,2 1 0 0,-1-1-1-16,0 2 1 0,3 0 1 15,-3 0-1-15,-1 2 0 16,2 3-1-16,-3 2 2 16,-1 2-2-16,0 0 1 0,-1 1 0 15,1 1-1-15,1 0 1 16,-2 0 0-16,3 2 0 15,-1 1-1-15,3-2 1 16,-1 2-1-16,1 3 1 16,2-3-1-16,0 4 1 15,1 0-1-15,4-1 0 0,-3 3-1 16,3-2 1-16,2 2 0 16,-4-3 0-16,2 3 1 15,-1-4 0-15,1 2 0 16,-1-4 1-16,-1 2-1 15,3 2 0-15,-1-2 0 0,3 2-1 16,2 2 1 0,-1-1-2-16,3 2 1 0,-1-1 1 15,3 3 0-15,1 2 0 16,2 2-1-16,2 0 1 16,0 3-1-16,6 2 0 0,7 0 0 15,4 2 0-15,2 2 2 16,1-2-10-16,6 1-9 15,-4-4-1-15,5-1-1 16,0-3 7-16,5 0 10 16,0-2 2-16,4-4 3 0,1 2 0 15,3-1-1-15,0-4 0 16,-1-2 1-16,0-2-2 16,0-4 0-16,-2-5-2 15,4-5 3-15,-3 0 6 16,2-3-2-16,-3-7 2 15,1-1-3-15,-1 0 0 16,-1-3 4-16,-1 1 1 0,-1-1 0 16,0 0 0-16,-2-3-2 15,-1 0-2-15,-2 3-3 16,-2-4-1-16,-3 0-2 16,-5 2 1-16,-1-6 1 0,1 2-1 15,-2-4 2-15,2 1 2 16,4-2 10-16,1 0 0 15,7 3-1-15,-1-3-4 16,2 2-3-16,-3 2-4 16,-2 0-2-16,-6 1 0 0,-1-1 2 15,-7-3 0-15,-2-2 0 16,-4-5 3-16,-7-3 6 16,0-3-2-16,0-4-5 15,-6 0 0-15,-4 2-2 16,-5-3-2-16,-1 2 0 0,-7 0 2 15,-4 1-2 1,-5 3-4-16,-9 1-1 0,-5 4 3 16,-10 6-3-16,-10 7-4 15,-17 8-30-15,-17 4-31 16,-17 4-113-16</inkml:trace>
  <inkml:trace contextRef="#ctx0" brushRef="#br0" timeOffset="24549.81">9170 4898 234 0,'0'1'76'0,"0"-1"-61"16,-1 0-14-16,-3 3-8 0,4 0-10 15,-2 1 5-15,-2 1 3 16,2-2-2-16,-1 1 0 16,3-2 6-16,-2-2 5 15,2 1 1-15,0-1 15 16,0 0 6-16,0 0-3 0,0 0 1 16,0 0 6-16,0 0-10 15,0 0-6-15,0 0-3 16,0 0-2-16,0 0 4 15,0 0 7-15,0 3 1 16,5-3 8-16,8 0 1 0,5 0 3 16,5 0-7-16,4 0-7 15,7-4-8-15,2-3-1 16,6-4 0-16,1 4-2 16,4-2-3-16,-1 0 1 15,1 2-2-15,-1 0 2 16,0 1-2-16,-5 1 0 0,-7 2 0 15,-7-1 0-15,-2 0 0 16,-9 2 1-16,0 1 1 16,0-5 6-16,-1 5-4 15,1-3 0-15,0 1-2 16,-2 1-1-16,1-2 0 0,-4 3-1 16,-5 1 0-16,-2-3 1 15,-1 3-1-15,-3 0 0 16,0 0-1-16,0 0-5 15,0 4-33-15,3 7-45 16,-3-8-9-16,0-3-110 16</inkml:trace>
  <inkml:trace contextRef="#ctx0" brushRef="#br0" timeOffset="30789.81">7104 12832 265 0,'-4'-5'36'0,"1"-1"-22"16,2 1-6-16,-3 1-3 0,1-3 6 15,-1 3 5-15,2-1-5 16,-3 2 1-16,4-1 3 16,-1 0 14-16,0 2 11 15,0 1-7-15,2-1-9 16,-1 2-3-16,1-2-8 16,0 2-2-16,0 0-2 0,0 0 2 15,0 0 1-15,0 0-4 16,0 0 0-16,0 0 2 15,0 0-2-15,0 0-3 16,0-1-2-16,0 1 0 16,7 0 2-16,-1 0 3 0,7 0 4 15,2 0 8-15,6 0-5 16,4 0-1-16,5 0-1 16,10 0-2-16,0-2-5 15,6-4-3-15,-1 1-1 16,0-1-3-16,-2 1 2 15,-3 0-1-15,-5 1 1 0,-1 1 2 16,-3 3 5-16,-2-2 4 16,-2 2-7-16,-5 0 0 15,-1 0-16-15,0 0 10 16,-1 0-2-16,-6 0 4 16,3 0-1-16,-3 0 1 0,-6 0 1 15,-3 0-1-15,-3 0 1 16,0 0 1-16,-2 0-1 15,0 0-1-15,0 0-1 16,0 0 1-16,0 0 0 16,0 0-2-16,0 0 0 0,0 0 5 15,0 0-1-15,0 0 0 16,0 0-2-16,0 0 2 16,0 0-2-16,0 0 0 15,0 0 0-15,0 0 0 16,0 0 0-16,0 0-1 0,0 0 2 15,0 0-1-15,0 0 0 16,0 0 0-16,0 0 0 16,0 0 0-16,0 0-1 15,0 0 1-15,0 0 0 16,0 0 1-16,0 0-1 0,0 0 0 16,0 0 0-16,0 0 0 15,0 0 0-15,0 0 0 16,0 0-1-16,0 0 0 15,0 0 0-15,0 0 1 0,0 0 2 16,0 0 1 0,0 0 1-16,0 0-1 0,0 0-2 15,0 0-1-15,0 0-1 16,0 0 1-16,0 0-2 16,0 0 1-16,0 0-1 15,0 0 0-15,0 0 1 16,1 0-1-16,-1 2 1 0,0-2 1 15,4 2-1-15,-4-1 1 16,0-1 1-16,0 0 0 16,0 2 1-16,1-2-1 15,-1 0 1-15,0 0-1 0,0 0 2 16,0 0 0-16,0 0-1 16,0 0-1-16,0 0-1 15,0 0 1-15,0 0-1 16,0 0-1-16,0 0 0 15,0 0 1-15,0 0-1 16,0 0 1-16,0 0 0 0,0 0-2 16,0 0 2-16,0 0 0 15,0 0-1-15,0 0-1 16,0 0 1-16,0 0-2 16,0 0 1-16,0 0 0 15,0 0-1-15,0 0 1 0,0 0 1 16,0 0 0-16,0 0 0 15,0 0-1-15,0 0 2 16,0 0-1-16,0 0 0 16,0 0 1-16,0 0-2 15,0 0 1-15,0 0 0 0,0 0 0 16,0 0 1-16,0 0-2 16,0 0 2-16,0 0 1 15,0 0-2-15,0 0 1 16,0 0 0-16,0 0-1 15,0 0 2-15,0 0-1 0,0 0-1 16,0 0 1-16,0 0-1 16,0 0 1-16,0 0-1 15,0 0 0-15,0 0 0 16,0 0 0-16,0 0 1 16,0 0 0-16,0 0-3 15,0 0 4-15,0 0-2 0,0 0 0 16,0 0 0-16,0 0 0 15,0 0-1-15,0 0 0 16,0 0 2-16,0 0-2 16,0 0 1-16,0 0 0 15,0 0-1-15,0 0 1 0,0 0 0 16,0 0 0-16,0 0 0 16,0 0 1-16,0 0-1 15,0 0 0-15,0 0 0 16,0 0 0-16,0 0 1 15,0 0-2-15,0 0 1 0,0 0 1 16,0 0-2-16,0 0 2 16,0 0-1-16,0 0 0 15,0 0 1-15,0 0-1 16,0 0 1-16,0 0-1 16,0 0 0-16,0 0 0 15,0 0 0-15,0 0 0 0,0 0 1 16,0 0-2-16,0 0 1 15,0 0 0-15,0 0 0 16,0 0 0-16,0 0 0 16,0 0-1-16,0 0 2 0,0 0-1 15,0 0 0-15,0 0 0 16,0 0 0-16,0 0 0 16,0 0 1-16,0 0-1 15,0 0 0-15,0 0 1 16,0 0-2-16,0 0 2 0,0 0-1 15,0 0 0-15,0 0 0 16,0 0 0-16,0 0-2 16,0 0 1-16,0 0-1 15,0 0 0-15,0 0 0 16,0 0 1-16,0 0-1 16,0 0 0-16,0 0-1 0,0 0-5 15,0 0-11-15,-5-2-19 16,2-1-18-16,-4-5-49 15,-5 0-41-15,2-1-193 16</inkml:trace>
  <inkml:trace contextRef="#ctx0" brushRef="#br0" timeOffset="35909.81">12111 10675 483 0,'-12'-5'33'0,"3"-3"28"16,0 3-36-16,5 2-8 15,1 3-8-15,3 0-9 16,3 16-4-16,6 3 2 16,6 6 1-16,5 7 3 0,10-3 8 15,1-5 9-15,10-11 4 16,8-9-21-16,9-4 32 15,5-22-10-15,6-10 0 16,4-12-8-16,0-6-2 16,0-5-6-16,-5-3-4 0,-5 3 0 15,-7 2-2-15,-9 8 0 16,-5 1-2-16,-8 4 1 16,-6 7-1-16,-8 4-4 15,-3 8-4-15,-7 3-11 16,-4 9-14-16,-6 9-22 15,-6 2-13-15,-13 12-116 0</inkml:trace>
  <inkml:trace contextRef="#ctx0" brushRef="#br0" timeOffset="36589.81">11909 13105 473 0,'5'21'89'0,"0"-10"-53"15,4-4-19-15,6-1 13 0,6-5 20 16,6-1-30-16,9-9 17 16,7-15-2-16,13-20-11 15,14-15-17-15,13-14 13 0,10-9-12 16,6-7-8-16,1 3 0 16,-7 6-4-16,-5 12 5 15,-12 10-2-15,-11 9 1 16,-6 8 0-16,-13 11 0 15,-8 5 1-15,-9 11-3 0,-7 3-7 16,-7 7-12-16,-3 4-11 16,-4 4-30-16,-3 14 5 15,-5 2-42-15,0-1-149 16</inkml:trace>
  <inkml:trace contextRef="#ctx0" brushRef="#br0" timeOffset="127979.81">16180 3434 396 0,'0'7'266'0,"0"-7"-229"16,5 0-70-16,17 0 49 15,22 0 2-15,15 0-2 0,21 0-1 16,25-2-5-1,14 2-6-15,17 0-2 0,13 0 1 16,12-2-3-16,16-4 0 16,8 1 2-16,12 0 5 15,18 1 3-15,13-1 2 0,16 0 1 16,12-1-6-16,15 3-1 16,13 1-3-16,4 2 1 15,14 0 1-15,7-2 3 16,2 7 2-16,6 7-1 15,7 0-1-15,2 4-4 16,-2 1 0-16,-5 3-5 0,0 0 5 16,-7 1-2-16,-7 3-4 15,-7-3 2-15,-10 2 0 16,-5-2 2-16,-12 1 0 16,-12-4-4-16,-15-1 7 15,-14-2-2-15,-22-3 3 0,-20-1 0 16,-18-4 0-1,-26-2-1-15,-25-1 0 0,-18-3 0 16,-22-1-2-16,-18 0 0 16,-17 0-1-16,-12 0-1 15,-13 0-1-15,-9 0-1 0,-5 0-4 16,-5 0-12-16,0 0-18 16,0 0-12-16,0 0-17 15,0 5-5-15,-5-2 38 16,-5-1 1-16,-1 0 4 15,-2-1 14-15,-6-1 10 16,7 0 4-16,1 0 8 0,0-5 15 16,6-3 10-16,0-2 8 15,0-5-27-15,4-4 34 16,-1-7-7-16,-2-9-18 16,3-9-3-16,1-6-3 15,-4-8-5-15,1-10-7 16,1-8-5-16,0-4 1 0,0-7-2 15,-1-4 0-15,0-7 2 16,1-4-5-16,-1-1 2 16,0-8 0-16,-3-2 0 15,1 0 0-15,-2-2 1 16,-3 1 0-16,4 4 0 0,-5 1-3 16,1 7 3-16,2 6-1 15,1 7 0-15,2 2 1 16,1 9 0-16,4 9-1 15,0 1 4-15,0 13-2 0,5 2 0 16,1 15 2-16,-3 5-3 16,-3 13 1-16,0 0-2 15,-5 5-1-15,-22 1-1 16,-19 0 0-16,-22-4-1 16,-23 2 0-16,-31 0 0 0,-25-2 1 15,-19 4 4 1,-24 2-4-16,-22-2 3 0,-19 1 0 15,-19 2-1-15,-17 0 0 16,-17 0 0-16,-16 3-1 16,-12 1 2-16,-14-3 0 0,-2 5-3 15,-11-1 3-15,-8 2-1 16,-2 2 1-16,1 2-2 16,1 0 1-16,1 0-1 15,6 6 3-15,6 2-1 16,15 3-3-16,3-2 3 15,16-2-2-15,13 2 3 0,11-2-5 16,18-4 6-16,16-1-3 16,17-2-2-16,25 0 4 15,25 0-2-15,30-9 1 16,28 0-2-16,28-3 2 16,21 0 1-16,22-2 1 0,11-3 1 15,9 3-3 1,4-2 0-16,7 2 0 0,2-1 2 15,4 5 1-15,2 0 1 16,5 5-2-16,-1 0 0 16,3 3-3-16,0 2-1 0,0 4-2 15,0 17-2-15,0 13-3 16,5 21 7-16,2 22 1 16,0 23 0-16,-2 17 1 15,3 17 0-15,-6 14-1 16,-2 11 1-16,0 9-1 0,-2 8 1 15,-6 7-1-15,-1 7 0 16,2 3 1-16,-1 4-1 16,2 0 2-16,2-5-2 15,4-11 1-15,0-8-2 16,13-21-18-16,5-29-31 16,5-44-111-16</inkml:trace>
  <inkml:trace contextRef="#ctx0" brushRef="#br0" timeOffset="144829.79">23886 3993 319 0,'0'13'335'0,"0"-2"-317"16,0-1-17-16,0 8-5 15,9 9 1-15,3 5 4 16,8 7-1-16,4 2 0 15,8-1 0-15,9-7 2 16,13-8 7-16,12-11 3 0,19-14 3 16,15-7 2-16,21-25 11 15,18-16-7-15,18-16-30 16,10-9 23-16,11-9-2 16,7-6-4-16,5 0-6 0,-2 0 3 15,-1 2 0-15,-4 2-2 16,-3 8-2-16,-13 7-1 15,-22 9 3-15,-17 16-3 16,-28 11-4-16,-29 16-15 16,-28 10-18-16,-37 7-38 15,-23 14-90-15,-49 6-90 0</inkml:trace>
  <inkml:trace contextRef="#ctx0" brushRef="#br0" timeOffset="145339.79">23732 4161 683 0,'-20'64'-8'0,"0"10"5"16,4 18-6-16,9 17-17 15,7 10 11-15,0 5 13 0,19-3 2 16,12-9 1-16,17-14-2 16,17-16 0-16,20-18 6 15,29-24 9-15,28-27 13 16,36-19 16-16,31-33 5 15,30-23-39-15,24-19 13 0,17-8-5 16,16-5-16-16,9-1 3 16,-5 0-1-16,-1 8-1 15,-5 3-1-15,-8 6-1 16,-13 4 1-16,-13 3-1 16,-9 9 0-16,-14 8 0 0,-14 8 0 15,-22 12-2-15,-24 16-7 16,-27 7-7-16,-28 11-10 15,-27 2 15-15,-27 12-31 16,-19 6-2-16,-22 3-3 16,-13 4 1-16,-14 3-20 15,0 2-12-15,-12-1 2 0,-7-3-56 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07T03:47:05.030"/>
    </inkml:context>
    <inkml:brush xml:id="br0">
      <inkml:brushProperty name="width" value="0.05292" units="cm"/>
      <inkml:brushProperty name="height" value="0.05292" units="cm"/>
      <inkml:brushProperty name="color" value="#FF0000"/>
    </inkml:brush>
  </inkml:definitions>
  <inkml:trace contextRef="#ctx0" brushRef="#br0">18396 5379 190 0,'-7'-11'140'16,"0"-3"-115"-16,-2-2-5 0,-2 2 1 0,-1 0 1 16,-3 0-8-16,-1-1-9 15,-2 1-4-15,-1 0 6 16,-3-3-3-16,-2 4 5 16,-3-2-2-16,0 1-4 15,-5-1 0-15,-2 2 0 0,-4 1-1 16,-3 2-2-16,-4-2 1 15,-3 6-1-15,-4-3 0 16,-4 2 2-16,-3 1 6 16,-1 1 4-16,1 2-1 15,-4-1-1-15,-1 3 2 16,2 1-4-16,0 0-1 0,-1 0-1 16,0 0 2-16,-1 3-4 15,-1 5-1-15,2 0-1 16,-1 2 0-16,3-1-1 15,-2 3 0-15,5 1 0 16,1 4-1-16,1-2 1 0,0 7 0 16,4-1-2-16,-2 4 2 15,2 2-1-15,1 0 0 16,2 3 0-16,4 0 1 16,2 2-2-16,7 0 1 15,2 3 1-15,5-2 3 16,0 5-5-16,7-1 2 15,1 3-1-15,1-1-1 0,2 2 1 16,4 2 0-16,4-4 2 16,-2 2-2-16,7-2-1 15,3 4 0-15,1 0 0 0,1 3 2 16,0 3 0-16,1 1 1 16,4 1-1-16,4 1-4 15,4-2 4-15,3 2-3 16,2-2 1-16,4-2 1 15,4 0 3-15,-2 1-1 0,6-3-1 16,3-2-1-16,1-1 2 16,2 0 0-16,7-4-2 15,3 0 4-15,1 0-3 16,8 1 2-16,0-5-1 16,2 3 0-16,2-4 0 15,4-2 0-15,0-2-1 0,1 0 1 16,2-5-2-16,0 4 3 15,1-4 3-15,1 0 1 16,1-2 0-16,2-2-1 16,-1-1-1-16,-2-2-2 15,3 0 2-15,-3-4-1 0,0 0-1 16,-2-1-1-16,2-3 1 16,-3 1-1-16,2-2 2 15,-4-2 0-15,1-3 0 16,-3 1-1-16,0-3 3 15,-3-2 1-15,-1 0-1 0,-3 0-1 16,-2-4 1-16,-1-3-3 16,-5 0 2-16,1-3 3 15,-1-3 2-15,3 2 7 16,-1-3-1-16,-3 0-6 16,-2-4-75-16,0-4 134 0,-3 1-46 15,-2-8-21-15,-4 1 2 16,0-8-5-16,-2-5 6 15,-2-2 1-15,1-5-5 16,-1-2 1-16,-2-5-2 16,-3 2 0-16,-5-1 0 0,-3-3 0 15,-2 0-3-15,-4-2 3 16,-8-1-3-16,1-1-3 16,-4-2 2-16,0 1 2 15,-7-1 0-15,-10-1 3 16,0 0 0-16,-3 0-1 15,-8-2 0-15,0 0 0 0,-6 0-4 16,0 3 3-16,-4 1-2 16,-1 3 3-16,-5 2-4 15,0 3 4-15,-3 3 2 16,-3 1-4-16,-4 3 3 16,-2 0 0-16,-5 5-1 0,0 1-2 15,-4 4-3 1,-3 1-2-16,-1 8-4 0,-6-1-4 15,-1 6 2-15,-4 3 0 16,-1 2 8-16,-4 4-1 16,-4 3-3-16,-4 4 8 0,0 4-2 15,-2 3-5-15,0 0 3 16,-3 0 2-16,4 10 2 16,1 0 0-16,2 5-1 15,1 6 1-15,-2 0 0 16,3 4 0-16,-1 7-1 0,0 1-1 15,-3 7 2-15,0 0 0 16,-2 7-1-16,1 1-2 16,-3 4 0-16,1 1 0 15,1 3 4-15,5 2 0 16,2 3 0-16,1 0 1 0,1 5-1 16,5 0 2-16,4 5 1 15,6 4-3-15,3 3 1 16,5 7-1-16,11 4 1 15,9 4-2-15,13 1 0 16,14 1 2-16,12-7-5 16,5-4-8-16,23-18-29 0,8-14-34 15,4-25-241-15</inkml:trace>
  <inkml:trace contextRef="#ctx0" brushRef="#br0" timeOffset="1271.12">16979 5426 587 0,'-2'-22'196'16,"-15"-3"-180"-16,-7 0-11 16,-6-5-2-16,-8 4 2 15,-10 1-2-15,-15 4-5 0,-20 1 0 16,-17 12-1-16,-23 8 2 16,-11 4-2-16,-20 20 1 15,-9 6-3-15,-12 12 1 16,-3 8-1-16,0 4-6 15,-3 6 1-15,2 6 3 16,-1 3 2-16,6 5 2 0,9 6 1 16,12 2 2-16,14 9 2 15,19 4 2-15,16 6 1 16,25 6-2-16,16 2 0 16,20 4-2-16,20 2 1 15,19 1 2-15,11 0-2 0,27 3 0 16,17 3 0-16,18 0-2 15,18-6-3-15,19-4-5 16,20-11-13-16,17-9-6 16,15-17-5-16,15-14 20 15,8-19 3-15,4-15 3 0,2-13 8 16,-4-12 2-16,-3-5 11 16,-7-19 8-16,-7-12 3 15,-5-10 1-15,-3-12-7 16,0-6-6-16,-7-15-2 15,2-9 2-15,-6-10-5 16,-4-10-3-16,-4-7-1 0,-12-11-2 16,-8-6-1-16,-12-6-1 15,-14-5-2-15,-18 1-4 16,-14-5-1-16,-17 4 4 16,-10 1 0-16,-17 2-5 0,-13 0 7 15,-6 3-3-15,-25 5-3 16,-14 1 3-16,-22 4 1 15,-23 10 2-15,-16 8-1 16,-14 9 2-16,-14 9 0 16,-14 10-1-16,-11 15 4 0,-8 12-4 15,-12 17 0-15,-11 13 0 16,-10 18 0-16,-7 12 2 16,-7 22-4-16,1 20 5 15,-5 14-2-15,2 20-2 16,7 12-2-16,8 18 0 15,12 15 2-15,15 11-3 0,18 10 2 16,17 0 0-16,25 6 2 16,27-1-1-16,25-2-1 15,33 2 1-15,27-1-4 16,44-3 2-16,31-1 2 16,32-7 0-16,34-10-1 0,20-15-21 15,20-14 11-15,17-21 2 16,12-18 8-16,10-15 3 15,11-15 0-15,8-8-3 16,7-7 3-16,6-6-5 16,-1-9-1-16,-9-5-4 0,-9-14-11 15,-18-16 4-15,-14-22 15 16,-21-14 7-16,-21-14 8 16,-17-17-2-16,-22-8 6 15,-20-9 7-15,-19-7-6 16,-29-4-11-16,-22-1-2 15,-30-5-10-15,-20-3 4 0,-35 0-2 16,-27 2-1-16,-28 1-4 16,-25 6-4-16,-28 12-3 15,-24 18-5-15,-23 23-22 16,-30 29 8-16,-22 25 2 0,-18 25-2 16,-7 27-51-16,10 19-108 15</inkml:trace>
  <inkml:trace contextRef="#ctx0" brushRef="#br0" timeOffset="3452.47">14447 5535 368 0,'-55'-33'336'15,"0"-6"-310"-15,-6 0-27 16,-10 3 3-16,-6-2 9 16,-9 3 4-16,-4-1-11 15,-9 1-5-15,1 1 2 0,-9 2 0 16,-2 0 0-16,-2 2 0 16,-10-2-1-16,-3 1 1 15,-5 2-4-15,-8-1 3 16,1 6 0-16,-2-2 1 15,-2 3 0-15,4 5 0 0,-1 4 1 16,6 4 0-16,-4 1 1 16,4 1-1-16,-2 5 0 15,1-3-1-15,-5 5 1 16,4 1 0-16,1 0 3 16,-2 3 2-16,7 8 0 0,3 3 0 15,2 4-4-15,1 4-1 16,3 2-1-16,-3 3-1 15,2 4-1-15,-5 4 1 16,3 2 1-16,-1 3 0 16,2-1 4-16,8 4 3 0,10-1 1 15,5 1-1 1,11-1 1-16,8 0-3 0,7-1-3 16,11-5-1-16,6 1-3 15,8-5 2-15,9-5-1 16,10-2 1-16,5-6-7 15,10-2-21-15,12-11-49 0,0-6-63 16,12-3-84-16</inkml:trace>
  <inkml:trace contextRef="#ctx0" brushRef="#br0" timeOffset="4436.14">9238 4720 277 0,'0'3'246'0,"0"-3"-220"16,0 0-23-16,0 0 0 16,0 0 4-16,0 0 2 15,0 2-5-15,0-2-3 0,0 0-1 16,0 0 1-16,0 0 1 15,0 0 2-15,0 0 5 16,0 0 4-16,0 0-1 16,0 0 0-16,0 0 3 15,0 0 1-15,0 0 0 0,0 0-1 16,0 0-4-16,0 0-3 16,0 0-1-16,2 0 0 15,-2 0-2-15,0 0 1 16,2 0 0-16,-2 0-2 15,0 0 2-15,0 0 2 16,0 2 0-16,0 0 0 0,0 1-2 16,-7 2-2-16,-5 6-1 15,0 1 2-15,-5 8-1 16,-7 0-1-16,-1 3-1 16,-2 4-1-16,-7 5-1 15,-5 3 1-15,-3 7-1 0,-3 1 1 16,-7 3-2-16,-2 4 1 15,-1 0 0-15,1-2 3 16,3 0-3-16,5 2 1 16,6-4 3-16,12 2 0 15,8-4-1-15,11 5 1 16,9-3-2-16,4 4 2 0,16-4-4 16,17 3 2-16,11-3 2 15,17-3-1-15,16-2-1 16,14-5 2-16,18-8 1 15,13-6-2-15,8-8 3 0,5-1-3 16,-5-7-1-16,-4 2 0 16,-14-3-3-16,-15 2 2 15,-13 1-1-15,-15 0 1 16,-14-2 0-16,-10 1-1 16,-15 0 0-16,-8-3-1 15,-11-2-6-15,-3-1-15 0,-5-1-23 16,-4-3-56-16,-3-10-21 15,-2-9-265-15</inkml:trace>
  <inkml:trace contextRef="#ctx0" brushRef="#br0" timeOffset="14234.22">7658 6230 588 0,'-6'-7'13'0,"1"2"1"16,2 2 8-16,1 3-1 16,2 3-15-16,0 22-9 15,0 17-4-15,0 21 3 16,0 17 3-16,0 19 1 0,2 6-1 15,14 1 1-15,9-13 0 16,8-14-1-16,8-21-2 16,8-22 2-16,-1-22-3 15,4-14 8-15,-2-27 20 16,2-13 26-16,-3-14-3 16,-13-8-19-16,-8-13-18 0,-8-9-8 15,-14-8-22-15,-6-4-50 16,-20-1-3-16,-14 1 31 15,-10 12 23-15,-11 12 20 16,-8 26 0-16,-8 21-6 16,-5 25-6-16,-5 23-12 0,0 25-82 15,5 16-151 1</inkml:trace>
  <inkml:trace contextRef="#ctx0" brushRef="#br0" timeOffset="14632.39">8551 7001 788 0,'0'9'8'15,"-18"19"2"-15,-4 17-11 16,-7 8-1-16,-3 12 2 16,9 6 1-16,8-3-3 0,15-7-4 15,22-15-63 1,28-12-17-16,15-13 14 0,12-17 20 16,8-8 18-16,6-23 34 15,-12-9 30-15,-5-8 46 16,-13-4 40-16,-13-2-37 0,-14-4-68 15,-12-1 14-15,-12-4-14 16,-10 0-4-16,-10 0-4 16,-17 1-1-16,-16 6 2 15,-20 5-7-15,-23 11-29 16,-24 7-8-16,-21 4-130 16,-15-1-343-16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07T03:56:51.190"/>
    </inkml:context>
    <inkml:brush xml:id="br0">
      <inkml:brushProperty name="width" value="0.05292" units="cm"/>
      <inkml:brushProperty name="height" value="0.05292" units="cm"/>
      <inkml:brushProperty name="color" value="#FF0000"/>
    </inkml:brush>
  </inkml:definitions>
  <inkml:trace contextRef="#ctx0" brushRef="#br0">13402 9500 158 0,'22'-10'4'15,"-6"2"2"-15,-3-2 11 16,-3 6 4-16,-3-1-3 0,-2 0-13 15,-2 0-14-15,2 0-34 16,-3 0-57-16</inkml:trace>
  <inkml:trace contextRef="#ctx0" brushRef="#br0" timeOffset="2943.7">10838 8808 347 0,'-1'-2'49'0,"-1"-2"0"16,2 2-6-16,0 2-3 15,0 0-15-15,-2 0-11 16,0 0-6-16,2 0-3 16,-1 0-1-16,-1 0 2 15,2 0 2-15,-2 0-2 0,-1 2 0 16,3-2-2-16,0 0 2 16,0 0 3-16,0 0 3 15,0 0 1-15,0 0 3 16,0 0-2-16,0 0-38 15,0 0 35-15,0 0 0 16,0 0-3-16,0 0-4 0,0 2-1 16,0 4-2-16,0 1 0 15,0 3 0-15,0 3-1 16,0 3 1-16,-1 3 0 16,-3 3 1-16,1-2-1 15,-2 1 1-15,-1 1-1 0,3 0-2 16,-2 6 3-16,2 0-1 15,1 2 1-15,0 6-1 16,2 2 1-16,-1 2-1 16,-1 3 0-16,2 1 0 15,-2 3-1-15,0 3 0 16,2-2 0-16,0 2 1 0,-1-1-1 16,-1-2 1-16,0 1-1 15,-1 2 0-15,-2-1 0 16,-2 2 0-16,0 3 2 15,2-3-2-15,-2 5-1 0,4-1 3 16,-2 0-1-16,-2 2 1 16,4-3-2-16,-2 2 0 15,-1-1 0-15,0-1 1 16,-2-1-1-16,1 0 0 16,-4-1 0-16,2 0 0 15,0 0 1-15,0-2-1 0,0 0 0 16,4-5 1-16,-1 0-2 15,1 0 2-15,0-3-1 16,-1 1 0-16,-1 0 0 16,-1-2 1-16,2 0-2 15,-3-4 3-15,0 1 0 0,1-2 5 16,3-2 0-16,0-6-2 16,1 3-2-16,3-4-2 15,1-5-1-15,0 2 1 16,0-4-2-16,0-1 2 15,3 1-1-15,2-3 0 0,4 1 2 16,1 0-2-16,2 0 0 16,0 2 1-16,5-2 0 15,3-1-1-15,2 3 6 16,5-2-1-16,7-2 1 16,5 2-2-16,7-4 0 15,6 0-2-15,8 1 0 0,4-5 0 16,10 3-1-16,7-1 0 15,7 1-1-15,9-1 3 16,6 3 0-16,9-1-1 16,-1 4 0-16,4 0 0 0,4 0 2 15,1 1-4-15,1 1-1 16,1-3 1-16,0 3 1 16,3-2 0-16,-4-3 0 15,1 5-1-15,-8-2-1 16,0-3 1-16,-8 5 2 0,-6-5-3 15,-5 0 0-15,-6 1 4 16,-7-4-4-16,-8 1-1 16,-8-5 3-16,-7-1-2 15,-6 1 1-15,-9-5 0 16,-8 0 0-16,-4-2 0 16,-5-1 0-16,-3 0 1 0,-6 0-1 15,-2 0 0-15,-6-7 0 16,-2-4 0-16,-3-3 0 15,-3-8 0-15,-2-4 0 16,0-8 1-16,-3-7-4 0,-10-4 3 16,0-5-2-16,1-5 2 15,-3-4 3-15,1-7 0 16,0-2 1-16,0-7-2 16,-3-5 1-16,3-2-1 15,-3-5 1-15,4-5-2 16,-4-2 0-16,3-5-1 0,-1-4 3 15,1-3 0-15,3-3 3 16,2-2-2-16,0-1-2 16,1-2 1-16,0 1-1 15,-3 1-2-15,4 1 2 16,-2 6-2-16,-2 1 1 0,3 3-1 16,-4 1 2-16,5 4 0 15,0 1 3-15,4 4-3 16,-1 0 0-16,4 4 2 15,0 3-3-15,0 3-1 16,0 5 1-16,4 5-1 0,-1 3 2 16,3 5-1-16,-1 5 0 15,0 4 0-15,-1 6-1 16,2 5 3-16,-5 7-3 16,-1 2 1-16,0 4 0 15,0 5-1-15,-7 2-1 16,-7 3 0-16,-8 4 1 0,-11 2-1 15,-6 1-2-15,-11 5-1 16,-9 0 0-16,-8 3 3 16,-6 3 0-16,-8 2 2 15,-7-2-1-15,-6 2-1 0,-5 0 1 16,-8 0 1 0,-8 0-2-16,0 0-1 0,-9 0 3 15,2 2-6-15,0 3 0 16,7 1 0-16,2-2 5 15,8 0 0-15,3 0 1 16,9 2-2-16,8-1 0 0,7-2 2 16,8 0-1-16,14-2 2 15,9-1 1-15,6 0-1 16,9 0 0-16,5 0 0 16,3 0-2-16,3 0 2 15,-1 2-4-15,2 2 1 0,1 3-3 16,-4 4-34-16,-1-3-72 15,7-8-36-15,3-4-340 16</inkml:trace>
  <inkml:trace contextRef="#ctx0" brushRef="#br0" timeOffset="-152599.99">10883 8228 568 0,'-4'-7'66'0,"3"0"-35"16,1 0-14-16,0 4-6 15,0 3-3-15,0 0-7 16,7 17-3-16,4 8-2 16,6 18 4-16,7 21 2 15,3 12 2-15,2 17 2 0,-2 7-2 16,-4 7-3-16,-5-3 0 15,-5-6 0-15,-8-11 0 16,-5-12-1-16,2-12 1 16,-2-9-1-16,0-14 0 15,0-8-17-15,0-14-60 0,0-14-84 16,2-8-205-16</inkml:trace>
  <inkml:trace contextRef="#ctx0" brushRef="#br0" timeOffset="-152089.99">10686 8319 33 0,'-2'3'266'0,"-2"-1"-172"15,4-2-60-15,0 0-9 16,0 0 1-16,14 0-15 16,13 2-9-16,14-2 2 0,17 1-2 15,20 1-6-15,13 2 8 16,11 0-14-16,7-1-26 16,0-1-27-16,-3-2-70 15</inkml:trace>
  <inkml:trace contextRef="#ctx0" brushRef="#br0" timeOffset="-147146.74">11943 6772 788 0,'0'0'32'16,"0"0"-14"-16,3 6-16 0,8 22-8 16,5 20 5-16,5 20 3 15,3 23-2-15,-1 18 1 16,1 10-1-16,-7 7 0 15,0-4 1-15,-1-2 0 16,-3-11-1-16,1-7 0 0,-1-15 0 16,2-14-9-16,2-13-13 15,2-15-40-15,5-18-32 16,-1-20-95-16</inkml:trace>
  <inkml:trace contextRef="#ctx0" brushRef="#br0" timeOffset="-146836.48">12793 6913 748 0,'0'5'74'0,"0"8"-64"15,7 10-9-15,-2 16-1 0,2 13 4 16,1 18 9-16,4 14-1 16,-3 5 0-16,-1 2-1 15,-1 0-2-15,-1-7-5 16,0-7-3-16,-5-6 1 16,5-10-1-16,-5-10-2 15,1-8-7-15,1-8-5 16,1-13-7-16,-1-6-17 15,5-16-43-15,-1-6-59 0,0-26-90 16</inkml:trace>
  <inkml:trace contextRef="#ctx0" brushRef="#br0" timeOffset="-146396.8">12483 6638 734 0,'13'-16'60'15,"26"-3"-23"-15,17 5-26 16,19 3-8-16,25 7 5 16,10 4 4-16,12 18-7 15,4 12-3-15,3 12 2 16,-2 9 1-16,-4 6-4 0,-8 9 1 15,-10 4-2-15,-20 3 1 16,-14 0-1-16,-18 2-1 16,-19-3 3-16,-14-3 3 15,-20 2-2-15,-16-3 1 0,-22 2 1 16,-25-4-1-16,-17 0 0 16,-21-3-1-16,-15-3 0 15,-18-2 0-15,-11-4-7 16,-6 0-27-16,0-4-28 15,14-17-57-15,21-18-169 0</inkml:trace>
  <inkml:trace contextRef="#ctx0" brushRef="#br0" timeOffset="-137475.47">11989 7431 605 0,'66'-18'42'16,"17"-9"-28"-16,19-3-6 15,17-4 22-15,14-3-10 16,7-5-11-16,6 0-6 16,-7-3 8-16,0-1-27 15,-15 1 21-15,-19 6-1 0,-22 6-4 16,-23 7 3-16,-32 6-2 15,-28 4 0-15,-32 6 13 16,-47 6-9-16,-37 4-7 16,-35 7 2-16,-24 15 2 15,-6 8 1-15,6 4 12 0,27-3-2 16,33-5-5-16,34-5-3 16,33-10-4-16,33-9 1 15,30-4 2-15,51-21 15 16,41-15-2-16,39-10-12 15,37-9 3-15,28-4-2 0,4-3-3 16,-11 10-2-16,-22 6 2 16,-37 10-2-16,-38 12-2 15,-39 8 2-15,-34 6 5 16,-36 6-5-16,-55 6 0 16,-44 3-2-16,-41 16-2 0,-39 10 3 15,-28 13 3-15,-2 10-5 16,11 5 2-16,26 0 3 15,34-1-4-15,40-9 2 16,34-5-3-16,32-9 1 16,34-2-1-16,37-10 0 15,45-5 4-15,40-7 1 0,39-7 1 16,36-4 2-16,17-12-6 16,4-4 2-16,-15-2 1 15,-32 5-6-15,-39 2 3 16,-40 6 1-16,-36 3-1 0,-41 4 3 15,-37 2-5-15,-52 20-5 16,-42 11 6-16,-42 14 4 16,-33 8-3-16,-17 9 3 15,3 4-3-15,27-4-2 16,29-7 4-16,45-10-2 0,34-13 0 16,30-7 0-16,35-12-4 15,25-8 0-15,43-7 6 16,39-1 2-16,37-15 4 15,27-7-2-15,21-7-4 16,0 1 0-16,-16 2 1 16,-34 7-5-16,-34 8 1 0,-36 6-1 15,-40 6 0-15,-32 0-3 16,-49 11-2-16,-43 10 1 16,-40 14 7-16,-33 7-1 15,-23 12 0-15,1 1-1 16,19-1-1-16,27-6 3 0,41-12 1 15,35-10-4-15,36-12 4 16,32-10-3-16,31-4 0 16,48-15 3-16,40-16 4 15,39-12-3-15,31-12 1 16,21-6-4-16,4-2 1 16,-11 5 2-16,-30 8-2 0,-39 16 0 15,-37 9 2-15,-34 12-5 16,-42 10 3-16,-43 3-5 15,-54 19-3-15,-46 15 7 16,-44 16-1-16,-40 18 0 16,-22 18-1-16,4 4 1 0,23 5 1 15,32-5 0-15,44-12 1 16,41-12 1-16,34-15-4 16,32-12-1-16,20-10-9 15,25-8-1-15,29-11-6 0,21-10-10 16,15-32-55-16,9-22-184 15</inkml:trace>
  <inkml:trace contextRef="#ctx0" brushRef="#br0" timeOffset="-136821.82">10655 6706 820 0,'9'11'52'15,"0"3"-44"-15,5 17-7 16,-3 13 0-16,-1 24 0 15,-7 25 1-15,-3 21-1 0,-15 13-1 16,-8 10 0-16,-7-1 2 16,1-4 1-16,4-14-3 15,5-16 1-15,8-14 1 16,8-19-2-16,4-17 1 16,4-12 2-16,16-15 2 15,21-10 3-15,14-9 3 0,15-6-3 16,18-7-3-16,13-14-3 15,1-14 0-15,1-2-1 16,-6-8-2-16,-6 1-2 16,-9 1-6-16,-9 0-4 15,-14 3-3-15,-15 4-8 0,-18 2-9 16,-19 0-15-16,-18 4-19 16,-36 8-58-16,-19 4-85 15</inkml:trace>
  <inkml:trace contextRef="#ctx0" brushRef="#br0" timeOffset="-136651.79">10365 7509 446 0,'53'0'402'0,"19"-7"-359"15,7-11-22-15,16-7-4 16,6-2-3-16,-6 1-9 15,-15-5-4-15,-12 1-2 16,-12-9-10-16,-12-8-32 16,-14-4-46-16,-12-6-106 0</inkml:trace>
  <inkml:trace contextRef="#ctx0" brushRef="#br0" timeOffset="-136399.13">10545 6896 820 0,'24'0'61'16,"15"-15"-48"-16,17-10-7 15,12-10-6-15,18-10 2 16,13-2-9-16,0-1-24 15,0 2-16-15,-2 0-40 16,-6 3-33-16,-6 3-72 16</inkml:trace>
  <inkml:trace contextRef="#ctx0" brushRef="#br0" timeOffset="-135952.78">11894 6475 789 0,'2'22'55'16,"-2"11"-45"-16,0 19-6 15,0 16 16-15,-16 28-3 16,-4 23-9-16,-12 11-7 0,-4 10 3 15,-5 0 1-15,4-1 2 16,3-12-1-16,5-14 2 16,9-15-2-16,8-14-6 15,3-17 0-15,6-17-1 16,1-14-5-16,2-13-11 0,0-11-18 16,-3-15-16-1,1-28-29-15,2-14-10 0,0-22-77 16,0-18-155-16</inkml:trace>
  <inkml:trace contextRef="#ctx0" brushRef="#br0" timeOffset="-135621.32">11115 6618 696 0,'-7'0'93'16,"7"0"-60"-16,2 4-10 15,17 21-2-15,19 16 5 16,14 11-1-16,18 16 0 16,19 14-10-16,11 7-6 15,7 0-2-15,5 1-4 0,3-5 0 16,-3-1 1-16,-2-5-5 16,-6-6 2-1,-7-7 1-15,-11-7-2 0,-10-7 0 16,-11-5-1-16,-7-5-5 15,-12-7-22-15,-7-6-19 0,-9-8-31 16,-11-18-77-16,-9-6-326 16</inkml:trace>
  <inkml:trace contextRef="#ctx0" brushRef="#br0" timeOffset="-122380.35">13784 10046 46 0,'3'0'90'16,"-3"0"-73"-16,2 0-3 0,-2 0-7 15,0 0-9-15,0 0 6 16,0 0 3-16,0 0-3 16,0 0-2-16,0 0 1 15,0 0 5-15,0 0 10 16,0 1-8-16,0-1-6 0,2 2-4 15,-2-2 2-15,0 0 0 16,0 2 6-16,0 0 13 16,0 1-1-16,0 1-3 15,0-1-1-15,-2 1-2 16,2-2 5-16,0 0-2 0,-2 0 2 16,2-1 3-16,0-1 7 15,0 0 6-15,0 0 4 16,0 0-4-16,0 0-9 15,0 0-5-15,0 0-9 16,0 0-3-16,0 0 3 0,0 0 5 16,0-3-7-16,0-1 2 15,0-2 0-15,0 0 6 16,0-3 1-16,0 0 1 16,0-2 0-16,4-2-8 15,-1 3-7-15,2-3-3 16,0-1-1-16,1 0 0 0,0-1 0 15,-1 1 0-15,0-2 3 16,1 0 1-16,-1-2 0 16,-2 2-7-16,3-4-4 15,1 3 11-15,-3-3-1 0,1 0 3 16,0 1-3-16,-1-2 1 16,-2-1-1-16,4-1 0 15,-3 3 1-15,1-5-1 16,-1 2 0-16,2-1-1 15,-1-2-1-15,4-1 0 0,-5 0 0 16,4-3 0-16,-2 2 0 16,1-3-1-16,-1 3 1 15,-2 0-1-15,4-3 2 16,-2 3 1-16,-2-3 1 16,1-1-3-16,1 0 1 0,-2 0-1 15,4-4 0-15,-4 2 0 16,1-1 0-16,1-2-1 15,-4 1-1-15,5-2 1 16,-1 2-1-16,-2-1 1 16,4-1 1-16,-6 0 1 15,5-2-1-15,-5-1-1 0,4-2 1 16,-1 0 1-16,-1 4-3 16,1-2 4-16,0-2-3 15,0 2-1-15,-1-2 1 16,1 1 0-16,-1-2-1 15,1 2 0-15,-2-1 1 0,1-2-1 16,0 6 0-16,2-4 1 16,-3 3 0-16,1-3 1 15,-1 0-1-15,0-1-2 16,-1-3 2-16,3 1-1 16,-2 1 1-16,-1-1-1 0,-1 1 0 15,4-1 2-15,-4 1-2 16,2 2 1-16,-1-1 0 15,1 1-2-15,1 0 2 16,-2 2 1-16,-1 0-2 16,4 0 0-16,-4-2 0 0,2 0 0 15,-2 1 1 1,0-3 0-16,0 2-1 0,0-2 0 16,0 5 1-16,0-2 1 15,0 3-2-15,0 0 0 16,0 2 0-16,0-1 1 0,-2 1-1 15,-2-3 1-15,3 5-1 16,-2-1 0-16,0-2 0 16,1 3 0-16,-2 3 0 15,1-1 1-15,1 1 0 16,0 7 0-16,1-1-1 16,1 6 1-16,0 1 0 0,-2 4-1 15,2 3 0-15,0 2-1 16,0 2 1-16,0 1 0 15,0 1-1-15,0 1-3 16,0 0-1-16,0 0 0 16,0 1 0-16,-4-2-3 0,3-1-9 15,-6 0-20-15,-3-1-35 16,-2-9-95-16</inkml:trace>
  <inkml:trace contextRef="#ctx0" brushRef="#br0" timeOffset="-121515.27">13838 6412 403 0,'0'2'48'15,"2"-2"-31"-15,-2 0-4 16,0 0-1-16,2 2 9 0,1-2 1 16,-2 1 3-16,1 3-11 15,2-2-5-15,-3 2 2 16,3-1 0-16,-2 1-2 16,-1 0-3-16,1-3 0 15,0 1 0-15,-2-2 17 0,2 0 14 16,-1 0 4-16,3-9-15 15,4 0-1-15,-3-5-12 16,4 0-4-16,-2-1-1 16,2-1-2-16,0 0-1 15,0 0-1-15,4 0-1 0,-5 0-1 16,6-2 1-16,1-2 0 16,1-1 1-16,-1 1-1 15,0-1 2-15,0 1 1 16,-1 3-1-16,-2 0 0 15,-5 7-2-15,0 1 1 0,-6 2 0 16,3 3-2-16,-2 3-1 16,-2-1 1-16,0 2-3 15,1 0 1-15,4 0-1 16,-2 5 1-16,4 10-2 16,2 7 2-16,4 7 0 15,1 8 1-15,1 8-2 0,2 1 2 16,3 6-1-16,3 0 0 15,2-1 1-15,2-1-1 16,4-3 0-16,-2-4 1 16,1-3-1-16,2 2 0 0,1-7 0 15,-1 5-1-15,2-1-10 16,3-2-30-16,-2-10-63 16,-1-15-101-16</inkml:trace>
  <inkml:trace contextRef="#ctx0" brushRef="#br0" timeOffset="-98773.85">13723 10086 307 0,'0'-7'122'16,"0"1"-56"-16,0 0-32 15,0-5-2-15,0-1-1 16,0-3-10-16,0-4-13 16,0-1 2-16,8-5-4 15,-1 0 2-15,5-5 0 0,0 0-5 16,-4 1-2-16,1-1 0 15,-1-2-4-15,-1-2 1 16,-3-6 1-16,-3-4-1 16,3-5-1-16,-4-5 1 15,1-6 3-15,-1-2 0 0,0-4-1 16,0-3 3-16,0 1 2 16,0-1 2-16,0-1 4 15,-6-2 1-15,0 0-2 16,3-6-4-16,3-2 3 15,0-5 5-15,12-6-4 0,10-4-6 16,1-5-4-16,4 2-7 16,-2-3-2-16,-3 4-2 15,-8 2 10-15,-3 3 0 16,-4 2 3-16,-2 0-2 16,-1 1 13-16,4-1 3 15,-3 3-5-15,2 2 2 0,1 2-23 16,4 5 18-16,-5 5-5 15,1 3 1-15,1 8-2 16,-3 1 2-16,-2 2-1 16,-2 2-1-16,-2 4 0 15,0-3-2-15,0 3 0 0,0 3-2 16,0 2 2-16,0 2 0 16,0 6 1-16,-2 2-1 15,0 7 4-15,0 0-1 16,1 9 1-16,-2 0 2 15,-1 4 2-15,3 4 0 0,-1-3-3 16,-2 3 3-16,3 2 1 16,-3-2-2-16,4-3-3 15,-1 4 0-15,1-7-3 16,-2 5-1-16,0-2 1 16,0 0-2-16,1 1 1 0,-1 6 0 15,-3 1-1-15,5 1 2 16,-1 5-1-16,1-1 1 15,0 4 0-15,0-1-1 16,0 1 0-16,0 0 1 16,-2 0 2-16,2 0-1 0,0 0 2 15,0 0-1-15,0 0-2 16,0 0 4-16,0 0-3 16,0 0-1-16,-2 0-1 15,2 0 0-15,-2 0-1 16,-6 0 1-16,-14 0-3 0,-24 5-6 15,-41-5-12-15,-24-7-59 16,-32-31-195-16</inkml:trace>
  <inkml:trace contextRef="#ctx0" brushRef="#br0" timeOffset="-86578.61">18538 1762 380 0,'-10'-9'112'16,"2"-5"-69"-16,1-4 6 15,3-2-12-15,3-5-11 16,1 2 6-16,0-5-6 15,10-1-5-15,10 0-3 16,14-1-5-16,5 5-3 16,14 5-4-16,4 6-5 0,6 6 0 15,2 6-1-15,-4 2 0 16,-2 10 0-16,-3 7 0 16,-8 7 0-16,-6 5-1 15,-10 5-1-15,-11 1 1 16,-8 5 1-16,-13 1 0 15,-2 0 1-15,-19-2 0 0,-13 2-3 16,-7-3-15-16,-12-4 1 16,3-6 7-16,0-3 9 15,6-6 1-15,12-6 0 16,8-4 2-16,12-2-1 0,11-7 0 16,1 0 1-16,16 0 0 15,12 0-3-15,9 0 0 16,7 0 2-16,9 0 1 15,1 11-2-15,0 7 0 16,-3 9-1-16,-6 3 0 0,-9 9-3 16,-10 4 1-16,-11 5 2 15,-11 2 0-15,-4 2-1 16,-20 0 1-16,-14-5 0 16,-13 0 3-16,-8-4-1 15,-12-6 7-15,-2-3-1 16,1-5-3-16,5-10-3 0,6-6-2 15,12-10-21-15,13-3-88 16,14-18-114-16</inkml:trace>
  <inkml:trace contextRef="#ctx0" brushRef="#br0" timeOffset="-86222.95">19906 2083 732 0,'-9'16'11'0,"6"-14"15"15,1 0-6-15,0-2 6 16,2 2-46-16,11 1 24 0,16 1 7 15,18 1 13-15,20 3-7 16,13-2-2-16,16 1-13 16,14 0-2-16,3-1 1 15,0 1-1-15,-3-2 0 0,2 2 3 16,-8 1-3-16,-7-5-1 16,-9 4 3-16,-6-1-4 15,-11-1 1-15,-16-1-33 16,-14-2-50-16,-14-2-81 15,-16-2-110-15</inkml:trace>
  <inkml:trace contextRef="#ctx0" brushRef="#br0" timeOffset="-85867.88">20589 1669 724 0,'19'-5'20'15,"7"5"7"-15,6 0-16 16,11 0-1-16,6 11-7 16,8 10-11-16,6 2 17 15,3 6-6-15,-1 3-1 16,-4 3 0-16,-10 3-1 15,-14 3-1-15,-15 0-1 0,-17 2-3 16,-12 2-1-16,-27-1 4 16,-16 1 10-16,-17-2 1 15,-12-3-8-15,-6 0 1 16,-2-5-2-16,-3-3 1 16,9-1-2-16,9-10-22 15,15-6-68-15,18-10-48 0,19-5-255 16</inkml:trace>
  <inkml:trace contextRef="#ctx0" brushRef="#br0" timeOffset="-85294.25">22225 1778 351 0,'-24'-19'375'15,"10"-1"-350"-15,8-7 20 0,6 6-24 16,7-3 3-16,19 5-15 15,8 1-6-15,11 5-5 16,13 6 3-16,8 6 2 0,7 1 0 16,3 14-1-16,-1 12-2 15,-1 7 0-15,-9 10-2 16,-4 5 2-16,-8 9 0 16,-9 4 0-16,-10 3 0 15,-9 2-3-15,-11 3-2 0,-10-1-6 16,-4 0-1-16,-16-2 18 15,-15-4-2-15,-8 0-6 16,-12-4-16-16,-8-4 17 16,-4-1 2-16,1-2 0 15,6-5-1-15,7 1 3 16,15-6-2-16,23-3 4 0,15-3-2 16,37 1 5-1,31-4 9-15,29-1-1 0,33-3-6 16,19-1-7-16,19-4-1 15,17 2-5-15,1 0 4 16,0-2-3-16,-5 4-4 0,-7 2-12 16,-10-3-15-16,-19 1-90 15,-18-8-117-15</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11T03:52:10.006"/>
    </inkml:context>
    <inkml:brush xml:id="br0">
      <inkml:brushProperty name="width" value="0.05292" units="cm"/>
      <inkml:brushProperty name="height" value="0.05292" units="cm"/>
      <inkml:brushProperty name="color" value="#FF0000"/>
    </inkml:brush>
  </inkml:definitions>
  <inkml:trace contextRef="#ctx0" brushRef="#br0">13074 8647 85 0,'0'-16'379'16,"-2"-2"-327"-16,-9-5-36 15,3 2-12-15,-4-1 2 0,2 1-1 16,-2-1-1-16,-3 3 1 15,-1-1 0-15,1 2 1 16,-4 2 7-16,-3 0 2 16,-1 2-5-16,-5 0 0 15,-2-1-4-15,-1 5 0 0,1 1-1 16,-2-2 3-16,1 2-1 16,-3 2-2-16,4 0 0 15,-3 2-2-15,3 3 0 16,-3 0-1-16,-1 2-1 15,-3 0 2-15,-3 0 1 0,2 5 0 16,-1 2-2-16,3 0 0 16,-1 3 0-16,2-2 6 15,7 1-1-15,-5 2 1 16,5 1-6-16,-3 3 1 16,-4 0-1-16,1 5 1 0,-3 0-2 15,-2 3 1-15,-3 1-2 16,4 1 1-16,1 0 0 15,1 1 0-15,4 3 3 16,1-1-3-16,2 3 2 16,1 1 0-16,0 0-1 0,1 4-1 15,-1 1 2-15,-1-1 0 16,0 0 0-16,3 1 1 16,-5 0 1-16,4 1-2 15,0 1 1-15,-1 1-2 16,0 0 0-16,1-1 0 15,4 1 0-15,-2 0 1 0,2 1-1 16,1-1 2-16,2 0-2 16,1 2 1-16,0-2-1 15,2 2-1-15,-1-1 1 16,-1 0 0-16,2-4 1 16,0 2-1-16,2-1 2 0,-4 0-1 15,5-1 2-15,0 1-2 16,1 1 0-16,0-2-1 15,1 4-1-15,0-2 1 16,-1 3-3-16,-1-3 3 16,1 2-4-16,0-2 3 0,1 0 0 15,1 1 0-15,0-1-1 16,3-1 0-16,-2-1 1 16,1 0-1-16,2 1-1 15,-2 1 2-15,0-1-1 16,0 1 0-16,4 0 0 0,0 2 1 15,-1 1 2-15,2-2-3 16,1 3 0-16,-1 0 0 16,-1 1 0-16,2 2 0 15,-3 3 1-15,0-2-1 16,1 0 0-16,2 1 1 16,-1-3-1-16,2 3 0 0,2-3 0 15,0-1 1-15,0 2 0 16,0 3-1-16,4-3 0 15,-2 1 1-15,1-1 0 16,-1 0-1-16,-1 1 1 0,3-5 0 16,0 1 0-16,2-1 0 15,-1-3-1-15,2 0 0 16,2-3 0-16,-2 1 1 16,0-3-2-16,2 0 2 15,0-2-1-15,-1-2 0 16,-1 3 0-16,1-3 0 0,2 1 1 15,-1-2-2-15,1 1 2 16,2 1 0-16,-4 0-2 16,4 0 2-16,0 0-1 15,2 1 1-15,-4 1-2 16,3 2 3-16,0 0-4 0,1 1 4 16,0 0-4-16,5 3 3 15,-5-3-1-15,2-1 0 16,2 1 0-16,0 1 0 15,-1-1 0-15,5 0 0 16,2 1 1-16,3 0-1 0,0-1 0 16,2 2 0-16,3 0 0 15,-2-5 0-15,5 1 0 16,2-2 0-16,-1-1 0 16,3-3 0-16,1-1 0 15,3-2 0-15,1-3 1 16,2-3-1-16,4 0 0 0,2-2 0 15,4-5 2-15,-1-1-2 16,5-4-2-16,-1 0 3 16,0 0-1-16,4-4 1 15,-2 0 0-15,7-2-1 16,-1-1 1-16,1 0 0 0,2 0 0 16,-2 0 1-16,-3-4-2 15,-2-3-1-15,0-3 3 16,-4-2-1-16,0-5 0 15,-3-1 0-15,2-5 1 0,-3-1 1 16,-1-5-3-16,-2 0 1 16,0-3 1-16,-2-2-1 15,-3 0 3-15,0-1-3 16,0-3-1-16,-1-5 3 16,3 0-3-16,-1-7 1 15,1-5-1-15,-2 0 0 0,4-7 1 16,-5-3-1-1,-5-1 0-15,-1 0 1 0,-6-1 1 16,-1-4 1-16,-3 2 0 16,-4-2 2-16,-3 0 0 15,3-9-5-15,-1-4 2 0,-4-3-2 16,2-6 0-16,1-2-1 16,-2-5-3-16,-5 4 3 15,0-3-1-15,-3 1 2 16,-6 2 1-16,2-2 1 15,-1-1 2-15,-2-2-1 16,0-2-1-16,-1-1 0 0,-3 1 0 16,-1-4-2-16,-2-2 1 15,0-1 0-15,0-1-1 16,-3 2 0-16,-5-2-1 16,1 6 2-16,-2 2-1 0,2 3 1 15,-4 6 1-15,0 0 0 16,-5 6 2-16,2 0 0 15,-3 8-7-15,-2 2 3 16,-3 0 0-16,-2 6 2 16,4 2-1-16,-7 0-1 0,1 6 2 15,3 0-2-15,-4 7-1 16,-2-1 1-16,3 5 0 16,-3 5 1-16,0 1-3 15,0 8 2-15,-1 3-1 16,-1 3 1-16,1 2 1 15,-3 6-1-15,3 0 2 0,-1 4-2 16,3 2 2-16,-1 1-3 16,-2 1 1-16,4 4-1 15,-2 0 3-15,1 2-3 16,-1 3 2-16,2 2 0 16,1 0-2-16,-1 2 3 0,1 3-3 15,1 0 0-15,3 1 2 16,1 0 0-16,-1 0 1 15,4 0-5-15,-1 0 3 16,-3 1 0-16,0 4 0 16,1 3 0-16,-4 1 1 0,0-1-1 15,-1 5-1-15,-1-2 2 16,0 2-2-16,0-1 4 16,3-2-3-16,0 1 0 15,-1 0-2-15,1 1 4 16,-1-2-2-16,2 4 0 0,-2-2 0 15,-2 1 0-15,4-2 0 16,2 0 0-16,2 0 0 16,5-2 0-16,1-2 0 15,3 1 1-15,3-4-1 16,-1 2 0-16,1-2 0 0,0 1 0 16,2-2 1-16,-1 3-1 15,0-2 0-15,1 3 0 16,0-4 0-16,1 3-1 15,-1-1 2-15,-1 0-2 16,4-1 1-16,-1-1 0 16,1 1 0-16,0-1 0 0,2-3-1 15,-1 3 2-15,1-3 0 16,-2 0-1-16,2 1 0 16,-2-1 0-16,2 4 0 15,-3-1 0-15,-1-1 0 16,2 0 0-16,1 1-1 0,-1-3 2 15,2 2-1-15,0-2-2 16,0 0 2-16,0 0 0 16,0 2 0-16,0-2 1 15,0 0-2-15,0 0 1 16,0 1-7-16,0-1-7 0,0 0-5 16,0 0-7-16,0-12-18 15,0-18-89-15,0-9-176 16</inkml:trace>
  <inkml:trace contextRef="#ctx0" brushRef="#br0" timeOffset="1832.9">12661 8221 346 0,'5'7'220'16,"-2"-7"-182"-16,-3 0-22 0,0 0 0 16,2 0 9-16,-2 0-2 15,0 0-13-15,3 0 2 16,-3 0 8-16,2 0 4 16,-2 0 2-16,1-6-5 0,-1 1-8 15,2 0-5-15,-2-3-1 16,0 3 2-16,0 0-3 15,0 1 2-15,0-1 2 16,0-2-1-16,0 0 0 16,0 3-3-16,-2-3-2 15,-1 0-1-15,0 0-1 0,1 1 0 16,-1-1-2-16,-2 0-2 16,1 3 2-16,1-1 0 15,1 2 0-15,-3-3 3 16,1 1 3-16,-2-2-2 15,-1 0 0-15,2-2-2 16,-4-4 0-16,-4 0-2 0,3 1 0 16,-5-2 1-16,-1-4-2 15,-2 3 3-15,0-3-1 16,-3-2 0-16,-1-4 0 16,-3 3 1-16,0-3-2 0,-2-1 1 15,-2-6-1-15,-3-1 4 16,0 0-7-16,-4-2 3 15,2 0 0-15,-3-2 0 16,3 4 1-16,0 2-1 16,0-1 2-16,0 5-2 0,-2-3 0 15,1 2 0-15,-4 4 0 16,-2-4 0-16,2 5 0 16,-6-4 0-16,0 2 0 15,-2 2 0-15,-1-1 1 16,-4 0-1-16,1 1-1 15,0 2 1-15,-3 4 0 16,1 2 0-16,5 2 0 0,3 3 0 16,2 4 0-16,2 1 0 15,-1 2 0-15,3 2 0 16,-5 0 0-16,0 0 0 16,-1 2 0-16,2 5 0 0,-2-2 0 15,5 3 0-15,4-1 0 16,2 0-2-16,4 2 2 15,1 2 0-15,2 1 2 16,0 0-4-16,1 4 2 16,0 2-1-16,-2 2 1 0,1 2 0 15,0 1 0-15,-2 2 0 16,2 0 0-16,1 3 0 16,2 1-1-16,-1 1 2 15,-2 4-2-15,0 3 2 16,0 1-1-16,-2-1-1 15,2 6 1-15,1 0 1 0,-3 0-2 16,0 1 1-16,-2 3 0 16,3-3 2-16,-3 3-4 15,2-1 2-15,2 2 0 16,4 0 0-16,-1 2 0 0,7 2 0 16,-2 0 0-16,5 1 1 15,3 1-1-15,2-1 0 16,4 0 0-16,2-1 1 15,-1 2-1-15,2 0 2 16,1 1-2-16,-1 0 0 0,2 0 0 16,0 1 0-16,0 1 0 15,0 0 0-15,0 0 0 16,5 0 0-16,2 2 0 16,0 0 0-16,0 1 0 15,-1 2 1-15,-1 0-1 16,-1 1 0-16,-2-1 0 15,-2 0 0-15,1 0 0 0,-1 1 1 16,0 2-2-16,0 0 1 16,0 0 0-16,0 3 1 15,0-2-1-15,0 2 0 16,0 0 0-16,0-4 0 0,0-5 0 16,6 0 2-16,-1-4-1 15,3-3-1-15,-3-1 0 16,0 1 0-16,0-4 0 15,-3-1 0-15,2 0 0 16,-1-9 1-16,2 0-1 0,-2-5 0 16,1-4 0-16,2 0 1 15,1-6-2-15,-1 0 2 16,2-1-1-16,-1-2 0 16,-1-3 0-16,1 1 0 15,1 0 1-15,-1-4 0 0,0 1-3 16,0-2 3-16,-2 0 0 15,2 0-1-15,-2-2 0 16,0-1 0-16,0 1 0 16,0 0 0-16,3-4 0 15,-2 1 0-15,-1 2 0 0,2-2 0 16,-2-1 1-16,1 1-1 16,-2 1 0-16,1-3 0 15,-2 4 0-15,3-3 0 16,-3 2 0-16,2-2 0 15,2 2 1-15,-2 1-1 0,-2 0 0 16,2-4 0-16,-3 2 0 16,3-1 0-16,-3-2 2 15,0 2-2-15,1-2 0 16,0-1 0-16,1 3 1 16,-1-1-1-16,2 3-2 15,0-2 4-15,1 0-4 0,-3 2 2 16,3-2 0-16,0 0 1 15,-5-2-2-15,3-1 2 16,-3 0-2-16,-1-2 0 16,0-2 0-16,2 0-3 15,-2 0-2-15,0 0-6 0,0 0-1 16,0 0-3-16,0-6-18 16,0-5-20-16,0-3-52 15,0 0-8-15,0-1-65 16,0-1-47-16</inkml:trace>
  <inkml:trace contextRef="#ctx0" brushRef="#br0" timeOffset="2011.18">10331 11255 235 0,'0'0'80'0,"0"0"-61"15,0-2-18-15,0-2-9 16,-8-1-63-16,-6-4-119 16</inkml:trace>
  <inkml:trace contextRef="#ctx0" brushRef="#br0" timeOffset="2913.71">10068 10968 380 0,'0'-2'163'15,"0"-2"-108"-15,0-1-18 16,0-1-9-16,0 4 8 16,0 1-3-16,-2 1-15 0,2 0-6 15,-3 0-39 1,-1 0 30-16,-2 1-27 0,4 4-14 15,-1-1 17-15,-1 0 5 16,4 0 10-16,0-1-3 16,0-1 7-16,0 0 4 0,0 0 8 15,0-1 8-15,0 3 1 16,0 0-3-16,0 1 4 16,0 0-1-16,0 4-2 15,0-1-6-15,2 2-4 0,3 5-1 16,3 0 1-16,1 5 0 15,1 0-1-15,0 3 5 16,1 0-4-16,-5 2-5 16,0-2-1-16,-1 4 0 15,-1-2 0-15,0-2 0 16,-1-2-1-16,3-1 1 0,-3 2 1 16,0-3 1-16,3-2 2 15,0-1 0-15,-3-2 0 16,3-2-2-16,-3-1-1 15,1-2-1-15,-3 0-1 16,3 0 1-16,-1-2-1 0,2-2 0 16,-4 1 2-16,1-3-2 15,0 1 0-15,0-4 1 16,-1 1 0-16,-1-1 2 16,0 0 1-16,0 0 1 15,0 0 4-15,0 0-8 16,2 0 2-16,-2 0 0 0,2-3 0 15,1-10-1-15,1-5-1 16,-1-1 1-16,5-4-1 16,-3-2 1-16,2 0-1 15,0 1 3-15,0 3 0 16,1-2-4-16,-1-2 0 0,0-3 1 16,2-5 0-16,-1 1 0 15,0-5-2-15,-2-4 1 16,-1 0 2-16,0 1-1 15,1 3-3-15,-2 1 3 0,1 4-1 16,0 5 1-16,0 2 3 16,-3 4-4-16,2 2 3 15,0 4-1-15,-2 3 1 16,0-1-1-16,-1 6 1 16,-1 3 1-16,0-1-3 15,0 3 5-15,0 2-2 0,0-2-2 16,0 2 0-16,0 0-3 15,0 0 0-15,0-1-11 16,-9-5-30-16,-5-8-52 16,-3-13-338-16</inkml:trace>
  <inkml:trace contextRef="#ctx0" brushRef="#br0" timeOffset="15426.43">9369 2557 703 0,'22'15'26'0,"12"-6"-13"15,13 8 1-15,18-5-19 16,20 9 24-16,15-3-10 0,16-3-3 15,15 2-3-15,14-3 1 16,18 0-3-16,15-2-1 16,17 1 0-16,17-1 4 15,17-1-1-15,21-2 1 0,14-2-1 16,14 4 1-16,16-2-2 16,12 2 5-16,4-2 2 15,7-1-3-15,8 2 2 16,4-3 0-16,-2 0 0 15,2-2-5-15,-1 4 1 0,-7-2 0 16,-3 4-2-16,-11 0-1 16,-18-1-1-16,-11 2 1 15,-25-1 2-15,-17 0-6 16,-24 2 4-16,-26-3 0 16,-19 1-4-16,-19 0 5 15,-21 0-2-15,-15-4-2 0,-19-2 3 16,-16 0-4-16,-18-3 1 15,-15 0 0-15,-12-2-1 16,-13 0-1-16,-8-6 2 16,-7-12 0-16,-4-8 1 15,-7-12-5-15,-15-17-2 16,-7-13 6-16,-6-10 0 0,-7-10 2 16,4-5 0-16,1-4 1 15,3-1-1-15,3-2 3 16,4 0 1-16,0 2-3 15,2-2 0-15,2 0-1 0,-2 0 0 16,5 0 0-16,0 0-1 16,4-1 0-16,1 2-3 15,-1 5 2-15,0 1 1 16,-2 10 1-16,-3 6-1 16,-3 5 1-16,-3 4 0 15,-4 6-1-15,-1 5-2 0,-2 0-1 16,-2 5 0-16,-5 0 4 15,-2 6-5-15,-2-2-4 16,-4 3-14-16,3 4-16 16,1 0-9-16,4 7-36 0,0 4-42 15,-1 2 126-15,1 6 0 16,-2 2 0-16,-1 6-130 16,-3 3-175-16</inkml:trace>
  <inkml:trace contextRef="#ctx0" brushRef="#br0" timeOffset="43553.02">10168 11457 85 0,'-1'2'47'0,"-6"-1"-37"0,3-1-3 15,4 4-10-15,0-3-15 16,-2 5 16-16,1-1 4 16,-3 0 8-16,1 1 8 15,-2-1 13-15,2 0-11 16,-1-1-9-16,3-2-13 0,-1 2-29 16,0-4-39-16</inkml:trace>
  <inkml:trace contextRef="#ctx0" brushRef="#br0" timeOffset="44016.21">10112 11517 102 0,'-5'2'51'16,"-3"0"-21"-16,-3-1-13 0,3 1-15 16,1 0 0-16,0-2 2 15,2 2 8-15,2-2 10 16,3 0 7-16,-2 0 2 16,2 0-1-16,-3 0 31 15,1 0 1-15,-1 0-15 0,-1 0-13 16,-3 0-7-16,2 0 2 15,-2 0-3-15,1-2-3 16,1 0-2-16,1 0-4 16,3 2 3-16,-3-1-1 15,2-1-1-15,2 2-4 0,0 0-5 16,0 0-4-16,-1 0 0 16,1-2 0-16,0 2-1 15,0 0 1-15,0 0 2 16,0 0-1-16,1 0-1 15,6 0-2-15,6 0 2 16,1 0-2-16,5 0 1 0,2 0-2 16,2 0 1-16,3 2-1 15,-1 0-2-15,-1-1 2 16,2 1-1-16,-5 0 0 16,0 0-2-16,-2 2 3 0,-3-1-2 15,-2 1-1 1,-1-2 0-16,-1 1 0 0,-3 0-2 15,-4 1-5-15,2-2-11 16,-4-1-38-16,1 2-54 16,-1-3-83-16</inkml:trace>
  <inkml:trace contextRef="#ctx0" brushRef="#br0" timeOffset="44756.78">10037 12077 260 0,'6'5'187'0,"2"-4"-88"16,2-1-20-16,4 2-14 15,3-2-2-15,2 0-34 16,-1 3-19-16,6 0-8 15,-7 4-3-15,3-1-5 16,-2 1-25-16,-2-3-56 0,-2-1-32 16,-3-3-200-16</inkml:trace>
  <inkml:trace contextRef="#ctx0" brushRef="#br0" timeOffset="45014.54">10078 12204 434 0,'7'8'40'16,"5"3"-30"-16,2-4-11 15,2 1-49-15,2-3-211 16</inkml:trace>
  <inkml:trace contextRef="#ctx0" brushRef="#br0" timeOffset="45341.47">10032 12322 200 0,'-3'3'87'0,"1"-1"-44"0,2 0 3 16,0-1 11-16,0-1-12 15,2 0-3-15,6-1 6 16,-1 1 5-16,5-6-7 16,-2-1 3-16,1 0-23 0,-3 0-22 15,2-2-6-15,0 0-45 16,-3 2-60-16,3 0-201 15</inkml:trace>
  <inkml:trace contextRef="#ctx0" brushRef="#br0" timeOffset="45562.32">10053 12309 467 0,'0'0'94'15,"3"-4"-47"-15,-1-1-31 16,-1 2-17-16,3-3-28 16,-2 2-63-16,1 1-209 0</inkml:trace>
  <inkml:trace contextRef="#ctx0" brushRef="#br0" timeOffset="45820.41">10023 12277 316 0,'2'0'134'16,"0"0"-66"-16,0 0-60 16,1-4-14-16,2-3-35 15,1 0-185-15</inkml:trace>
  <inkml:trace contextRef="#ctx0" brushRef="#br0" timeOffset="45996.41">10041 12282 514 0,'-2'0'81'16,"2"0"-52"-16,0 0-23 15,0-2-7-15,0-1-41 0,0-1-116 16</inkml:trace>
  <inkml:trace contextRef="#ctx0" brushRef="#br0" timeOffset="46175.92">10027 12337 466 0,'0'0'18'0,"0"0"-13"0,0 0-18 16,0 0-6-16,0-3-33 15,0-2-144-15</inkml:trace>
  <inkml:trace contextRef="#ctx0" brushRef="#br0" timeOffset="46592.21">10027 12337 445 0,'26'29'87'0,"-28"-29"-39"16,2-4-23-16,0 3-12 15,0-1-10-15,0 0-3 16,0 0-5-16,0 2 0 15,0 0 1-15,0 0 0 16,0 0 2-16,0 0-1 0,0 0 5 16,2 0-2-16,-2 0 0 15,0 0 1-15,0 0-2 16,0 0 1-16,0 0 0 16,0 0 1-16,0 0-1 15,0 0 0-15,0 0 1 0,0 0-2 16,3 0 2-16,-3 0-2 15,0 0 0-15,2 2-2 16,-2 0-4-16,0 1-4 16,0-3-9-16,1 2-19 15,3-2-48-15,-1 0-55 0,-1-5-66 16</inkml:trace>
  <inkml:trace contextRef="#ctx0" brushRef="#br0" timeOffset="48961.87">10043 10936 287 0,'-4'-4'63'0,"1"-2"13"15,-1 3-10-15,3 1-18 16,1 0-9-16,-2 2-11 16,2 0-11-16,0 10-5 15,0 4-2-15,5 4-6 0,0 5-3 16,6 7 2-16,2 0-1 16,-1 6 2-16,5 5-4 15,-2 0 0-15,4 2 0 16,1 1 0-16,-1-2-7 15,4-5-11-15,-1-5-2 0,-1-5 1 16,4-5-4-16,2-9 3 16,1-5 13-16,2-3 2 15,2-5-2-15,-3 0 6 16,2-9 4-16,-4-2 2 16,-6-3 3-16,-3 2 6 0,-4-4 13 15,-3 2 4-15,0-3-4 16,-4 0-14-16,2-1-7 15,-3-2-1-15,1-5 2 16,-2 0-1-16,-2-5-3 16,1-2-1-16,-3-4-1 15,-1-2 2-15,0 3 9 16,0-1 9-16,-1 2-8 0,-5 4-4 16,3 1 7-16,0 0-6 15,1 3-1-15,2 1 2 16,0-2-3-16,0 1-2 15,0-2 2-15,0 2-2 0,0 1 1 16,0 5-2-16,0 2 5 16,0 6 0-16,0 5 0 15,0 0-1-15,-4 3-2 16,1 1-1-16,-10 1-2 16,-1 0 1-16,-10 1-1 0,-3 1-2 15,-9-2 0-15,1 1-2 16,-3 1 1-16,-2 0-1 15,9-3 0-15,-1 2 0 16,8 1 0-16,0-2 0 16,2 2-2-16,4-3 2 0,-1 3 2 15,0 0-4-15,2 0 3 16,2 0-1-16,0 0 0 16,0 0 0-16,-1 3 1 15,1 0-2-15,3 3 1 16,-1 0-1-16,2 6-1 0,1 0 0 15,2 5 1-15,5-1-3 16,1 9 2-16,2 8 1 16,0 1 1-16,5 5 0 15,6 2 0-15,-2 4 1 16,4-3-1-16,-4 1 0 0,3-4 2 16,1 2-3-16,3-4 1 15,1 5 0-15,-2-1 0 16,5 0-1-16,-2 2-2 15,0-2-1-15,-1-2-4 16,-7-3-1-16,2-3 3 16,1-2 2-16,-6-6-2 0,2-9 3 15,3-2 2-15,-4-8 0 16,6-6-1-16,3 0 0 16,0-9 3-16,7-7-3 15,-1-2-3-15,3-6 4 0,-3 3-2 16,-4 0 0-16,0 1-8 15,-5-1 3-15,-3 1 4 16,-2 4 4-16,-2 0-2 16,-4 2 3-16,2 1-1 15,-3 4 0-15,1 4 0 16,-1 0 0-16,-2-1-3 0,0 2-6 16,0 3-7-16,0-3-3 15,0-1 8-15,0-2 8 16,-2 0 1-16,-4-2 3 15,2 0 0-15,1-5-1 16,-1 1 1-16,1 0-1 0,1 3 1 16,0 1-4-16,0 2-15 15,1 3-24-15,1 3 4 16,-2-1 0-16,2 2-13 16,-3 0-32-16,3-2-61 15,0-2-178-15</inkml:trace>
  <inkml:trace contextRef="#ctx0" brushRef="#br0" timeOffset="73247.1">13546 11947 293 0,'4'-7'88'0,"-4"0"-26"16,0 0-5-16,0-1-9 16,0 1-14-16,0-1-13 15,-4-1-8-15,1 3 0 16,-1 1 1-16,3 0 3 15,-4-1-6-15,3 2-2 0,1 0 1 16,-1 1-1-16,0 0-2 16,0-1 2-16,1 1-4 15,-3-1 1-15,1 0-3 16,-1-1 2-16,-1 2 1 16,-1-4-4-16,1 0 1 0,-1 0-1 15,1 1 1-15,-2-1-2 16,4 0 2-16,-3-1-1 15,0 4 1-15,1-4-3 16,2 1 0-16,-1 0-4 16,1 1-5-16,-1-2 8 0,0 3 1 15,2-1 0-15,0 0 0 16,1 3 1-16,-1-2-2 16,0 1 2-16,0-2 0 15,1 3-2-15,1-1 2 16,-6-1 0-16,5 0-2 0,-3 0 2 15,-2-2 1-15,3 1-2 16,-1-1 1-16,1 0 0 16,-3-1 1-16,1 3-2 15,0-2 1-15,-1 0-2 0,1 0 2 16,-4 1-3-16,0-2 3 16,1-2 0-16,0 3-1 15,-3-1 2-15,0-2-2 16,0 3 0-16,1-1-1 15,-2-2 1-15,4 3 3 16,-3-1-3-16,2-1 0 0,-4-2 1 16,1 4 0-16,-1-2-1 15,1-2-1-15,-3 2 3 16,-1-3-3-16,-2 3 1 16,1-2 0-16,-3 1 0 15,-2-3 1-15,3 2-1 0,-3 1 0 16,2-1 1-16,2 0 0 15,0 1-1-15,0 0 1 16,4 4 1-16,-2-4-2 16,1 3 0-16,1-2 0 15,1 2 0-15,1 0 0 16,0 2 1-16,0-2-1 0,0 1-1 16,-1 3 2-16,4-4-2 15,-1 3 2-15,0 0 0 16,1 2 0-16,4-1 3 15,-2 1 0-15,1 2-4 0,1-1 1 16,1-1-1-16,-3 2 0 16,2 0 0-16,-2 0 0 15,-1-2 0-15,1 2 0 16,0-2 0-16,0 2 0 16,1-1 0-16,3 1 1 0,-1 0 0 15,1-3 1-15,1 3-1 16,-1 0 0-16,-1 0 0 15,2-1-1-15,-7 1 1 16,4 0-1-16,-1-2 0 16,-2 2 0-16,-1-2 1 0,1 2-1 15,3-2-1-15,0 1 2 16,1 1-1-16,-1-2 1 16,3 2 0-16,0-2 1 15,-4 2-1-15,3 0-1 16,-1-2 0-16,-1 2 0 15,0-2 0-15,1 2 0 0,-2 0 0 16,1 0 1-16,0-1-2 16,1 1 1-16,-1 0 1 15,2 0-2-15,-1 0 2 16,2 0-2-16,0-2 2 0,0 2-1 16,0 0 0-16,0 0 0 15,-1 0 0-15,-1 0 0 16,-3-2 0-16,2 1 0 15,-3-1 2-15,3 0-2 16,-2 0-1-16,0 0 2 16,0 0-1-16,1 0 0 0,-1 1 0 15,0-3 0-15,0 4 0 16,-1-3 1-16,0 1-2 16,-1 0 2-16,2 2-1 15,-1-1-1-15,-1 1 1 16,1-2 0-16,-1 2 0 0,-3 0 0 15,0 0 0-15,-3 0-1 16,-2 0 1-16,-5 0 0 16,-1 0 1-16,-4 0-1 15,-4 0 0-15,2 0 0 16,-5 2 0-16,0 3 0 0,0 2 0 16,0 0-1-16,0 2 0 15,0 2 2-15,0 3-1 16,0 0-1-16,2 4 1 15,0 4 0-15,3 1-1 16,-2 4 1-16,4 3 0 16,0 4-1-16,2-4 1 0,3 8 0 15,1-1 0-15,1 4 0 16,-2 0 0-16,0 4 0 16,0-1-2-16,-2 2 2 15,-1 1 2-15,1 1-2 16,0 0 0-16,-1 4 0 0,3 0 0 15,0 5 0-15,3 3 0 16,-3 1 0-16,2 3 0 16,1 4 0-16,2 0 0 15,0 3 0-15,2 1 0 16,4 0 0-16,3 4 0 0,6 0 0 16,2-1 0-16,0 4 0 15,10-3 0-15,6 3-3 16,2-2 6-16,8-4-3 15,3-1 0-15,5 2-3 16,5-6 6-16,10 2-3 0,0-5 0 16,9 1 0-16,1-3 0 15,9-5-2-15,5-3 4 16,2-3-2-16,6-7 0 16,1 0 0-16,4-11 1 15,2-4 3-15,2-7 0 16,-2-7-3-16,0-5 1 0,-1-11-2 15,-3 0 1-15,-2-14 0 16,-2-11 2-16,-3-6-1 16,-2-8 4-16,-3-2 0 15,-2-7 0-15,0-6-1 0,-6-3 0 16,2-7-3-16,-10-2 1 16,0-4 1-16,-3-8 1 15,-7-4 0-15,-8-4 2 16,-2 0-2-16,-6-6 0 15,-2-1-1-15,-8 0 0 16,0 3-1-16,-6-2-1 0,-2 3 1 16,-7-1-3-16,-5 0 0 15,0 3-2-15,-7-1 4 16,-8 3 1-16,-2 0-1 16,-9 5 1-16,-1 2-2 15,-1 2 0-15,-8 4 0 0,-2 5 0 16,-2 4-1-16,-1 6 0 15,-3 3-2-15,-7 6 4 16,2 8-1-16,-4 3-1 16,-1 6 0-16,-4 4 1 15,-1 5-3-15,-2 5 2 0,-4 2 0 16,-3 8 0-16,0 5-1 16,-8 2 0-16,1 6 1 15,-4 10-1-15,4 5 1 16,-1 6 0-16,5 7 0 15,3 5-2-15,1 4 2 16,4 7-1-16,4 7 1 0,-2 2-1 16,5 5 1-16,0 4-1 15,2 3 1-15,5 6 0 16,-2 4-1-16,2 3 1 16,1 8-2-16,1 4 2 15,1 4 0-15,2-1 0 0,3 7 0 16,5 3 0-16,9 3-1 15,9 3 1-15,14 2 0 16,4 1 0-16,22-2-4 16,14-3 4-16,13 0 0 0,7-8 0 15,10-3 0-15,6-6 0 16,9-6-1-16,7-10 0 16,5-9 1-16,9-10 0 15,7-6 0-15,8-10 2 16,7-6-1-16,0-9 0 15,3-8-1-15,-5-9 2 0,-3-10-2 16,-5-3 0-16,-9-16 1 16,-5-9 0-16,-9-11-2 15,-5-5 3-15,-5-9-2 16,-8-7 1-16,-2-5-4 16,-8-10 2-16,-6-3 2 0,-5-7-1 15,-5-5-1-15,-10-3-1 16,-5 0-1-16,-8-3 2 15,-8-1-1-15,-7-2 0 16,-5-3 3-16,-4 1-3 16,0-4 2-16,-8 4 0 0,-6 0-1 15,-4 0-1-15,-3 2 1 16,-6 1-7-16,-4 2 5 16,-6 2 2-16,-4 0-1 15,-1 7 0-15,-5 4 2 16,-1 3 1-16,-3 6 0 0,0 3-1 15,-2 6 0-15,-1 4 0 16,-3-1 0-16,-6 5-2 16,-4 4-2-16,-6 7-1 15,-3 7 2-15,-2 4 0 16,-5 9 4-16,-3 7-1 0,1 9 0 16,1 7-4-16,-4 3 3 15,0 20 0-15,-4 13-5 16,4 11-15-16,0 8-18 15,4 9-8-15,12 1-44 16,11-5-72-16</inkml:trace>
  <inkml:trace contextRef="#ctx0" brushRef="#br0" timeOffset="205340.66">12954 9466 271 0,'-5'0'117'16,"0"0"-71"-16,2 0-1 16,-2-3-2-16,-1-3-9 15,1-1-8-15,2-3 0 16,-2-2 3-16,0-2-6 16,3-6-3-16,-3 2 1 0,3-2-5 15,1-5-6-15,-3-2-3 16,1 2-1-16,-1-4-1 15,-2-3 3-15,2 0-13 16,-2-4 22-16,-1-1 0 0,0-1-4 16,0-1-1-16,0-2-4 15,2 0-2-15,0-2-2 16,-2-1-1-16,3-3-1 16,-2-1 0-16,3-4-1 15,-2 1 0-15,1-5 1 0,-1-1 1 16,2-2 2-16,-2-1-2 15,0-3-2-15,1 1 2 16,-1-3-2-16,0 1-1 16,1-4 1-16,-1-1-1 15,-1 0 0-15,1-1 0 16,1-1 0-16,-1 3 0 0,2-2 0 16,-1 1 0-1,4 69 1-15,0 0-1 0,-2-138-1 0,2 69 1 16,0-2-1-16,0-5 1 15,2 3-1-15,5-4 2 0,2-3-2 16,2 2 1-16,1-3-2 16,2 3 1-16,1-1 1 15,-1-1 0-15,3-2-1 16,0 3 2-16,5-6-2 16,2 0-1-16,4-1 2 0,6-1-1 15,6-1 0 1,2-1 1-16,2 0-1 0,7-1-1 15,-2 0 0-15,5-1 3 16,1 1-1-16,2-2 0 16,2 4-2-16,4 2 3 15,5 0-1-15,-1 1 0 0,2 9 0 16,-1 5 1-16,-2 3-1 16,-3 7 1-16,-4 6 1 15,-8 5 0-15,-2 5 2 16,-8 8-4-16,-5 1 1 15,-5 7 1-15,-4 6-3 0,-7 4 2 16,-6 8-1-16,-5 0 0 16,-2 4 0-16,-5 4-4 15,0-1-9-15,-2 2-38 16,0 0-51-16,-11-3-119 16</inkml:trace>
  <inkml:trace contextRef="#ctx0" brushRef="#br0" timeOffset="207215.31">13957 4431 256 0,'-5'0'50'15,"0"0"2"-15,1-6-14 0,1 0-9 16,-2 1-14-16,4 0-3 16,-1 2 5-16,-2-1 9 15,3 2 7-15,-1 0-8 16,0 2 1-16,0-2-5 15,1 2-4-15,-1-1-4 16,-2 1-3-16,3 0 0 0,1 0-2 16,0 0 1-16,0 0 2 15,0 0 4-15,0 0 0 16,7 0-5-16,8 0 3 16,11 0-4-16,14 0-2 15,8-8 2-15,8-4-4 0,6-2 2 16,0-4-3-16,-1 4-2 15,-6-2 0-15,-5 2-1 16,-8 2-2-16,-10 6 3 16,-6-1 0-16,-7 5 0 15,-6-1 0-15,-4 2-1 0,-4 1 3 16,-3 0-1-16,-1 0-1 16,-1 0 1-16,0 4-1 15,0 5 2-15,0 1 1 16,-1 8 1-16,-10 7 0 15,-6 5 0-15,-3 12 1 0,-4 5-2 16,-5 11-1-16,-3 8 2 16,-2 7 4-16,-4 2-8 15,6 2 1-15,-3-4-1 16,5-2-1-16,5-12-1 16,9-10 1-16,7-5-3 0,9-13-13 15,7-11-14-15,18-13-28 16,8-7-74-16,4-27-126 15</inkml:trace>
  <inkml:trace contextRef="#ctx0" brushRef="#br0" timeOffset="208327.87">15069 3680 310 0,'11'-18'282'0,"-8"5"-241"15,-1 8 24-15,-2 5-20 16,0 11-24-16,2 14-8 15,0 15 0-15,-2 14-3 16,0 10 9-16,0 12-7 0,0 3-3 16,0 0-2-16,0-5-2 15,0-6-2-15,5-7-3 16,4-9 1-16,2-11-1 16,-1-9-1-16,1-11-11 15,-3-5-32-15,-3-10-55 0,-5-6-125 16</inkml:trace>
  <inkml:trace contextRef="#ctx0" brushRef="#br0" timeOffset="208506.91">14846 4241 406 0,'0'2'213'15,"9"-2"-151"-15,16-7-16 16,11-7-4-16,13-4-26 15,7-2-2-15,6 4-14 0,1 4-13 16,-5 2-43-16,-3 9-89 16,-3 1-195-16</inkml:trace>
  <inkml:trace contextRef="#ctx0" brushRef="#br0" timeOffset="211389.5">15586 4174 488 0,'-9'-40'42'16,"-4"5"-14"-16,-3 0 19 15,-2 9 12-15,-1 8-21 0,-3 11-16 16,-5 7-11-16,3 12-4 16,2 15-6-16,2 7 1 15,9 5-2-15,7 0 2 16,4-3-2-16,10-7 1 0,10-8-2 15,2-8-3-15,2-8-4 16,3-5 7-16,-3-4 2 16,-4-10 0-16,0-5 6 15,-7-3 4-15,-2-1-5 16,-6 4 22-16,-3 1-6 16,-2 6-7-16,0 6-12 0,0 6-3 15,0 6-2-15,0 13 1 16,0 6 1-16,3 3-2 15,10 4-1-15,5-4-5 16,4-2-7-16,2-8-8 16,3-6 0-16,0-6 13 15,2-6 10-15,-2-4-1 0,-1-12 2 16,-6-6 0-16,-3-3 1 16,-2-5 9-16,-3-4 5 15,-5-7 12-15,-4-4-8 16,-3 1-8-16,0-2-4 15,0 6-1-15,-6 6-3 0,-1 8 5 16,0 8-7-16,-1 7 3 16,2 4 1-16,1 6-4 15,4 1-2-15,1 0 1 16,6 8-4-16,15 7 0 0,9 2 3 16,11 5 0-16,11 1-3 15,10 0 6-15,0-4-3 16,1-1 1-16,-5-1-1 15,-4-5 1-15,-10-3-2 16,-8-4 0-16,-4-1-1 0,-6-6 0 16,-3 2-1-16,-4 0 0 15,0-7 2-15,-5-4 2 16,-1 2-2-16,-6-3 1 16,-2-2 1-16,-5-3-2 15,0 2 1-15,0-3 0 0,-9 4 0 16,1 3-2-16,-4 5-1 15,2 5 1-15,-4 1 1 16,1 0 0-16,-5 3 0 16,2 4 1-16,-4 4 0 15,-1-2 0-15,-3 4-1 0,2 1 1 16,-1 1 0-16,5 2-1 16,3 1 0-16,8-3-1 15,7 2 1-15,0-3 0 16,6-3 0-16,5-4 1 15,3-3 1-15,-1-4-1 0,1 0 1 16,-4-3 1 0,4-5 0-16,-4-6-1 0,0 1-1 15,2-3 0-15,-3 2 1 16,-1-3-1-16,0 5 0 16,-1-1 0-16,-2 2 1 15,-3 3 2-15,2 4 3 0,-3-1-2 16,-1 5-1-16,0 0-2 15,0 0-2-15,0 0-2 16,0 0 2-16,2 5 0 16,3-1 0-16,-4 3 1 15,1-2 0-15,0-1-1 0,-1-2 4 16,1-1-1-16,-2-1 3 16,0 0 2-16,2 0 1 15,-2 0 1-15,0 0 1 16,2 0-1-16,-2 0-3 15,0-3-4-15,1 1 1 0,-1 0-3 16,0 1 0 0,0 1 0-16,0 0 0 0,0 0-1 15,0 0-1-15,0 0-1 16,0 0 4-16,0 0-3 16,0 0 0-16,0 0 0 15,0 0 1-15,2 1 0 0,-2 3 1 16,4-1-1-16,-4 0 2 15,0-1-1-15,1-1 1 16,-1-1-1-16,0 0 0 16,0 1 1-16,0-1-1 15,0 0 0-15,0 0-2 0,0 3 2 16,0-3-1-16,0 0 2 16,0 1-1-16,0-1-1 15,0 2 2-15,0-2-3 16,0 0 4-16,0 0-1 15,0 0-1-15,0 0 0 0,0 0 2 16,0 0-1-16,0 0-1 16,0 0 1-16,0 0-2 15,0 0 2-15,0 0 0 16,0 0-3-16,0 0 2 16,0 0-1-16,0 0 2 0,0 0-2 15,0 0 0-15,0 2 2 16,0 1-3-16,0 6 0 15,0 7 2-15,2 8-1 16,3 6-1-16,2 8 1 16,1 2 1-16,3 5 0 0,4 0 2 15,-5-1-3-15,5 6 1 16,1 0-1-16,0 7 1 16,5 4-3-16,-1 3 1 15,4 4 0-15,-3 0-3 16,-1 0-6-16,0-4-5 15,-6-6 5-15,-4-4 0 16,-4-9 3-16,-6-9 7 0,0-11-3 16,-3-7 4-16,-10-14 2 15,-3-4 3-15,-4 0 0 16,-4-15-3-16,1-6-2 16,-3-3 2-16,0-1-6 0,6-2 1 15,5 4 2-15,1-2 1 16,8 2-1-16,2-2 1 15,2-2 2-15,2-2-2 16,0 1 3-16,0-2-5 16,6-1 2-16,-1 5 3 0,2-1-3 15,2 6-1-15,-2-1 3 16,2 2-3-16,2 4 2 16,-2 0-1-16,3 0 1 15,1 2 0-15,0 0-1 16,0 1 2-16,1 1-3 0,0 1 0 15,-1 0 1-15,-3 2 2 16,3 4-2-16,-4-2-1 16,0 1 0-16,-2 3 2 15,2-1-1-15,-2 1-1 16,4-1 1-16,0 0 0 0,-2-1 0 16,1 0 1-16,2-1-2 15,-4 1 1-15,1 0 1 16,-2-2-1-16,-1 2 0 15,-2-1 1-15,1 2-1 16,-3-3 1-16,1 4-2 0,-1-2 1 16,1-3 0-16,2 3 1 15,2-2 1-15,-4 0-4 16,2-3 2-16,1 5 2 16,-3 2-4-16,-1-1 4 15,1 1-2-15,-3 1-2 16,0 0 2-16,0 0 3 0,0 0-3 15,2 1-1-15,-2-3 1 16,2-3 1-16,1 0-1 16,-3-1 0-16,1 0 1 15,3-1 1-15,-3 0-3 16,-1 2 1-16,4 0 0 0,-2 2-2 16,-2-1 3-16,1 1-2 15,1-1 2-15,0 1-2 16,-2-1 2-16,0-1 1 15,2 0-3-15,-1-1 1 16,-1-3 1-16,0 2-4 0,2 0 6 16,-2-4-3-16,0 3 0 15,0-1-3-15,0 0 4 16,0-2-1-16,-2 1 1 16,-1 4-1-16,-2-2-1 15,-2-1 2-15,-1 1-2 0,1 3-1 16,-2 0 2-16,0-1 1 15,0 3-4-15,2 0 5 16,-5 1-2-16,2 0 0 16,0 3-2-16,-1-1 1 15,-2 2 1-15,1 0-1 0,-5 0 1 16,3 0-1-16,-1 2 1 16,1 3 0-16,2 1 1 15,1 1-2-15,2 0-1 16,2-2 3-16,-1 2-3 15,5 3 1-15,-1 0 1 0,1 1 0 16,1 3-1-16,2 4 1 16,0 1-1-16,0 3 0 15,4 1 1-15,3-1 2 16,2-3-4-16,-2 0 2 16,4-1 0-16,-2 2 0 0,2-3 0 15,-1 4 0-15,7-2 2 16,0 4-4-16,3-1 2 15,6-2 0-15,1-1 0 16,0-1-4-16,3-7-5 16,3-6-3-16,-1-5 12 15,2 0-1-15,2-14 1 0,-4-7 1 16,2-5-1-16,-5-2 0 16,-4-6 2-16,-6-7 0 15,-4-8 2-15,-6-6 0 16,-2-3 3-16,-1-6 2 15,2-4-8-15,-1 2 1 0,0 0 0 16,1 8 1-16,1 4-1 16,-5 4 4-16,-3 5-2 15,-1 11 2-15,0 6-1 16,0 8-2-16,0 5-2 16,0 14-1-16,-1 6-3 0,1 29-7 15,0 18 8-15,0 15 3 16,3 16-1-16,6 7-1 15,9-1 2-15,4-8-2 16,5-12-8-16,2-10-15 16,-1-12-30-16,0-15-63 15,-4-14-79-15</inkml:trace>
  <inkml:trace contextRef="#ctx0" brushRef="#br0" timeOffset="211597.5">16979 3974 751 0,'17'7'13'0,"13"-7"1"16,10 0 26-16,8 0-18 15,2-9-14-15,3-5-8 16,-3-7-5-16,0-8-55 15,0-9-230-15</inkml:trace>
  <inkml:trace contextRef="#ctx0" brushRef="#br0" timeOffset="-209627.22">22072 2509 705 0,'0'-27'40'15,"9"1"13"-15,-9 1-12 0,-2 10-29 16,-13 3-5 0,-5 12-7-16,-7 2 0 0,-6 18-4 15,1 11 5-15,0 10 2 16,3 5-3-16,7 1 0 16,12 1 2-16,6-3-2 0,4-4-1 15,14-3 1-15,13-10 0 16,7-5 0-16,9-6-3 15,9-7-21-15,8-8-52 16,2-2-69-16,6-9-103 16</inkml:trace>
  <inkml:trace contextRef="#ctx0" brushRef="#br0" timeOffset="-209420.23">22685 2519 485 0,'15'-29'57'0,"-6"11"31"16,-9 5 2-16,0 6-37 15,-3 7-27-15,-9 0-17 0,-9 14-7 16,1 6 0-16,-4 7 0 16,2 5-2-16,0 4 1 15,10 3 0-15,5-2-1 16,7 1 0-16,0-5 1 16,11-2-1-16,5-6-7 0,10-5-21 15,5-8-54-15,7-8-78 16</inkml:trace>
  <inkml:trace contextRef="#ctx0" brushRef="#br0" timeOffset="-208887.23">23369 2302 332 0,'-12'-15'190'0,"9"-5"-133"0,3-2 36 15,3-1-16-15,23 6-43 16,11 0-5-16,17 7-13 16,13 10-6-16,3 7 4 15,-2 16-4-15,-5 11-6 16,-15 11-5-16,-21 5 1 0,-14-5-2 15,-13 4 0 1,-11-3 0-16,-13-1-1 0,-2-4 2 16,6-2-3-16,8-3-2 15,12 3 4-15,12 0 1 16,22 4 1-16,10-1 4 0,2 2 0 16,-4-1 8-16,-14-6-1 15,-15-3-6-15,-15-4-7 16,-30-8 4-16,-26-8 1 15,-16-7-12-15,-19-6-106 16,-9-7-452-16</inkml:trace>
  <inkml:trace contextRef="#ctx0" brushRef="#br0" timeOffset="-204621.43">21530 3035 501 0,'-6'0'61'0,"3"0"-19"16,3 0 24-16,9 0-13 16,16 0-17-16,16 0-25 15,25 0 14-15,26 0-6 16,23 0-2-16,26 0 1 15,16 4-11-15,15-4 1 0,18 4-5 16,7-1-2-16,3 2 4 16,5 3-2-16,0 1-2 15,-11 1 2-15,-12 1-2 16,-14 0 2-16,-19 1-6 16,-25-3 4-16,-23 0 0 15,-26 0-1-15,-21-5 0 0,-25-1 0 16,-17-3-1-16,-12 0-10 15,-18 0-17-15,-14-1-8 16,-13-9-45-16,-12 0-65 16,-10-1-83-16</inkml:trace>
  <inkml:trace contextRef="#ctx0" brushRef="#br0" timeOffset="-182654.73">22174 5231 100 0,'2'-23'451'15,"7"-3"-357"-15,-9 8-17 16,0 0-26-16,0 4-20 15,-5 8-18-15,-6 6-9 0,-4 0-3 16,-2 18-3-16,-5 8 0 16,-2 10 2-16,4 7 0 15,1 10 2-15,5-1-3 16,5 4 4-16,7-6-4 16,2 0 1-16,7-8 0 0,13-4 2 15,12-5-17-15,9-4-49 16,13-11-95-16,7-13-247 15</inkml:trace>
  <inkml:trace contextRef="#ctx0" brushRef="#br0" timeOffset="-182428.44">22887 5161 583 0,'-12'-7'54'0,"-3"2"-7"15,-1 5 11-15,-4 4-22 16,0 16-21-16,6 13-12 16,0 13-1-16,5 6 1 15,9 9-1-15,0-2 0 16,18 2 0-16,13-8-4 0,10-5 3 16,13-9-32-16,3-10-100 15,11-11-149-15</inkml:trace>
  <inkml:trace contextRef="#ctx0" brushRef="#br0" timeOffset="-181887.75">23846 5442 262 0,'10'-20'259'16,"7"-5"-227"-16,5-7 27 16,0-2-15-16,-1 1 1 15,2-2-14-15,-3 0 15 16,-4 3-17-16,-1 2 13 0,-5 5-11 16,-6 7-11-16,1 7-6 15,-3 7-11-15,-2 4-4 16,0 8-4-16,0 7 3 15,0 6 0-15,0 6 4 16,0 7-2-16,0 7 0 0,0 3-2 16,0 6 2-16,9 1 2 15,0-1-3-15,3 1 1 16,-2-4-8-16,0-6-4 16,-3-4 4-16,-3-7 0 15,-4-3-1-15,0-9-2 0,-9-5-6 16,-5-8 7-16,-4-5 6 15,-2 0 2-15,-1-1 2 16,-1-7 0-16,4 1 0 16,2 2 0-16,7 1-1 15,0 3 4-15,5 1-1 16,4 0 3-16,0 0 4 0,13 0 2 16,1 0 8-16,6 0-6 15,1 0-4-15,3-2-6 16,-1-4 1-16,-1 1-8 15,1-4-30-15,2-2-49 16,6-3-125-16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07T04:16:30.020"/>
    </inkml:context>
    <inkml:brush xml:id="br0">
      <inkml:brushProperty name="width" value="0.05292" units="cm"/>
      <inkml:brushProperty name="height" value="0.05292" units="cm"/>
      <inkml:brushProperty name="color" value="#FF0000"/>
    </inkml:brush>
  </inkml:definitions>
  <inkml:trace contextRef="#ctx0" brushRef="#br0">2562 12397 145 0,'-5'0'416'16,"1"-11"-388"-16,-1 2-16 16,3 4-4-16,0-3 0 15,1 3-4-15,-2 1 2 0,3 1-2 16,0 1-3-16,-2 0-1 15,2 2 1-15,0-1 3 16,0 1-1-16,0 0 1 16,2 0-2-16,9 0-1 15,5 0 4-15,6 0 6 0,10 1 1 16,6 3 2-16,4-2 1 16,5-2 0-16,8 0-1 15,6 0 0-15,0 0 0 16,10-6-1-16,2 2-3 15,3-3-2-15,7 0-2 0,5 0 0 16,2 0-2-16,5 0-23 16,4 0 25-16,3 2-6 15,1 2 2-15,-1 2-1 16,2 1 0-16,1 0-2 16,-3 0 1-16,8 0 3 15,-1 0-4-15,4 0-1 0,1 0 5 16,1 0 5-16,1-6 0 15,4 3 2-15,-1 1-5 16,3 2 0-16,-2 0 1 16,4 0-3-16,-3 2 0 15,4 5-2-15,-5 0 2 0,0 2-4 16,-5 0 2-16,2 0 0 16,-5 3 0-16,-2 1-3 15,-7-1 4-15,-2 1-2 16,-6-2 0-16,-7 0 1 15,-6-3-1-15,-10-1 0 0,-7-3-1 16,-11-4 4-16,-13 0-3 16,-2 0 0-16,-8-9 3 15,-4-5 6-15,-4-4-2 16,1-3-4-16,-1-8-1 16,-3-5-4-16,-6-7 6 0,1-9-2 15,-7-9 0-15,-3-12 2 16,-3-6-2-16,-2-10 1 15,0-9-2-15,-2-3 2 16,-5-6-3-16,-3-2 1 16,-3 0-2-16,1 2 1 0,0-1-1 15,0 11 0-15,5 3 2 16,0 9 0-16,6 6 3 16,1 5-2-16,-4 10-1 15,1 4 2-15,-2 6 2 16,-2 8 0-16,-5 2-5 0,-8 5 3 15,-9 3-6-15,-14 6 0 16,-11 4-1-16,-15 3 0 16,-18 10-2-16,-8 5 3 15,-18 6 4-15,-10 0-5 16,-11 12 5-16,-12 5-1 16,-8 7-1-16,-11 2 2 0,-8 6-1 15,-3 4 0-15,-7 2-1 16,-2 2 0-16,0-1 1 15,-2 3 0-15,6-4-8 16,4 0 5-16,4-1 2 0,6 0 1 16,5-2-2-16,6-1 3 15,7 0-3-15,9-2 0 16,6-4 1-16,15-4-2 16,8-7 5-16,10-2-2 15,10-8-2-15,6-2 4 0,12-5 0 16,8 0-1-16,6 0 2 15,10-2 4-15,8-5-5 16,7 0 1-16,2 1-1 16,5 1-1-16,5 0 0 15,6 3 0-15,5-1 2 16,6 3 1-16,1 0-2 16,-1 1-5-16,1 13 0 0,-2 8 1 15,1 9 2-15,0 11-1 16,3 13 1-16,-1 13-1 15,1 13-1-15,2 13 1 16,0 12 2-16,0 6-1 0,0 2 0 16,0 4 3-16,0-5-4 15,5-5 0-15,2-7 1 16,8-4 0-16,-1-8 1 16,4-7-1-16,-1-11 0 15,5-4 2-15,-3-11-3 0,-2-6 2 16,0-7-1-16,-3-5 2 15,1-8 0-15,-2-5-2 16,6-9-3-16,8-8-3 16,17-8-8-16,30-37-21 15,27-32 5-15,19-36-149 16,20-33-348-16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07T04:16:10.277"/>
    </inkml:context>
    <inkml:brush xml:id="br0">
      <inkml:brushProperty name="width" value="0.05292" units="cm"/>
      <inkml:brushProperty name="height" value="0.05292" units="cm"/>
      <inkml:brushProperty name="color" value="#FF0000"/>
    </inkml:brush>
  </inkml:definitions>
  <inkml:trace contextRef="#ctx0" brushRef="#br0">8259 7832 151 0,'-6'-4'106'15,"-3"-4"-35"-15,1-3-15 0,1 0-7 16,2-1 0-16,1 1-14 15,1 2-8-15,1 2-6 16,-1 1-5-16,3 5 1 16,-2-1-6-16,2 2-6 15,0 0-1-15,0 0-3 16,0 4 1-16,7 8 0 0,5-1-2 16,3 4 0-16,0-3 1 15,4 4-1-15,-2 0 1 16,5-4-1-16,3-3 0 15,2-6 2-15,11-3-2 16,5-12 10-16,12-16 7 0,8-14 8 16,5-5-8-16,5-14-7 15,4 2-3-15,-5-3 7 16,-1 2-3-16,-4 5 1 16,-4 7 3-16,-4 2 3 0,-3 3-3 15,-4 3-5-15,-7 3-5 16,-6 7-2-16,-7 7-3 15,-8 3 0-15,-8 8 0 16,-7 5 0-16,-4 3-1 16,-3 2-2-16,-2 2-1 15,0 0-11-15,0 0-25 16,2 0-55-16,-2-12-64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11T04:22:50.427"/>
    </inkml:context>
    <inkml:brush xml:id="br0">
      <inkml:brushProperty name="width" value="0.05292" units="cm"/>
      <inkml:brushProperty name="height" value="0.05292" units="cm"/>
      <inkml:brushProperty name="color" value="#FF0000"/>
    </inkml:brush>
  </inkml:definitions>
  <inkml:trace contextRef="#ctx0" brushRef="#br0">13625 5367 660 0,'-2'3'66'0,"2"-3"-33"0,6 0-20 15,12 0 1-15,9-2-7 16,10-6-3-16,14 1-1 16,10-3-1-16,14 3 1 15,13 0-2-15,17 2 3 16,14 4 4-16,16-1 0 0,20-1-5 16,15 2 2-16,21 1-2 15,11-2-2-15,17 0 2 16,19-1-2-16,16-1 6 15,13 1-6-15,16-1 0 16,15 3 2-16,10 1-2 16,13-2 2-16,6 8-3 0,10 5 3 15,6 8 0-15,4 7 7 16,-1 1-6-16,1 3 3 16,-4 4-3-16,-4 3 0 15,-12 1-1-15,-12 1 0 16,-15 2-1-16,-13-2 2 0,-27 0-1 15,-27-3 2-15,-30-4-5 16,-30-7 5-16,-36-5-4 16,-28-6-2-16,-31-5-9 15,-24-5-17-15,-20-1-27 0,-21-3-34 16,-16 0-89-16,-36-14-360 16</inkml:trace>
  <inkml:trace contextRef="#ctx0" brushRef="#br0" timeOffset="833.64">2947 6200 558 0,'0'2'17'0,"22"-2"13"16,22 5-21-16,12-1 30 15,22 3-1-15,22-2-10 16,16 0-28-16,11-3 11 16,15-2-1-16,9 0-3 0,11 0 1 15,2-7 1-15,13 0 5 16,1 2-2-16,1 1-1 16,3 2-2-16,-3 2 1 15,-3 0-2-15,-7 13-4 16,-9 7-3-16,-9 4 0 0,-15 9 0 15,-7 4-11-15,-12 9-27 16,-5 6-43-16,-10-5-42 16,-13-10-80-16</inkml:trace>
  <inkml:trace contextRef="#ctx0" brushRef="#br0" timeOffset="5213">4601 7085 170 0,'-7'0'249'0,"4"-2"-190"16,-2-5-19-16,1 1-6 15,3 4-10-15,1 1-2 16,0-1 0-16,0 2-3 16,0 0-4-16,0 0 1 15,0 0 7-15,0 0 1 0,0-2-2 16,8-1-6-16,9-3-10 16,5 1 2-16,12-3-3 15,8 3-1-15,10 0-3 16,7 3 0-16,8 2-1 15,5 0 2-15,6 0 2 0,9 0 6 16,6 4-5-16,7-1 0 16,10-1-4-16,4 0 2 15,5-1-3-15,3 1 3 16,5 0-2-16,2 6-2 16,0 0 4-16,2 7 7 15,3 2 6-15,-2 5-3 0,-3 3-3 16,0 2-7-16,-3-1 3 15,-6 1-3-15,-8-4-2 16,-6-1 2-16,-7-2 2 16,-7-4 0-16,-10 0-2 15,-5-4 0-15,-9-1-1 0,-5-2-1 16,-5-1-1-16,-14 0 0 16,-4-1 0-16,-4 0 0 15,-9 0 0-15,-1-2 0 16,-7 1 0-16,-4-1 0 15,-5-1 0-15,-3-3 0 0,-2 1 0 16,-3-2 1-16,-2 0 0 16,0 0 1-16,0 0 0 15,-2-16 1-15,-7-7-2 16,1-9-1-16,-4-9-1 16,2-9-1-16,1-6 3 0,6-2-1 15,1-5 0-15,2-4 1 16,0-3-1-16,7 2 1 15,2-5-1-15,-1 2 1 16,4-3-1-16,-4-2 1 16,1-1-1-16,-1-1 0 0,-3-3 0 15,-1 8-2-15,1 0-2 16,-3 12 3-16,0 6 1 16,-1 11 0-16,1 6 0 15,-2 6 1-15,0 9-2 16,0 3 2-16,0 6-1 15,0 0 0-15,-3 1-1 0,-4 1-2 16,-4-1 4-16,-7 1-5 16,-8-3 2-16,-6 5-3 15,-12-1-2-15,-16 6 1 16,-8 1-4-16,-15 4 5 16,-8 2-1-16,-11 7 2 0,-3 7-1 15,-4 2-1-15,-10 1-2 16,-1 5 0-16,-7 0 3 15,-7 5-6-15,-2 0-3 16,-4-1-3-16,-2-1 11 16,-2-2 0-16,3 0 0 0,4-7 5 15,6 1 2-15,4-3-1 16,3 1-1-16,7-5 3 16,2 3-3-16,4-3 3 15,3 0-2-15,6-1 0 16,3 0 0-16,1-1 0 0,11 1 1 15,3-5-1-15,2-1 4 16,11-3 0-16,3-1-3 16,7-1 2-16,5 0-3 15,5 0 0-15,9 0 0 16,0-1 1-16,8-1 2 16,3 0 0-16,7 2-3 0,4 0 3 15,3 0 2-15,8 0 5 16,2 0 0-16,2 0-2 15,5 0 0-15,-1 0-3 16,1 0 0-16,0 0-5 0,0 16 0 16,0 4 2-16,6 9-1 15,3 10-3-15,0 8 5 16,2 9-3-16,1-1-2 16,2 7 4-16,-2 5-3 15,-2 0 1-15,3 1 2 16,-1 1-4-16,0-2 4 0,-2-3-8 15,-1 2-6-15,2-4-4 16,-2 2-10-16,-2 2-21 16,-2-3-62-16,7-11-107 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11T04:22:50.427"/>
    </inkml:context>
    <inkml:brush xml:id="br0">
      <inkml:brushProperty name="width" value="0.05292" units="cm"/>
      <inkml:brushProperty name="height" value="0.05292" units="cm"/>
      <inkml:brushProperty name="color" value="#FF0000"/>
    </inkml:brush>
  </inkml:definitions>
  <inkml:trace contextRef="#ctx0" brushRef="#br0">13625 5367 660 0,'-2'3'66'0,"2"-3"-33"0,6 0-20 15,12 0 1-15,9-2-7 16,10-6-3-16,14 1-1 16,10-3-1-16,14 3 1 15,13 0-2-15,17 2 3 16,14 4 4-16,16-1 0 0,20-1-5 16,15 2 2-16,21 1-2 15,11-2-2-15,17 0 2 16,19-1-2-16,16-1 6 15,13 1-6-15,16-1 0 16,15 3 2-16,10 1-2 16,13-2 2-16,6 8-3 0,10 5 3 15,6 8 0-15,4 7 7 16,-1 1-6-16,1 3 3 16,-4 4-3-16,-4 3 0 15,-12 1-1-15,-12 1 0 16,-15 2-1-16,-13-2 2 0,-27 0-1 15,-27-3 2-15,-30-4-5 16,-30-7 5-16,-36-5-4 16,-28-6-2-16,-31-5-9 15,-24-5-17-15,-20-1-27 0,-21-3-34 16,-16 0-89-16,-36-14-360 16</inkml:trace>
  <inkml:trace contextRef="#ctx0" brushRef="#br0" timeOffset="833.64">2947 6200 558 0,'0'2'17'0,"22"-2"13"16,22 5-21-16,12-1 30 15,22 3-1-15,22-2-10 16,16 0-28-16,11-3 11 16,15-2-1-16,9 0-3 0,11 0 1 15,2-7 1-15,13 0 5 16,1 2-2-16,1 1-1 16,3 2-2-16,-3 2 1 15,-3 0-2-15,-7 13-4 16,-9 7-3-16,-9 4 0 0,-15 9 0 15,-7 4-11-15,-12 9-27 16,-5 6-43-16,-10-5-42 16,-13-10-80-16</inkml:trace>
  <inkml:trace contextRef="#ctx0" brushRef="#br0" timeOffset="5213">4601 7085 170 0,'-7'0'249'0,"4"-2"-190"16,-2-5-19-16,1 1-6 15,3 4-10-15,1 1-2 16,0-1 0-16,0 2-3 16,0 0-4-16,0 0 1 15,0 0 7-15,0 0 1 0,0-2-2 16,8-1-6-16,9-3-10 16,5 1 2-16,12-3-3 15,8 3-1-15,10 0-3 16,7 3 0-16,8 2-1 15,5 0 2-15,6 0 2 0,9 0 6 16,6 4-5-16,7-1 0 16,10-1-4-16,4 0 2 15,5-1-3-15,3 1 3 16,5 0-2-16,2 6-2 16,0 0 4-16,2 7 7 15,3 2 6-15,-2 5-3 0,-3 3-3 16,0 2-7-16,-3-1 3 15,-6 1-3-15,-8-4-2 16,-6-1 2-16,-7-2 2 16,-7-4 0-16,-10 0-2 15,-5-4 0-15,-9-1-1 0,-5-2-1 16,-5-1-1-16,-14 0 0 16,-4-1 0-16,-4 0 0 15,-9 0 0-15,-1-2 0 16,-7 1 0-16,-4-1 0 15,-5-1 0-15,-3-3 0 0,-2 1 0 16,-3-2 1-16,-2 0 0 16,0 0 1-16,0 0 0 15,-2-16 1-15,-7-7-2 16,1-9-1-16,-4-9-1 16,2-9-1-16,1-6 3 0,6-2-1 15,1-5 0-15,2-4 1 16,0-3-1-16,7 2 1 15,2-5-1-15,-1 2 1 16,4-3-1-16,-4-2 1 16,1-1-1-16,-1-1 0 0,-3-3 0 15,-1 8-2-15,1 0-2 16,-3 12 3-16,0 6 1 16,-1 11 0-16,1 6 0 15,-2 6 1-15,0 9-2 16,0 3 2-16,0 6-1 15,0 0 0-15,-3 1-1 0,-4 1-2 16,-4-1 4-16,-7 1-5 16,-8-3 2-16,-6 5-3 15,-12-1-2-15,-16 6 1 16,-8 1-4-16,-15 4 5 16,-8 2-1-16,-11 7 2 0,-3 7-1 15,-4 2-1-15,-10 1-2 16,-1 5 0-16,-7 0 3 15,-7 5-6-15,-2 0-3 16,-4-1-3-16,-2-1 11 16,-2-2 0-16,3 0 0 0,4-7 5 15,6 1 2-15,4-3-1 16,3 1-1-16,7-5 3 16,2 3-3-16,4-3 3 15,3 0-2-15,6-1 0 16,3 0 0-16,1-1 0 0,11 1 1 15,3-5-1-15,2-1 4 16,11-3 0-16,3-1-3 16,7-1 2-16,5 0-3 15,5 0 0-15,9 0 0 16,0-1 1-16,8-1 2 16,3 0 0-16,7 2-3 0,4 0 3 15,3 0 2-15,8 0 5 16,2 0 0-16,2 0-2 15,5 0 0-15,-1 0-3 16,1 0 0-16,0 0-5 0,0 16 0 16,0 4 2-16,6 9-1 15,3 10-3-15,0 8 5 16,2 9-3-16,1-1-2 16,2 7 4-16,-2 5-3 15,-2 0 1-15,3 1 2 16,-1 1-4-16,0-2 4 0,-2-3-8 15,-1 2-6-15,2-4-4 16,-2 2-10-16,-2 2-21 16,-2-3-62-16,7-11-107 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14T04:16:02.416"/>
    </inkml:context>
    <inkml:brush xml:id="br0">
      <inkml:brushProperty name="width" value="0.05292" units="cm"/>
      <inkml:brushProperty name="height" value="0.05292" units="cm"/>
      <inkml:brushProperty name="color" value="#FF0000"/>
    </inkml:brush>
  </inkml:definitions>
  <inkml:trace contextRef="#ctx0" brushRef="#br0">6651 8724 523 0,'0'-20'59'15,"-4"8"5"-15,-4 1-14 0,-6 7-20 16,-3 4-17-16,-7 0-5 16,-4 16-4-16,-12 8 1 15,-2 8 3-15,-5 6-11 16,-4 10-2-16,-3 9 6 0,8 5 1 16,2 4-2-16,5 6 0 15,8-3 0-15,11 4 0 16,13-1-2-16,7-2-2 15,17-6 0-15,17-3 1 16,14-5 1-16,11-10-8 16,12-7-5-16,2-10 16 0,0-11-15 15,-2-9 8-15,-10-9 8 16,-15 0-3-16,-10-15 6 16,-14-5 18-16,-13-6 18 15,-9-4-15-15,-7-8-10 16,-9-1-6-16,-9-3-3 15,-4-6-4-15,-2 6 0 0,-1 4 0 16,0 3-3-16,1 8 0 16,2 10 0-16,-1 5 0 15,1 11-4-15,2 1 0 16,0 4-1-16,3 12-8 0,2 3-13 16,7 3-15-16,10 0-40 15,5-2-37-15,10-2-79 16</inkml:trace>
  <inkml:trace contextRef="#ctx0" brushRef="#br0" timeOffset="429.06">7062 9089 396 0,'5'-46'105'0,"-5"3"-54"16,0 8 1-16,-5 8-2 16,-6 6-5-16,-1 10-16 15,1 5-8-15,-2 6-11 0,-1 15-10 16,0 19-5-16,-1 14 1 16,6 15 3-16,6 8-1 15,3 4-3-15,20 1-6 16,14-2-2-16,14-12-1 15,9-8-1-15,6-12-11 0,2-13-10 16,-3-14 12-16,-4-15 18 16,-7-14 9-16,-10-17 41 15,-11-16 29-15,-8-6-29 16,-10-10-9-16,-8-5-16 16,-4-3-7-16,-20-4 0 0,-8 6 1 15,-6 4-11 1,-5 10 0-16,-2 12-3 0,5 13 1 15,1 16 3-15,4 8-8 16,9 6-17-16,8 0-69 16,14 2-172-16</inkml:trace>
  <inkml:trace contextRef="#ctx0" brushRef="#br0" timeOffset="599.85">8195 8999 741 0,'0'0'-15'16,"0"0"-13"-16,0 0-57 16,0-11-58-16</inkml:trace>
  <inkml:trace contextRef="#ctx0" brushRef="#br0" timeOffset="806.26">8787 8643 681 0,'-10'44'6'0,"-10"11"1"16,-3 16 12-16,-6 16-2 15,1 10-11-15,2 3-3 0,8-1-2 16,7-5 0-16,10-4-49 16,1-9-135-16</inkml:trace>
  <inkml:trace contextRef="#ctx0" brushRef="#br0" timeOffset="2122.67">6829 15587 335 0,'3'-3'9'15,"-3"0"20"-15,0 1 1 0,0 0-12 16,0 2 1-16,0 0 0 16,0 0-6-16,0 0 1 15,0 0 5-15,0 0-3 16,0 0-14-16,0 0-2 15,0 0 0-15,0 0 0 0,0 0 0 16,0 0 0-16,0 0 10 16,0 0 23-16,0 0 11 15,0 0 2-15,0 0-6 16,0 0-5-16,0-2-27 16,0-1 12-16,0 1-10 15,0 0-3-15,0 0 0 0,0-2 2 16,0 3 0-16,0 1-3 15,0-2-2-15,0 2 1 16,0 0-2-16,0 0-1 16,0 0-3-16,0 0 0 15,0 0 2-15,-2 0-2 0,-1 5 1 16,1 1 0 0,-4 3 0-16,3-1 0 0,-1 5 0 15,-1-1 0-15,0 3-1 16,-2 5 0-16,-3-1 2 15,1 6-3-15,-1 2 1 0,-1 1-2 16,-2 5 4-16,-2 0-2 16,2 1 0-16,-4-2-2 15,3 1-5-15,-3-3 3 16,0 1 2-16,0-3 3 16,3 0 0-16,1 0 0 0,-1-4 0 15,6-2 0-15,3-2-2 16,0-5 0-16,5-6-3 15,0-3-4-15,15-3 2 16,10-3 0-16,4-3 0 16,10-6 11-16,7-4-15 0,10-5-24 15,4 0-14-15,1-3-2 16,2-2-3-16,-1-4 11 16,-1-2 25-16,-3-1 19 15,-6-2 24-15,-5 0 12 16,-12 0-2-16,-6 3-15 15,-9 2 5-15,-8 2 20 0,-5 2 1 16,-7 2-21-16,0 3 4 16,-4 4-12-16,-4-3-6 15,1 9-3-15,0 1-1 16,2 3-2-16,-1 1-5 0,1 3 2 16,-2 0-4-16,0 5 1 15,-2 7-1-15,-1 8 2 16,2 3-3-16,1 7 3 15,-3 4-1-15,3 6 1 16,4 0 0-16,-3 6-2 16,1-2-2-16,3 1-1 0,-4 0-6 15,5 0 0-15,-1-2-9 16,0-4-2-16,2-5-6 16,0-7-27-16,0-8-9 15,0-7-20-15,0-12-79 16</inkml:trace>
  <inkml:trace contextRef="#ctx0" brushRef="#br0" timeOffset="2542.67">7816 15584 583 0,'0'11'122'15,"-3"-1"-98"-15,-10 8 20 16,-5 6-25-16,-5 8 1 0,-3 5-7 16,5 6-1-16,-2 2-4 15,5 1-5-15,7 2-3 16,8-3 0-16,3-2-3 16,10-4-12-16,14-6-15 15,4-7-2-15,8-8-14 16,9-10 1-16,2-8 2 0,-1-4 18 15,1-18 18-15,-4-6 6 16,-6-6 4-16,-6-8 16 16,-11-4 9-16,-10-8 17 15,-10 0 10-15,0-4-16 0,-15 2-1 16,-11-1-11-16,-1 7-7 16,-3 6-8-16,-4 8-8 15,3 10-2-15,-1 4-2 16,5 8 0-16,2 5-8 15,6 4-24-15,4 5-38 16,9-2-75-16,6 0-166 0</inkml:trace>
  <inkml:trace contextRef="#ctx0" brushRef="#br0" timeOffset="2727.96">8614 15604 820 0,'0'1'7'15,"0"-1"-2"-15,0 0-3 0,0-1-11 16,0-10-21-16,1-9-75 16,5-8-100-16</inkml:trace>
  <inkml:trace contextRef="#ctx0" brushRef="#br0" timeOffset="2977.64">9069 15211 735 0,'-3'34'8'15,"-13"14"12"-15,-6 15 9 0,-8 13 4 16,-8 17-19-16,-5 9-10 15,-2 7-2-15,-1 3 1 16,-1 2-2-16,6 0 1 16,2-6-3-16,7-5 2 0,9-7-4 15,7-14-15-15,7-9-20 16,9-12-64-16,3-13-33 16,16-14-177-16</inkml:trace>
  <inkml:trace contextRef="#ctx0" brushRef="#br0" timeOffset="3166.58">9456 16337 871 0,'0'5'8'0,"-2"-5"11"16,-2 0-11-16,-6-14-12 15,-3-14-52-15,-1-16-97 16,2-18-231-16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18T03:38:36.692"/>
    </inkml:context>
    <inkml:brush xml:id="br0">
      <inkml:brushProperty name="width" value="0.05292" units="cm"/>
      <inkml:brushProperty name="height" value="0.05292" units="cm"/>
      <inkml:brushProperty name="color" value="#FF0000"/>
    </inkml:brush>
  </inkml:definitions>
  <inkml:trace contextRef="#ctx0" brushRef="#br0">1928 12933 471 0,'-4'4'30'0,"4"-1"12"16,0-3-13-16,0 0-3 15,8 0-8-15,6 0 4 16,6 0-3-16,7 0-5 16,7-3-7-16,3-1-1 15,6-1-2-15,4 2 1 0,4 1 1 16,-1 2 1-16,2 0 4 15,-1 0-2-15,0 0-2 16,-6 4-2-16,-5 1-1 16,-8 2-1-16,-3 0 0 0,-9 0 1 15,-4-2-3-15,-2 1 0 16,-5-3-2-16,-4 1 3 16,1-4-3-16,-1 0-21 15,1 0-22-15,-6-6-32 16,2-8-51-16,-2-5-217 15</inkml:trace>
  <inkml:trace contextRef="#ctx0" brushRef="#br0" timeOffset="347.82">2521 12579 488 0,'0'8'16'16,"5"1"24"-16,5-2-4 0,5 2-8 16,4-2-1-16,7 1 2 15,3-3-7-15,5 0-5 16,4 1-9-16,1-3-5 0,-1 2-2 15,-1 1-1-15,-1 3-3 16,-9 5 3-16,-5 6-3 16,-5 7-3-16,-12 8-1 15,-5 8 1-15,-13 7-6 16,-13 10-19-16,-15 3-6 16,-8 6 0-16,-12 3-3 0,-12-4-88 15</inkml:trace>
  <inkml:trace contextRef="#ctx0" brushRef="#br0" timeOffset="1264.59">1776 14041 356 0,'-2'6'51'0,"-8"-1"1"16,10-5-20-16,0 0-9 15,0 0-4-15,8 0-2 16,3 0-1-16,4-2 1 16,5-3-1-16,9-1-1 0,5-1-2 15,5 0-3-15,7 0 2 16,0 0-3-16,5 1 1 15,-2 1-1-15,2 2 5 16,0-1 5-16,1 2 0 16,-2-3 5-16,2 1-9 0,-1 1-6 15,-5-1-2 1,-7 2-4-16,-5 1-2 0,-5 1 1 16,-9 0-2-16,-6 0 0 15,-4 0-2-15,-5 0-17 16,-3 0-44-16,-2 0-41 0,0 0-32 15,-9-13-236-15</inkml:trace>
  <inkml:trace contextRef="#ctx0" brushRef="#br0" timeOffset="1626.95">2485 13561 491 0,'0'4'30'16,"0"1"15"-16,10 4-21 16,7 3 15-16,6 3-10 15,5 1 3-15,5-2-12 0,1 0-3 16,1-1-6-16,-1 1-4 15,-5 0-1-15,-2 1-3 16,-5 1 2-16,-3 2 0 16,-9 5-2-16,-5 2-5 15,-5 5-1-15,-8 5 1 0,-14 3-4 16,-12 1 1 0,-4 3 5-16,-6-1 2 0,-7-2-5 15,-1 2-37-15,-4-2-47 16,4-2-5-16,0-5-107 15</inkml:trace>
  <inkml:trace contextRef="#ctx0" brushRef="#br0" timeOffset="3907.96">2548 14630 566 0,'59'-10'12'0,"11"-9"17"16,8 0 2-16,12 1-9 15,2 2-13-15,-9 4-4 16,-7 6-4-16,-20 6-15 15,-15 0-30-15,-21 2-36 16,-16 8-173-16</inkml:trace>
  <inkml:trace contextRef="#ctx0" brushRef="#br0" timeOffset="4169.97">2424 15309 770 0,'82'-16'19'0,"9"-7"3"15,6-4-14-15,5 4-6 16,0 4-16-16,-4 1-41 16,-8 1-66-16,-5 5-67 0</inkml:trace>
  <inkml:trace contextRef="#ctx0" brushRef="#br0" timeOffset="4654.75">2237 16234 422 0,'65'-9'245'0,"5"-14"-214"15,5-1 10-15,7 1-27 16,5 1-8-16,-6 2-4 15,-6 9-4-15,-9 7-46 16,-15 4-49-16,-10 0-87 0</inkml:trace>
  <inkml:trace contextRef="#ctx0" brushRef="#br0" timeOffset="4903.67">2582 17040 805 0,'93'0'21'0,"9"-15"-6"15,10-6-12-15,10-6-27 16,-2-3-74-16,-4-8-144 0</inkml:trace>
  <inkml:trace contextRef="#ctx0" brushRef="#br0" timeOffset="6758.07">1937 12248 567 0,'-13'-1'31'16,"-1"1"-1"-16,2 7-21 15,-6 12-9-15,-1 13 1 16,-3 10-1-16,1 9 1 15,3 10 1-15,-1 7 2 0,2 6-1 16,3 7 0-16,0 4 1 16,1 3-3-16,1 3 0 15,1 3-1-15,0 1 1 16,1-4-1-16,0 1-1 16,2-4 1-16,-6-1 3 0,2-6-6 15,0-3 12-15,-5-3 3 16,-4-4 0-16,-2-8-7 15,-4-6-5-15,-2-7-2 16,-1-7-23-16,-8-9-13 16,-4-8-5-16,1-8 9 0,0-5-6 15,3-8 22-15,4-5 19 16,9-2 19-16,7-12 20 16,8-4 0-16,0-7-5 15,6-3-13-15,-1-3 4 16,4 1 2-16,1 3-3 15,0 0-3-15,0 8-7 0,1 1-6 16,4 5-4-16,-1 5-3 16,6 2-3-16,-5 3 1 15,4 3-1-15,-1 0-2 16,5 2-7-16,-4 8-10 0,0 5 8 16,0 4 6-16,-3 4 3 15,-5 4 1-15,-1 0 2 16,2 1 4-16,-2 3-2 15,2-1-1-15,0 2-1 16,1-1 0-16,1 2 0 16,1 0-1-16,-2 1 2 0,0-1 0 15,0-1-1-15,-1 3 0 16,3-5 0-16,2-2 0 16,5-3-3-16,-2-2-1 15,2-5 0-15,8-4 1 16,4-3 3-16,3-4 0 15,7-5 5-15,4-2 0 0,3 0-1 16,6-2 2-16,1-7-4 16,4-3-1-16,2 1 0 15,0 0 1-15,1 3-2 16,3-3 1-16,1 4-1 0,-1 0 0 16,1 1 1-16,0 1-1 15,-1 1-1-15,-2 2 1 16,-3-1 0-16,1-1 2 15,-3 3-1-15,-3-3 0 16,1 1 1-16,-5 0-1 16,0-2 0-16,-3 3-2 0,0-1 3 15,-6 1-3-15,4-1 2 16,2 1-1-16,-2-2 2 16,6-1-1-16,-2-2-1 15,3 1 2-15,-4 1 4 0,-4 0 4 16,-3-1 1-16,-4 3 0 15,-7 1-4-15,-6-2-3 16,-4 4-3-16,-3 0 1 16,-4-1-2-16,2 1-1 15,-4-2 1-15,3 2-4 0,1-2-3 16,-1-1 0-16,1 1 5 16,-1-2 1-16,-1 2 1 15,-2-3-2-15,-5 0-11 16,0 0-26-16,-3-10-49 15,-12 1-122-15</inkml:trace>
  <inkml:trace contextRef="#ctx0" brushRef="#br0" timeOffset="7955.27">3149 14269 600 0,'0'0'85'0,"-2"0"-29"16,-8-3-27-16,-5 1-15 0,-10 1-5 15,-7-1-5-15,-11 2-5 16,-10 0-3-16,-5 0-15 16,-8 5-13-16,-2 4 6 15,-3 3 1-15,1 2 10 16,-3 1 11-16,-3 3 3 16,2-1 2-16,0 1 0 0,3-1 0 15,0-3 0-15,1 4-1 16,7-6 0-16,6 2-3 15,3 0 8-15,6-1-3 16,4-2 0-16,7 1 3 16,3-3 1-16,1 0 3 0,6-2 3 15,4 0 2-15,4-1-1 16,0-1-2-16,5 0 1 16,3 3-2-16,1-3-5 15,-1 5-5-15,0 3 1 16,0-1 2-16,1 8 3 15,-3 0-3-15,0 5 1 0,5 0-1 16,-5 7-1-16,2 1 0 16,3 9-1-16,-2 3 1 15,-1 4-1-15,3 7 0 16,-5 2 2-16,2 3-3 16,0 1 1-16,-1 1-1 15,-1 1 0-15,2-3 0 0,2 1-2 16,1-3 3-16,0 0-1 15,4-6-2-15,2-1 4 16,1-6-2-16,1-2 0 0,0-7 0 16,0-5 1-16,0-3-1 15,0-10 0-15,0-1-2 16,3-8-1-16,1-2 0 16,4-5 4-16,-3-1-2 15,4-2 5-15,-3 0-5 16,8 0 5-16,-2-3-3 0,6-7-3 15,6 2 2-15,5-5-3 16,6-3-2-16,10 0 4 16,2 0-1-16,9-2 2 15,4 1-2-15,5 0 4 16,7 1 1-16,3 2 3 0,3 0 1 16,6 2-3-1,-4 0-1-15,0 2 0 0,-5 3 7 16,-9-1-7-16,-5 3 1 15,-3 0 0-15,-9 0 1 16,-3 1-2-16,-4 2-1 16,-8 0-5-16,-7 0-17 0,-6 2-21 15,-6 0-45-15,-5 0-5 16,-1 0-10-16,2 0-91 16</inkml:trace>
  <inkml:trace contextRef="#ctx0" brushRef="#br0" timeOffset="9045.89">2237 15955 644 0,'9'1'44'0,"-7"-1"44"15,-2 0-56-15,0 0-22 16,-6 0-2-16,-8 0-7 16,-9 3-7-16,-9-1-16 15,-10 1-9-15,-8 2 1 0,-2 2 5 16,-1 3 14-16,1-2 12 15,6 3 1-15,5-2-2 16,7 2 5-16,5-5 4 16,9 4 16-16,3-5 0 0,7 1-1 15,5 0-9-15,-1 4-2 16,1-2-4 0,1 5-5-16,0 4 3 0,3 2 1 15,-3 7-4-15,2 3-9 16,2 6 7-16,-1 6-1 15,-1 3 0-15,0 3 0 0,2 7 0 16,-3 3 0-16,1 2 2 16,0 3-5-16,-1 3 2 15,-2 2 2-15,2 1-2 16,-1 0 0-16,3 0 1 16,-3 0-2-16,2-4 1 0,1-3 0 15,-1-2 0-15,-2-6 0 16,4-1 0-16,0-5 1 15,0-2-2-15,0-1 1 16,0-4 2-16,0-4 0 16,0-4-1-16,0-4-2 15,0-5 1-15,0-2 0 0,0-4 1 16,4-3-2-16,-2-2 1 16,-1-1-2-16,-1-2 2 15,2-2-1-15,0 1 1 16,0-4-1-16,-2 2 2 0,1-2-2 15,-1-1 1-15,2-1 0 16,0 0-2-16,1-1-1 16,3 3 2-16,1-2 0 15,7 2 1-15,5 1-1 16,8-2-1-16,5 3-2 0,11-2 0 16,6-1 1-16,10-2 1 15,5 2 3-15,4 0-3 16,6-1 3-16,0 1-1 15,-1 3 1-15,-3-1 0 16,-5 1-6-16,-2-6-84 16,-6 0-84-16,-6-10-397 0</inkml:trace>
  <inkml:trace contextRef="#ctx0" brushRef="#br0" timeOffset="14759.25">9201 12691 377 0,'14'-24'83'16,"-3"0"5"-16,1 0-23 0,-1 6-3 15,-3 4-14-15,0 6-10 16,-1 2-23-16,-3 4-5 15,1 2-4-15,1 4-3 16,-1 10 2-16,1 8 0 16,-3 6 4-16,-1 10-2 0,-2 8-5 15,0 6 2-15,-2 6-2 16,-7 4-2-16,-2 1-2 16,2 1 7-16,4-1-5 15,3-2 1-15,2-6-4 16,4-6 0-16,8-7-2 15,6-8 4-15,1-4 0 0,2-12 2 16,-5-4-2-16,-2-8 1 16,-4-6 2-16,-7 0 2 15,-3-15 1-15,-1-5-1 16,-11-10-5-16,-2-2 4 0,-1-1-1 16,0 2-3-16,-2 8 3 15,5 3 0-15,3 13-1 16,-2 6-2-16,4 1-3 15,-2 10 2-15,6 12 0 16,3 4 0-16,0 5 0 16,14 6 0-16,7 1 2 0,8 4 2 15,2 0-5-15,1 5 1 16,0 3 0-16,-1 2 4 16,-4 2-15-16,-8-1 4 15,-4 1 2-15,-10-3 7 16,-5 1-1-16,-2-2-1 0,-18-4-2 15,-7-5-4-15,-7 0-10 16,-7-7 4-16,2-2 12 16,-1-6 2-16,4-7 1 15,6-3 3-15,4-7 5 16,9-3 2-16,2-6 0 0,3 0-2 16,8-13-6-16,3-3-8 15,1-2-24-15,0-2-26 16,13 1-27-16,4-5-9 15,4 3-121-15</inkml:trace>
  <inkml:trace contextRef="#ctx0" brushRef="#br0" timeOffset="16391.79">9675 13206 431 0,'-2'2'57'16,"0"-2"-5"-16,2 2-15 16,0 0-10-16,7 1-1 15,8 1 20-15,7 1 6 0,13 0-5 16,6-1-24-16,10 0 1 15,7-4-4-15,11 0-4 16,1 0-3-16,10 0-7 16,-2 0 1-16,2 0-4 15,-9 0 3-15,-5 0-8 16,-12 0 2-16,-14 0 0 0,-12 2-2 16,-9-1 1-16,-12-1-12 15,-7 0-11-15,0 0-7 16,-11-10-55-16,-2-2-39 15,-2-6-53-15,0-4-177 16</inkml:trace>
  <inkml:trace contextRef="#ctx0" brushRef="#br0" timeOffset="16760.82">10316 12927 379 0,'-15'-4'72'0,"6"0"22"0,6 0-20 15,-1 4-12-15,2-1-8 16,2 1-13-16,0 0-15 16,0 0-3-16,6 0-23 15,9 1 16-15,4 7 3 0,4 1-5 16,11 3-3-16,4 1-2 16,-2 1-4-16,2 0 0 15,-6-1-3-15,-1 4-4 16,-6 0 2-16,-4 1-1 15,-8 1 0-15,-4 4 1 0,-6 3-4 16,-3 2 4-16,0 2-1 16,-8 4-1-16,-7-2 2 15,-8 0 0-15,0 2-1 16,-6-6 1-16,-2 1 2 16,1-4-3-16,3-3-6 15,0 2-19-15,1-1-3 0,7-3-48 16,1 2-32-16,6-7 2 15,4-2-107-15</inkml:trace>
  <inkml:trace contextRef="#ctx0" brushRef="#br0" timeOffset="193812.56">1011 13039 272 0,'-4'1'107'0,"4"-1"-36"15,0 0-1-15,18-3-13 16,7-2-17-16,12 1-2 15,17-2-3-15,20 3-5 16,16 1-9-16,13 0-1 16,15 1-4-16,11 1-7 15,13 0-3-15,9 0-1 0,5 1-2 16,8 9-1-16,-3 0 1 16,-3 1 2-16,-7 1-1 15,-17 1 4-15,-24-1 1 16,-23-3-2-16,-26-1-4 15,-24-3-1-15,-21-2-3 0,-14-3-2 16,-8 0-1-16,-19 0-6 16,-12 0-43-16,-13 0-82 15,-8-5-19-15,-8-6-161 16</inkml:trace>
  <inkml:trace contextRef="#ctx0" brushRef="#br0" timeOffset="194966.71">676 14025 232 0,'-6'-5'23'0,"-1"-2"12"16,0-3 13-16,0 5 3 16,2 0-6-16,0-1 1 15,3 3-12-15,1 1 3 0,1 2-3 16,0-2-10-16,1 2-13 16,13 0-3-16,11 0-1 15,11 0-4-15,17 0 3 16,9 0 2-16,15 0 1 15,6-1-1-15,12-3-3 16,13 1 0-16,7-1 3 0,3 0 2 16,6 3 4-16,5-1-7 15,-8 2 2-15,-3 0 2 16,-9 0-1-16,-4 0 12 16,-12 0-13-16,-6 0 6 15,-6 0-1-15,-13 0-2 0,-9 0-5 16,-9 0-2-16,-10 2-2 15,-13-1-2-15,-9-1-1 16,-3 2 0-16,-7 0 1 16,-1-2-1-16,-3 2 0 15,-1-2-1-15,1 2 1 0,0-2 0 16,-2 1 0-16,-2-1-2 16,2 0-1-16,-1 0-2 15,-1 2-1-15,2-2 0 16,3 0 3-16,-1 0 1 15,4 0-1-15,4 0 1 0,0 0-4 16,3-3-13-16,-3-3-39 16,0 1-19-16,1-3 11 15,-4 2 16-15,-2-4-8 16,-1 0-9-16,-2-1-8 16,-4-3 0-16,0 0-74 0</inkml:trace>
  <inkml:trace contextRef="#ctx0" brushRef="#br0" timeOffset="195238.12">2628 13720 284 0,'-17'-11'39'15,"5"4"42"-15,4 2-14 0,4-1-13 16,2 3-10-16,2 3-8 16,0 0-9-16,4 0-1 15,14 0-14-15,7 12-1 16,11 4 2-16,9 8 4 0,9 4 1 15,7 6-7-15,-5 4-4 16,-3-1-2-16,-2 4-1 16,-12 0-1-16,-7 3-3 15,-10 3 0-15,-12-1-5 16,-10 4 4-16,-10 2-4 0,-17 0 0 16,-11 3-21-16,-16-2-19 15,-3-6-39-15,-4-6-96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09T04:16:39.084"/>
    </inkml:context>
    <inkml:brush xml:id="br0">
      <inkml:brushProperty name="width" value="0.05292" units="cm"/>
      <inkml:brushProperty name="height" value="0.05292" units="cm"/>
      <inkml:brushProperty name="color" value="#FF0000"/>
    </inkml:brush>
  </inkml:definitions>
  <inkml:trace contextRef="#ctx0" brushRef="#br0">3149 7338 94 0,'0'2'47'15,"0"-2"-31"-15,0 0 17 16,10-4 26-16,5-7-60 0,5-5-11 15,3 2-28 1,2-2-7-16,1 0 15 0,-5 4 21 16,-5 2 11-16,-5 4 10 15,-5 2 6-15,-5 0-4 16,1 4-5-16,-2-2-9 0,0 2-6 16,0 0-3-16,-2 0 4 15,-5 0 1-15,-4 6 7 16,1-2 7-16,-1 2-2 15,-2 0 6-15,4-1 2 16,-1 2 2-16,0 2-7 0,3 2 2 16,0 1 3-16,0 1-2 15,1 5-8-15,4-2-4 16,2 0-3-16,0 0-9 16,0-2 7-16,0-1 3 15,4-4 13-15,2-2 34 16,-2-3 0-16,-1 1-6 0,4-2-5 15,3 4-9-15,5-1-6 16,5 3-6-16,5-2-1 16,10 0-4-16,4 0 1 15,4 0 2-15,4-1 3 16,-1 1 3-16,8-2 0 0,2-1-1 16,5-2-6-16,4 0-5 15,6-2-4-15,5 0-1 16,-1 0 0-16,6-4-1 15,-2 2 0-15,-3 0 1 16,4 2 0-16,1 0 1 0,0 0 0 16,3 0 7-16,1 0-3 15,1 0 0-15,4-2-1 16,-2 0-1-16,-3 1-1 16,3-3 3-16,-1 2-2 0,-1 1-2 15,-1-3 2-15,-1 1-3 16,0-3 2-16,1 1-2 15,-5-1 0-15,3 0 0 16,-2-4 1-16,4 3 0 16,-2 0 3-16,4 0 4 15,1 0 0-15,2 0-3 0,-2-2-3 16,0 0 0-16,-1 0 1 16,0 0 1-16,3-2-1 15,-4 1 0-15,7 2-1 16,-1 1 1-16,-1 0-1 15,-1 4-1-15,4-1-1 0,-6 2 0 16,0 1 0-16,-1-1 0 16,5 2 0-16,3 0 1 15,3 0-1-15,-3 0 0 16,1 0 0-16,3 7-1 16,-6 0-1-16,1 2-7 0,-3 0 2 15,1 3 7 1,-2-1 0-16,0-2-1 15,-4 2 2-15,4 0-1 0,-6-5 0 16,5 1 0-16,-4 1-1 16,2-1-1-16,-6-2-1 15,-3-1-1-15,-5-4 4 0,-4 0 1 16,-8 0 3-16,-6-6 3 16,-4-4 1-16,-2-6-2 15,-5-4-3-15,-3-3-2 16,-6-4 0-16,-7-5-2 0,-6-4-2 15,-5-5-1-15,-7-5 0 16,-5-6 1-16,-5-3 0 16,0-4-1-16,-8 0 0 15,-7 2 0-15,-1 2 1 16,-2 1-1-16,-2 8 2 0,0 2 1 16,0 6 2-1,-1 2-1-15,0 2-1 0,-1 2 1 16,-7 4-1-16,0-1-1 15,-10 4 1-15,-6 4 0 16,-10-1-2-16,-10 5 1 16,-9 5-9-16,-8 2-1 0,-8-1 3 15,-3 6-1-15,-10-2 9 16,-5 4 0-16,-3-1-1 16,-8 2 0-16,-2 0 0 15,-6 2-3-15,0 0 1 0,-6 0 0 16,-1 0 0-16,-1 0-2 15,0 0 2-15,-2 0 3 16,1 0 1-16,2-3-1 16,-3 0 0-16,4-1 1 0,-1 0 0 15,-3 1-2-15,-1-1 0 16,1-2-2-16,1 5-1 16,-3-3 1-16,2 2 4 15,3 1 0-15,0-1 0 16,3 2 0-16,0 0 0 15,1 0 1-15,1 0-1 0,2-2 1 16,1 6-1-16,0 3 0 16,4 0 0-16,0 4-1 15,3-1-6-15,3 1-3 16,7 1 2-16,2 3 6 16,7 1 3-16,3-2 0 0,2 6-1 15,3-3 0-15,1 4 1 16,6-2 0-16,2 2 0 15,8 0 1-15,9-2 1 16,8 3 3-16,9-2 2 16,8 0-4-16,9-1-4 0,8 0-1 15,7 3 0-15,2 2-2 16,5 2-1-16,8 2 1 16,2 5 1-16,-2 6 1 15,11 2 2-15,9 6-1 16,1 1 0-16,10 5 0 15,7 3-3-15,9 2-6 0,11 3-6 16,16 0 0-16,23-2 3 16,27-4-11-16,29-5-18 15,34-9-55-15,34-14-142 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18T03:56:23.806"/>
    </inkml:context>
    <inkml:brush xml:id="br0">
      <inkml:brushProperty name="width" value="0.05292" units="cm"/>
      <inkml:brushProperty name="height" value="0.05292" units="cm"/>
      <inkml:brushProperty name="color" value="#FF0000"/>
    </inkml:brush>
  </inkml:definitions>
  <inkml:trace contextRef="#ctx0" brushRef="#br0">8005 8183 275 0,'0'2'128'15,"0"-1"-100"-15,1 2-27 16,3-2 0-16,-1 3-5 0,3-1-19 16,-3 1-9-16,2-2-12 15,-4 2 1-15,3-3 34 16,-4-1 6-16,0 2 10 15,0-2 26-15,0 0 13 16,0 0 3-16,0 0-6 0,0 0 5 16,0 0-13-16,0 0-5 15,0 0-7-15,0 0-2 16,0-2 1-16,0 1 3 16,0-3 2-16,0 2-5 15,0 0 5-15,0 0-6 16,0 1-7-16,0-1-8 0,0 2-3 15,0 0-3-15,2-2 2 16,-1 0-4-16,1-2 1 16,0 1 2-16,-1 0-2 15,3-1-4-15,-2-1 10 0,-1 1-4 16,1 1-1-16,0-3 0 16,-2 1 2-16,0-1-2 15,0-1-1-15,0 0 5 16,0 0 8-16,-5-4 1 15,-2 0-4-15,-4-1-3 16,0 0 0-16,-5-3-1 0,1 3-1 16,1 5 0-16,0 3-2 15,1 4-1-15,3 3-5 16,2 10-4-16,5 11-7 16,3 1-2-16,0 4 7 15,9 2-5-15,5-4 7 0,3-4-7 16,-3-5-4-16,2-6-3 15,-4-6 7-15,1-6 4 16,-4 0 0-16,-3-11 9 16,-1-5 7-16,0-6 0 15,-5 4 8-15,0-4 4 16,0-2 13-16,0 3-3 0,-7-4 6 16,-2 2-5-16,1 2-4 15,1 3-6-15,0 3-7 16,4 6-10-16,0 4-1 15,3 5-7-15,0 0 2 16,0 5-3-16,0 8 3 0,1-2 0 16,4 2 1-16,2-1-4 15,-3-4 3-15,-1 2-1 16,2-3 0-16,-5-4-18 16,0-2-13-16,0-1-27 15,0 0-9-15,0 0-15 0,0 0-151 16</inkml:trace>
  <inkml:trace contextRef="#ctx0" brushRef="#br0" timeOffset="1275.18">7976 7964 404 0,'-10'-16'99'0,"0"4"-15"0,5 4-11 15,1 4-17-15,4 4-13 16,0 0-24-16,9 8-21 16,7 12-1-16,5 3 3 15,5 5 0-15,1 4-1 16,2-2-4-16,-2-1-23 16,-2-6-16-16,0-7-8 0,-2-5 10 15,-1-8 24-15,-1-3 15 16,-3-3 1-16,-3-11 14 15,-3-2 22-15,-4-6 2 16,-3-1-3-16,-3-1-6 16,-2-4 9-16,0 0-2 15,-2 3-7-15,-3 3-19 0,-1 4 6 16,-1 6-12-16,0 8-7 16,0 4 3-16,-1 10-7 15,-3 8-15-15,8 8-3 16,-1 2-15-16,4 6-4 0,0-8 12 15,11 2-6-15,6-6-4 16,0-7-12-16,0-4-18 16,-2-5 35-16,0-6 31 15,-3-4 30-15,0-10 57 16,-2-10-15-16,-5-2-12 0,-1-5-19 16,-4-4-7-16,0-6-12 15,-7-6-6-15,-10 1 4 16,0-5 11-16,-8 1 10 15,1 1-8-15,1 9-2 16,5 5-13-16,4 12 9 16,1 13-5-16,6 10-9 15,2 5-11-15,0 18 1 0,5 7 3 16,0 9 2-16,3 6-3 16,13 3-12-16,11-1 11 15,2-5-7-15,3-2 1 16,0-7-3-16,-1-8-18 0,-6-6 14 15,-3-9 10-15,-7-5 4 16,-1-5 3-16,-6 0-2 16,-3-9 9-16,-1-3 5 15,-4-4-1-15,0-4 6 0,-2-4 5 16,-6 6-5-16,-2-2-2 16,1 4-4-16,0 5-7 15,2 10-8-15,1 1-7 16,5 12-16-16,1 9-14 15,0 6-7-15,9 1-5 16,5 0 11-16,5 0-9 16,0-6-19-16,2-5-27 0,1-8 26 15,-4-9 61-15,0 0 26 16,-6-12 61-16,0-10 16 16,-4-2-24-16,-4-3-9 15,-2-5 1-15,-2-3-13 0,0-1-13 16,-7-6-8-16,-4-1-18 15,-5-1 6-15,0-1 0 16,-2 2-3-16,-1 10 0 16,2 5-4-16,2 11-6 15,4 12-1-15,5 5-4 0,2 15-5 16,4 12 5-16,2 5 1 16,12 6-2-16,8 0-4 15,8-3-5-15,-1-2 4 16,0-5-8-16,-1-6-49 15,-3-11-84-15,0-6-152 16</inkml:trace>
  <inkml:trace contextRef="#ctx0" brushRef="#br0" timeOffset="1503.94">8719 7752 529 0,'-2'-31'102'16,"2"1"-17"-16,-1 0-27 15,1 8-21-15,-2 7-26 0,2 7-6 16,0 8-7-16,0 4-3 16,9 14-23-16,2 1-33 15,5 6-19-15,-1-4-18 16,0-3-124-16</inkml:trace>
  <inkml:trace contextRef="#ctx0" brushRef="#br0" timeOffset="1652.87">8773 7593 614 0,'-5'-11'93'0,"2"4"-24"16,-2 6-55-16,2 1-17 15,1 0-103-15,2 8-189 16</inkml:trace>
  <inkml:trace contextRef="#ctx0" brushRef="#br0" timeOffset="2522.39">7933 11966 500 0,'-1'4'113'0,"-2"-4"2"16,-1-14-16-16,3-6-57 16,1-8-3-16,-2-8-11 15,2-10-13-15,0-6-3 0,-2-5-6 16,0-2-3-16,1-2-16 16,-5 6-9-16,-1 4-7 15,0 6 12-15,0 8 9 16,1 6 7-16,-1 12 0 15,4 6 1-15,-3 11-3 16,4 4-13-16,0 19-2 0,0 15 4 16,1 10 13-16,1 10 0 15,0 6 0-15,3 3-3 16,14-5 1-16,0-8 2 16,7-8 2-16,1-11-1 15,2-13 2-15,0-7-5 0,2-7-9 16,-4-6-23-16,-2-2-75 15,1-10-81-15</inkml:trace>
  <inkml:trace contextRef="#ctx0" brushRef="#br0" timeOffset="3003.23">8098 11585 458 0,'-2'0'93'16,"2"11"-32"-16,0 3-8 16,0 8-32-16,2-3-9 15,5 4-5-15,2-3-6 16,4-4 1-16,-3-2-3 16,7-6-16-16,-3-7-17 0,4-1-2 15,-4 0 15-15,-1-5 16 16,-4-6 5-16,-2 2 8 15,-5 2 11-15,-2 2 39 16,0 1-10-16,0 4-22 16,0 0-17-16,1 4-15 0,3 6 3 15,4 5 4-15,1-1-3 16,4-2-6-16,4-1-15 16,1-5-8-16,0-5-5 15,-2-1 22-15,0-1 8 16,-5-10 5-16,-4 0 3 15,-1 4 6-15,-6 1 37 0,0 3 6 16,0 1-16-16,-2 2-14 16,-3 2-18-16,3 5-7 15,-4 2 3-15,4-2 0 16,2 0 1-16,0-2-2 16,0-5-10-16,6 0-40 0,-1 0-22 15,2-8-45-15,-3-10-264 16</inkml:trace>
  <inkml:trace contextRef="#ctx0" brushRef="#br0" timeOffset="12347.59">13523 7268 241 0,'3'-17'266'0,"1"2"-190"0,-4 4-7 15,0 1 7-15,1 3-32 16,-1 3-23-16,0 1-21 16,0 1 14-16,0 2 1 15,2 0-6-15,-2 0-4 16,0 0-2-16,0 0 0 15,0 0 0-15,0 0-3 0,0 0 0 16,0 0 1-16,0 0-2 16,0 0 1-16,0 0-1 15,0 0 2-15,0 0-1 16,0 3 1-16,0 1-1 16,0-1 1-16,0 1 0 15,-2 1 2-15,1 2-4 0,-5 1 1 16,1 2 0-16,0 1 1 15,-5 2 0-15,3-1-1 16,0 2-1-16,0 0 1 16,-1 1 0-16,0-1 3 0,1 1-6 15,2-1 5-15,-1 0-2 16,-1 0 0-16,0 2 0 16,0-1 0-16,0-3 0 15,1 1 1-15,0-3-2 16,3-1 1-16,-1-2 1 0,3 0-2 15,-1-3 2-15,0 1-2 16,2-1 2-16,-2 0-1 16,1-1 0-16,1-1-1 15,-2 1 2-15,0-1-2 16,2 0 2-16,0 0-1 16,0-1-1-16,0 1 1 0,0 0 0 15,0 0 0-15,0 0 1 16,0-2-2-16,0 2 2 15,0-2-2-15,0 0 2 16,0 0 0-16,0 0-1 16,0 0 1-16,0 0-2 15,0 0 2-15,0 0-1 0,0 0 0 16,0 0 0-16,0 0 0 16,0 0 0-16,0 1 0 15,0-1-1-15,0 0 1 16,0 0 1-16,0 0-1 0,0 0 0 15,0 0 0-15,0 0 2 16,0 0-4-16,0 0 2 16,0 0 0-16,0 0 0 15,0 0 0-15,0 0-1 16,0 0 2-16,0 0-2 0,0 0 2 16,0 0 1-16,0 0-4 15,0 0 2-15,0 0 2 16,0 0-4-16,0 0 4 15,0 0-2-15,0 0-2 16,0 0 4-16,0 0-2 0,0 0 0 16,0 0 0-1,0 0 0-15,0 0-2 0,0 0 2 16,0 0 2-16,0 2-2 16,-2-2 0-16,2 2 0 15,0-2 0-15,0 2 0 16,0-1 0-16,0-1 0 0,0 2 0 15,0-2 0-15,-1 2 0 16,1 0 0-16,0-1 0 16,0 1 0-16,0-2 0 15,-2 2 0-15,2 0 0 16,0-2 0-16,0 2 0 0,-2 0 0 16,2 0 0-16,0-1 0 15,0 1 0-15,-3 0 0 16,3 1 0-16,0-1 0 15,0 1 0-15,0 1 0 0,0 2 0 16,0-5 0 0,0 3-2-16,0-1 4 0,0 1-4 15,0-2 1-15,0-1 2 16,0 3-1-16,3-2-1 16,1-1 1-16,1-1-1 0,0 0 1 15,2 0 1-15,0 0 2 16,3 0-2-16,-2 0 0 15,3-1 0-15,2-5 0 16,3 3-1-16,2-2 1 16,4-1-2-16,-1-1 1 15,1 0 1-15,-1 2 0 16,-2 0-1-16,0-1 0 0,-5 0 1 16,-3 1-1-16,0 3 4 15,-3-1-3-15,2 1 2 16,-1 0-2-16,-2 1-1 15,2-1 0-15,-2 0 0 16,2 0 3-16,-4 0-6 16,0 0 5-16,2-1-1 0,-4 1-1 15,-1 0 4-15,1 1 4 16,-1-3 1-16,0 1-3 16,-1-1-5-16,1 0 0 0,0 1 2 15,-2 1-2-15,2 0 0 16,-2 2-1-16,0-2 0 15,0 2 0-15,0-1 0 16,0 1 0-16,0 0-1 16,0 0 1-16,0 0 0 15,0-2-1-15,0 0 1 0,0 0 1 16,0 1-1-16,0-1-2 16,0-2 5-16,0 0-3 15,-2 1 0-15,0-1 0 16,0 3 1-16,1-4-1 15,-3 1-2-15,3 0 4 0,1-1-1 16,-2 1-3-16,-2 2 2 16,4 1 3-16,0-1-6 15,-1 0 3-15,-1-1 0 16,2 1 1-16,-5 0-2 16,5-1 2-16,0 0-1 0,-1 2 1 15,-1-1-2-15,2 0 2 16,0 2-2-16,-4-2 1 15,4 2 1-15,0-1-1 16,-1 1-1-16,1 0 0 16,0 0 1-16,0 0 0 0,-2 0 0 15,0-2 0-15,2 2 1 16,0 0 0-16,0 0-1 16,-2 0 1-16,2 0-2 15,0 0 0-15,0 0 0 16,0 0 2-16,0 0-1 0,0 0 0 15,0 0 0-15,0 0 1 16,-1 0-1-16,1 0 0 16,0 0 0-16,0 0 1 15,0 0-1-15,0 0 0 16,0 0-2-16,0 0 2 16,0 0 2-16,0 3-5 0,0 1 4 15,0-2-1-15,0 2 0 16,0-1 0-16,0 1 0 15,0-1 0-15,0 1 0 16,0 1 0-16,0 0 0 16,0 1 0-16,0 1 1 0,1-4-2 15,-1 4 2-15,2 1-2 16,-2-3 2-16,2 0-1 16,-2 1-1-16,2-1 2 15,-2 1-1-15,1-1-1 16,-1-2 2-16,0 1 0 0,0-1-2 15,2-1 1-15,-2 0 0 16,0-2 0-16,0 0 1 16,2 0-1-16,-2 0 1 15,0 0-1-15,0 0 1 16,0 0 0-16,0 0-1 0,0 0 1 16,0 0 0-16,2 0-2 15,-2 0 2-15,0 0-1 16,0 0 0-16,0 0 1 15,0 0-1-15,0 0 1 16,0 0-2-16,0 0 2 16,0 0 0-16,0 0 1 0,0 0-4 15,0 0 2-15,0 0 2 16,0 0-4-16,0 0 4 16,0 0-2-16,0 0 0 15,0 0-2-15,0 0 4 16,0 0-2-16,0 2 0 0,0-2 0 15,1 2 0-15,-1 0-2 16,0 3 0-16,5 0-1 16,-2 8 2-16,-1-3 2 15,2 4-2-15,-1 4 1 16,2 2-1-16,-1 0 1 0,3-1-1 16,-1 3 2-16,1-1-2 15,-4-3 1-15,2-2 2 16,2 1-2-16,-3-7-1 15,0-1 1-15,0-2 0 16,-2-4 0-16,-2 0 0 0,1-2 1 16,1 1-1-16,-2-2 0 15,0 0-3-15,2 0-22 16,0 0-35-16,1-2-133 16,2-10-396-16</inkml:trace>
  <inkml:trace contextRef="#ctx0" brushRef="#br0" timeOffset="34202.5">13758 9448 415 0,'4'-16'54'16,"-1"2"26"-16,-3 1-13 15,0 2-4-15,0 6-6 16,0 0-25-16,0 3-12 16,0 0-4-16,0 2-5 15,0 0-4-15,0 0-1 0,0 0-5 16,0 9-2-16,-1 5 3 15,-5 5-2-15,-2 7 0 16,1-2 1-16,-3 4-1 16,-2-3 0-16,-1 0 1 0,2-4-1 15,-2-2 0-15,3 1-1 16,-1-4 2-16,3-2-1 16,0 1-1-16,-3-3 2 15,4-1-1-15,1-4 0 16,3 0 0-16,1-1-2 15,0-4 2-15,2-1-2 0,0 3-1 16,0-4 0-16,0 3 1 16,0 1 2-16,4-1-1 15,5 3 0-15,2-2-1 16,3-1 1-16,4 1-1 16,4-4 3-16,5 0-2 15,1 0 3-15,4 0-2 0,-3-6 0 16,3-1 1-16,-1-2-6 15,-4 2-3-15,-6 2 1 16,-2-3 7-16,-7 3 0 16,-3-2 2-16,-1 0 6 0,-3-2 6 15,-2 0-1-15,1 0 0 16,-3 0-1-16,-1 0-2 16,0 2-4-16,0-2-5 15,0 0 2-15,0 1 1 16,-3 0-2-16,0 3 3 0,1-3-2 15,-3 5 0-15,2 2-3 16,-1 1-3-16,3 0 0 16,-3 1 0-16,1 12-1 15,1 1 4-15,0 8 1 16,2 0-2-16,0 5 1 16,0 2 0-16,4 0 1 0,1 1-2 15,2-3 3 1,-3 1-3-16,3-5 1 0,-2 1 0 15,1-3 1-15,1-4-2 16,-3 0 2-16,0-3-2 16,-1-3-1-16,1-1-19 0,-3-2-41 15,4-7-119-15,-1-1-350 16</inkml:trace>
  <inkml:trace contextRef="#ctx0" brushRef="#br0" timeOffset="-8130.19">8465 5804 370 0,'12'-20'56'16,"-5"-1"-37"-16,-5 0 29 15,2 2 12-15,-2 5-19 0,-1 4-7 16,-1 3-2-16,-3 1-5 16,-10 6-15-16,-8 0-5 15,-6 2-4-15,-7 10-1 16,-8 3-4-16,1 4 2 16,-5 1 1-16,4 3 0 0,2 0-2 15,6 2 0-15,6-1 0 16,2-1 1-16,8-4-2 15,6-1 1-15,7-4-1 16,5-3 0-16,1-4-3 16,20-5-1-16,12-2-1 0,14-4 8 15,14-6 5-15,8-4 2 16,7-1-3-16,1 4-1 16,-4 6-3-16,-7 5-1 15,-10 2-2-15,-14 14 1 16,-9 11 3-16,-8 3-2 15,-15 11-1-15,-8 2 5 0,-4 3-3 16,-15 4-3-16,-6-3 1 16,-5 1 0-16,-2-5 2 15,3-4-2-15,-2-2-4 16,5-5-10-16,7-1-28 16,-1-6-31-16,6-7-48 0,5-13-133 15</inkml:trace>
  <inkml:trace contextRef="#ctx0" brushRef="#br0" timeOffset="-7720.19">8919 5902 477 0,'7'-3'18'0,"-5"-14"9"0,-2 14-3 15,0 3-19-15,0 7-11 16,1 12 10-16,8 7-1 16,4 4 0-16,8 2 0 15,6 0-3-15,11-3 0 16,4-5-5-16,2-4 0 0,3-9-18 16,-4-5-1-16,-4-6 18 15,-4-6 6-15,-4-14 23 16,-1-4 22-16,-7-7 2 15,-1 1 3-15,-7-6-22 16,-5-1 2-16,-10-5-10 16,-11 2-13-16,-17-7-4 0,-14-1-1 15,-6-1-1-15,-6 5 1 16,-4 3 0-16,2 9 0 16,7 11-4-16,5 8 2 15,12 13-7-15,6 4-58 16,16 19-36-16,10 7-74 0,9 1-232 15</inkml:trace>
  <inkml:trace contextRef="#ctx0" brushRef="#br0" timeOffset="-6540.19">9673 5385 333 0,'2'-20'218'16,"-2"5"-197"-16,3 13 22 16,10 2-26-16,5 20-19 15,5 12 3-15,6 13 3 16,3 12 4-16,-3 8-4 16,-2 4-1-16,-10-3 0 0,-2-3 0 15,-8-8 2-15,-7-7-3 16,0-12-2-16,0-9-2 15,-5-8 1-15,-2-6 1 16,2-6 3-16,0-7 1 16,4 0 3-16,1-11 0 15,1-9 1-15,14-6-7 0,3-8-1 16,9-7 4-16,5-2-1 16,10 3 3-16,4 8-6 15,3 8 3-15,1 13-4 16,-8 11-1-16,-8 7-1 15,-12 16-1-15,-14 8-10 0,-8 1-28 16,0 2-14-16,-3-4 24 16,-9-3 9-16,5-2 15 15,2-6 9-15,3 1 2 16,2-4 1-16,0-2 6 16,0-3 14-16,7-2 8 0,0-4 9 15,1-1-3-15,3-3-14 16,-3-1-11-16,6-1-8 15,-2-10-3-15,0-8-8 16,3-7-34-16,-5-6-38 16,2-3-26-16,-4-5-29 0,-4-3 20 15,-4 4 100-15,0 4 69 16,0 6 37-16,0 11-21 16,0 9-39-16,0 9-33 15,0 8-3-15,3 15 5 16,14 4 26-16,0 3 11 15,9 4-21-15,-1-8-10 0,0-4-8 16,-1-10-6-16,-3-10-26 16,-5-7 3-16,2-20 38 15,-2-15 23-15,3-8-12 16,5-7-9-16,-4-10 5 16,0-2-3-16,-2-4 12 0,-4-3 3 15,-3 2-5-15,-4 0-11 16,-2 5-7-16,-3 9 2 15,-2 12-2-15,0 12-4 16,0 13 0-16,-4 15-1 16,-4 12-2-16,-1 23-4 0,5 11 1 15,4 10 4-15,0 7-1 16,18 4-1-16,9-10 3 16,5-1 1-16,2-12 1 15,-3-8-4-15,-4-10-1 16,-4-8 4-16,-3-8 1 0,-2-4 9 15,-1 0 0-15,-4-7-7 16,1-2-7-16,-2-2-29 16,-7-3-16-16,-5-7-8 15,0 21-59-15,0 0 115 0,-24-65-269 0</inkml:trace>
  <inkml:trace contextRef="#ctx0" brushRef="#br0" timeOffset="-6240.19">10290 5229 723 0,'0'0'-50'15,"26"-23"-6"-15,8-13-377 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18T03:49:06.677"/>
    </inkml:context>
    <inkml:brush xml:id="br0">
      <inkml:brushProperty name="width" value="0.05292" units="cm"/>
      <inkml:brushProperty name="height" value="0.05292" units="cm"/>
      <inkml:brushProperty name="color" value="#FF0000"/>
    </inkml:brush>
  </inkml:definitions>
  <inkml:trace contextRef="#ctx0" brushRef="#br0">9675 12575 208 0,'-6'0'43'0,"-1"-8"12"15,-2 0-10-15,2-3 7 16,1 4-13-16,3-4-7 16,-2 2-6-16,1 0-9 15,1 1-6-15,3 2-2 0,0 2 3 16,0 1-3-16,5-1-5 16,9 1 1-16,11 1 5 15,6-1 3-15,8 1 5 16,8 0-3-16,5 0-1 15,3 2-2-15,3 0-4 0,3 0 2 16,4 0-1-16,4 0-3 16,6 0 2-16,1 6 7 15,9-3 9-15,3 2-15 16,2 1-2-16,7-3 1 16,-6 5-2-16,3-3-3 0,-4 0 0 15,-2 2 1 1,-4 2-1-16,-3-2 1 0,-4 4 0 15,4-2-1-15,-5 3 0 16,-2 1-2-16,-1 1 1 16,-7-1-2-16,-5 1 1 0,-9-2-1 15,-5 3 0-15,-8-3 0 16,-5-1-1-16,-7 0-7 16,-2-6-30-16,-4-5-50 15,-6 0-58-15,-4-11-290 16</inkml:trace>
  <inkml:trace contextRef="#ctx0" brushRef="#br0" timeOffset="377">11648 12391 501 0,'0'-5'29'0,"0"1"5"16,0 2-15-16,2 2-2 0,7 0-3 15,7 2 0-15,4 9 4 16,11 5 0-16,8 7-1 16,8 2-5-16,3 5-4 15,4 4-7-15,0 2 1 16,-3 1-2-16,-2 1 1 0,-8-1 0 15,-7 1-1-15,-9 1 0 16,-10-3-1-16,-15 3-1 16,-9-2-1-16,-24 0-1 15,-20-4 1-15,-16 3 0 16,-16-2 4-16,-8-4-5 0,-7-1-12 16,5-4-20-16,7-6-24 15,16-8-71-15,18-9-209 16</inkml:trace>
  <inkml:trace contextRef="#ctx0" brushRef="#br0" timeOffset="1054.16">12684 12436 754 0,'36'-29'31'0,"5"-8"-21"15,8-4-8-15,3-1-5 16,-2 2 4-16,1 4-1 16,-9 2 1-16,-8 5-1 15,-8 4 2-15,-10 7-2 0,-4 6 3 16,-3 9-2-16,-3 3-1 15,-6 18-2-15,0 12 0 16,0 11 3-16,0 12 3 16,-6 12-1-16,-4 6-2 15,-2 2 0-15,-3 0-1 0,3 0-2 16,-7-1-4-16,4-4-2 16,-2-6 0-16,1-1-1 15,1-10 1-15,1-8-7 16,0-5 4-16,-7-10 6 15,-3-8 1-15,-5-6-1 16,-3-8 5-16,-4-5-3 0,-4-1 0 16,4 0 3-16,-1 0 1 15,8-1-1-15,7-3-1 16,7 2 1-16,6 2 0 16,6 0 1-16,6 0 7 15,14 0 7-15,16 0 1 0,6 3 2 16,13 0-7-16,6-3-7 15,3 0-3-15,-2 0-4 16,-3-4-33-16,-5-10-87 16,-3-8-171-16</inkml:trace>
  <inkml:trace contextRef="#ctx0" brushRef="#br0" timeOffset="1374.95">13738 12557 717 0,'-7'4'52'0,"-3"-1"-37"16,-14 4-14-16,-5 13-1 15,-10 5 0-15,-6 10 0 16,-6 10 0-16,5 9 1 16,8 3-1-16,15 1 0 0,19 2 1 15,10-5-3-15,31-7 1 16,19-7 3-16,15-10-1 16,12-12-5-16,6-12-48 15,-5-7-85-15,-4-14-203 16</inkml:trace>
  <inkml:trace contextRef="#ctx0" brushRef="#br0" timeOffset="2613.46">14302 12748 507 0,'-5'29'87'0,"5"1"-72"0,0 2-1 15,13 2 14-15,11-4 14 16,18-10-11-16,8-15-10 16,9-5-11-16,4-13-6 15,4-13-4-15,-4-8-21 16,-8-5-33-16,-8-2-11 0,-8 1 26 15,-3 5 39-15,-9 1 9 16,-7 7 15-16,-6 7 2 16,-4 10-9-16,-10 10-5 15,-2 7 5-15,-15 16-14 16,-3 7 2-16,-2 10 11 16,0 4-3-16,7-3-11 0,6-3-3 15,6-8-1-15,3-7 0 16,0-8 4-16,3-5 0 15,6-5 11-15,2-3 8 16,0-2-3-16,2 0-4 16,-3 0-4-16,1-2-5 0,-3-1-3 15,-3 3 0-15,-5 9-3 16,0 16-5-16,-13 16 4 16,-1 14 3-16,-5 15 1 15,0 8-1-15,-6 4-2 16,-4 5-17-16,-10 1-27 0,-7-6-49 15,-6-3-15-15,-4-10 29 16,0-5 25-16,8-15 60 16,13-14 53-16,9-8 30 15,13-13-5-15,11-14-24 16,4-5-7-16,25-26-23 0,12-15-26 16,18-18-11-16,17-15-15 15,12-11-5-15,11-10 12 16,8 0 7-16,0 0 3 15,5 6 1-15,-8 6 3 16,-3 13 2-16,-11 13 1 0,-13 19 0 16,-11 11-1-16,-13 14 1 15,-12 7-2-15,-15 10 2 16,-8 1-4-16,-7 0-21 16,-7 0-28-16,-2 0-17 15,0 0-49-15,0-2-22 16,-4-11 76-16,-1-5 64 0,-5-5 31 15,-2 0 42-15,-2-6-5 16,-9 4-16-16,-6 2-20 16,-7 7-16-16,-13 12-9 15,-5 6-10-15,-5 25 4 16,-2 16 4-16,-2 17 2 0,10 12-2 16,11 5-9-16,21-2-24 15,18-5-25-15,11-15-7 16,28-15 84-16,20-15 55 15,15-19-9-15,12-8 8 0,12-23-20 16,9-12-23-16,6-15-27 16,-1-10-6-16,1-10-2 15,-8-6 1-15,-1-10-6 16,-12-8-6-16,-2-4 2 16,-15 0 2-16,-9 2 4 15,-17 14 6-15,-14 11 9 0,-17 16 8 16,-15 18-2-16,-21 19-5 15,-28 20-9-15,-16 9-3 16,-12 32-3-16,-16 19-17 16,7 21-58-16,8 8-11 15,23 4 32-15,26-4 35 0,29-7-6 16,21-16-12-16,28-16 24 16,17-16 61-16,12-13 29 15,7-15-12-15,2-6 4 16,3-8-16-16,1-15-31 15,-3-5-12-15,-5-6-7 0,-6-2-1 16,-14 4-3-16,-13 7-5 16,-10 16-7-16,-13 13-11 15,-17 26 9-15,-5 20 31 16,0 11-1-16,2 10-8 16,7 2-24-16,9-3-86 15,10-11-105-15</inkml:trace>
  <inkml:trace contextRef="#ctx0" brushRef="#br0" timeOffset="75731.02">15611 14211 440 0,'22'0'67'15,"1"2"-26"-15,7 1-2 16,7 0 5-16,2 3-9 16,7-1-1-16,5 1 0 15,10-1-7-15,5-2-8 0,14-1-3 16,5-2-7-16,11 0-2 16,5 0-3-16,6 0-2 15,8 0 1-15,5 0 1 16,4 0 2-16,4 0 0 15,6 0-1-15,3 2-2 0,1 0 0 16,8-1 0-16,-1 3-1 16,6-4-1-16,4 4-2 15,3-4 3-15,1 4-1 16,6-3 1-16,1 4 0 16,0 1-2-16,2-3 5 15,-3 5-4-15,0-5 0 0,0 2-1 16,-1-1 1-16,-1-1 0 15,1 1-1-15,1-4 1 16,-2 2-2-16,1-2 3 16,-5 2-1-16,1 0 0 15,-4 0 0-15,-1 1-1 0,-6 0 2 16,0 1-1-16,-6 1 0 16,1 1 2-16,-2-1 0 15,-9 0 1-15,-4 2 1 16,-3 0 0-16,-13 1 1 15,-6 1-4-15,-11-2 1 0,-14 2 0 16,-9-4-3 0,-18 2 1-16,-15 0-1 0,-11-3-1 15,-14-2-5-15,-6-2-11 16,-7 0-24-16,-2-2-38 16,0-18-109-16,0-10-226 0</inkml:trace>
  <inkml:trace contextRef="#ctx0" brushRef="#br0" timeOffset="128035.49">15877 14223 504 0,'57'0'25'0,"16"-4"-8"16,10-4 2-16,13 2-2 0,8-1-3 16,6 2-11-16,4-1 0 15,7 3 1-15,4-1 0 16,6 3 0-16,6 1 3 16,1 0 0-16,2 0-2 15,0 1 1-15,2 5 3 0,2 1 4 16,-1 0 5-16,3 0-3 15,5-3-4-15,0-4 0 16,8 0 1-16,3 0-6 16,2 0 0-16,-1 0 0 15,5-4-1-15,2 0 4 0,-2-1 1 16,1-2-1-16,-1 0-3 16,0 0 1-16,-3-2-5 15,-2-2-3-15,-2 4 9 16,-5-2-2-16,-4 0-1 15,-5 0-3-15,-5 2 0 0,-5 0 0 16,-9 3-2-16,-8-1 0 16,-6 0 2-16,-6 3-4 15,-11-2 4-15,-5 4-2 16,-7 0 0-16,-7 0 0 16,-7 0 0-16,-8 0-5 0,-5 0-5 15,-6 0 2-15,-3 0-20 16,-3-3-26-16,1-3-32 15,-6-3-31-15,3-5-168 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18T04:04:49.508"/>
    </inkml:context>
    <inkml:brush xml:id="br0">
      <inkml:brushProperty name="width" value="0.05292" units="cm"/>
      <inkml:brushProperty name="height" value="0.05292" units="cm"/>
      <inkml:brushProperty name="color" value="#FF0000"/>
    </inkml:brush>
  </inkml:definitions>
  <inkml:trace contextRef="#ctx0" brushRef="#br0">10210 4921 480 0,'-4'-9'65'0,"0"2"-20"16,3 4 8-16,1 3-11 0,0 0-20 15,0 12-16-15,7 8-1 16,2 8 1-16,2 6 20 16,-1 5-7-16,-2 2-11 15,-3 3-2-15,0-3-4 16,-3 2 0-16,2-1-1 0,-3-2 0 15,1 0-1-15,3-1 1 16,2-5-1-16,-2-2-2 16,-2-3-13-16,1-4-40 15,-4-8-59-15,0-6-147 16</inkml:trace>
  <inkml:trace contextRef="#ctx0" brushRef="#br0" timeOffset="324.81">9976 5422 539 0,'-5'-9'86'16,"2"2"12"-16,3 1-34 15,0 6-29-15,5 3-17 0,11 14-18 16,7 6 0-16,6 9 1 16,7 6 0-16,3-2-12 15,6 0-22-15,0-8-5 16,4-6-3-16,1-8 5 16,2-11 4-16,-2-3 10 0,-3-14 28 15,-7-9 2-15,-10-6 11 16,-4-5-12-16,-14-7-29 15,-7-7-78-15,-5-9-270 16</inkml:trace>
  <inkml:trace contextRef="#ctx0" brushRef="#br0" timeOffset="753.39">9644 4373 335 0,'-4'2'79'16,"1"-2"36"-16,3 0-17 15,3 0-7-15,14-6-15 0,6-2-38 16,4 1-22-16,5-2-1 15,4 5-9-15,-1 2-5 16,-3 0-1-16,-1 2-1 16,3 0 1-16,-4 0-10 15,6 0-52-15,0-6-112 0,1-11-241 16</inkml:trace>
  <inkml:trace contextRef="#ctx0" brushRef="#br0" timeOffset="1287.1">10287 3892 446 0,'0'-12'60'16,"0"4"12"-16,-4 3-3 16,3 5-20-16,-4 1-31 15,-3 16-15-15,1 4-1 16,-2 8 0-16,2 6 0 15,-1 2 1-15,6 2-2 16,2-3 0-16,2 0 5 0,13-4-11 16,5-5 9-16,8-8-3 15,2-6-2-15,7-6 2 16,-5-5 0-16,-1-2 0 16,-7-2 3-16,-5-5 1 15,-6-3-2-15,-6-2 1 0,-4 4 7 16,1-1 21-16,-3 2-6 15,-1 3-7-15,0 4-8 16,0 4-6-16,0 15-11 16,0 6 4-16,0 11 4 15,2 5-2-15,3 2 0 0,-1-1 0 16,4 0-11-16,-3-8-30 16,4-4-31-16,-2-7-57 15,1-10-148-15</inkml:trace>
  <inkml:trace contextRef="#ctx0" brushRef="#br0" timeOffset="2605.02">10925 3731 146 0,'5'-7'49'0,"2"1"14"0,-2 1-4 16,-1 2-12-16,2-1-10 15,-4 1-4-15,1-1 10 16,-1 3 2-16,-1-1-11 16,1-1-6-16,-2 3-8 15,0-1-9-15,0 1 7 0,0 0 1 16,0 0 0-16,0 0-7 16,-5 9-2-16,-6 6 1 15,-9 7 2-15,-7 10 0 16,-8 10-3-16,-18 6-3 15,-10 9-4-15,-10 5 21 0,-18 9-6 16,-12 3-5-16,-6 4-3 16,-10 2 2-16,0 2 9 15,1 1-20-15,7-1 8 16,6-6 0-16,14-2-1 16,7-5 3-16,13-5-2 0,10-10-2 15,11-8-3 1,8-5-1-16,8-9-2 0,7-5-1 15,10-5-1-15,2-8-3 16,10-2-32-16,5-5-60 16,2-7-83-16,16 0-131 0</inkml:trace>
  <inkml:trace contextRef="#ctx0" brushRef="#br0" timeOffset="10493.7">21075 6059 361 0,'-3'-5'73'0,"-1"-1"-6"16,2 3-4-16,1-1-18 0,1 4-3 16,0 0-18-16,0 0-13 15,0 0-4-15,0 4-5 16,1 1 11-16,8 2 0 16,4-3 5-16,11-4-2 15,13 0 5-15,26-15 0 0,19-11 4 16,28-10 3-16,26-7-8 15,19-7-9-15,5 0-9 16,-5 2-1-16,-12 2 0 16,-20 4 1-16,-18 7 0 15,-26 3 0-15,-20 5 3 0,-14 6 0 16,-11 6-2-16,-14 5 0 16,-7 3 0-16,-8 3-1 15,-3 4 3-15,-2 0-3 16,0 0 0-16,-2 0-1 15,-3 0-1-15,-2 4-5 16,-3-1-12-16,1 4-22 0,2 0-34 16,0 4-60-16,0 0-50 15,3 0-137-15</inkml:trace>
  <inkml:trace contextRef="#ctx0" brushRef="#br0" timeOffset="11150.79">28193 3521 565 0,'5'-28'39'16,"-4"6"29"-16,1 9-4 15,0 13-8-15,-2 8-35 16,0 17-20-16,-2 10 1 15,-1 10 5-15,-4 8 3 0,0 3-4 16,0-5 3-16,2 3 3 16,0-8-7-16,3 0-1 15,2-6-4-15,0-8 1 16,7-6-19-16,7-5-47 16,10-10-94-16,5-11-237 0</inkml:trace>
  <inkml:trace contextRef="#ctx0" brushRef="#br0" timeOffset="11499.24">28831 3357 559 0,'3'-14'60'0,"-3"12"6"15,-3 5-22-15,-14 22-40 16,-11 11 1-16,-4 12-2 0,-6 9 5 15,0 9-7-15,8 4 12 16,12 2-3-16,17 0-1 16,8 0-4-16,27-7-3 15,21-2 1-15,17-11-3 16,11-10 3-16,3-12-5 0,0-12 1 16,-9-11 1-16,-16-7 0 15,-14-12 9-15,-22-13 30 16,-16-14-18-16,-11-7-3 15,-21-4-14-15,-15 1-4 16,-8 5 1-16,-7 10-11 0,2 14-4 16,-5 14-2-16,-2 9-27 15,4 15-48-15,-3 10-98 16</inkml:trace>
  <inkml:trace contextRef="#ctx0" brushRef="#br0" timeOffset="11859.61">26885 5517 653 0,'3'0'79'16,"9"0"-21"-16,10 0-12 15,7 0-11-15,10 0-11 0,10-4-10 16,7 1-4-16,7-3-5 15,-1 4-5-15,3 0 0 16,-2 1-10-16,-2-1-30 16,2-3-58-16,-1-5-158 15</inkml:trace>
  <inkml:trace contextRef="#ctx0" brushRef="#br0" timeOffset="12318.48">29326 4834 650 0,'6'-18'53'16,"-6"4"22"-16,0 9-11 15,-16 5-34-15,-4 13-22 16,-7 12-7-16,-5 10 0 16,-1 9 1-16,4 4-2 15,10 2 1-15,8 2-2 0,11-4 2 16,2-6-2-16,21-4 0 16,13-7-3-16,11-6-11 15,1-10-8-15,3-11-9 16,-2-4 9-16,-7-7 19 15,-11-15 5-15,-8-3 4 0,-5-6 20 16,-7 2 4-16,-6 0-5 16,-1 7-7-16,-2 5-6 15,-2 11-4-15,0 6-4 16,-6 24-11-16,0 8 7 16,-4 11 1-16,3 8-1 0,0 8-1 15,0 2-21-15,2-2-13 16,-1-2-45-16,0-4-100 15,-1-6-210-15</inkml:trace>
  <inkml:trace contextRef="#ctx0" brushRef="#br0" timeOffset="12728.04">27377 5979 629 0,'0'9'16'16,"30"-9"33"-16,40-2 45 0,33-11-36 16,36-6-22-16,39-3-9 15,29-1-10-15,26 0-7 16,13 2-8-16,13 1 3 15,-1 7-2-15,-1 3-3 16,-9 4 6-16,-14 5 1 0,-22 1-4 16,-24 0 1-16,-32 7-2 15,-34 0-1-15,-34 2-1 16,-32-4 0-16,-30 1 0 16,-21 0-4-16,-13 2-18 15,-23-1 0-15,-6-2-8 16,-9 4-18-16,-2 0 5 0,6 0-4 15,6 2 0-15,9-1-13 16,9 1-24-16,5 0-72 16,4-4-102-16</inkml:trace>
  <inkml:trace contextRef="#ctx0" brushRef="#br0" timeOffset="16070.03">15918 7338 205 0,'-7'3'77'16,"4"1"-2"-16,-2-2-3 15,4 0-13-15,1-2-4 16,0 2-4-16,0-2-2 16,1 0-3-16,11 0-13 0,7 0 5 15,10-2-11-15,11-4-13 16,11-1-7-16,9-2-2 15,6 0-2-15,8 0 2 16,0 1-1-16,0-2-2 0,-6 5 4 16,-4 0 0-16,-8 1-2 15,-10 2-2-15,-8 2-1 16,-13 0-2-16,-5 0 1 16,-6 0-1-16,-6 0-4 15,-4 2-13-15,-3 2-11 0,3-4-20 16,-2 2-11-16,-1-2-46 15,3 0-125-15</inkml:trace>
  <inkml:trace contextRef="#ctx0" brushRef="#br0" timeOffset="16640.66">15879 8333 519 0,'29'0'57'0,"10"-9"2"16,15-3-15-16,13 1-14 15,4 0-18-15,4 3 5 16,-1 0-8-16,-7-1-7 16,-5 2 0-16,-6 3-2 15,-5 3-3-15,-5 1-30 16,-5 0-49-16,-4 0-49 0,-7-2-235 16</inkml:trace>
  <inkml:trace contextRef="#ctx0" brushRef="#br0" timeOffset="17275.49">15871 9072 313 0,'0'0'142'0,"15"-2"-54"0,12-8-26 16,12-3-7-1,16-2-9-15,9-2-12 0,13 2-13 16,4-3-2-16,0 4 2 16,-6 2-5-16,-9 1 3 15,-10 0-3-15,-7 4-5 16,-11 2 0-16,-13 1-3 0,-9 3-5 15,-3-1-1-15,-10 2-1 16,-1 0-2-16,-2 0 0 16,0 0-11-16,0 0-17 15,0 0-9-15,0 0-29 0,2 0-4 16,1 0-24-16,2 0-70 16,1-4-163-16</inkml:trace>
  <inkml:trace contextRef="#ctx0" brushRef="#br0" timeOffset="20287.21">14191 6853 339 0,'-2'-20'52'16,"1"4"19"-16,-3 2-8 0,0 3-2 16,-2 7-16-16,1-1-10 15,2 3-4-15,-4 2-18 16,0 9-8-16,-3 12-6 16,3 14-1-16,-2 11 2 15,0 13 0-15,4 12 0 0,3 6 0 16,2 5 2-16,2-2 3 15,-2 2 4 1,11-1 2-16,-1-6-1 0,-3 0-4 16,0-4-4-16,0-2 0 15,-7-5 1-15,-7 0 2 16,-8-6-1-16,-11-4 4 0,-6-4-4 16,-2-6-2-16,-2-7 1 15,1-10-2-15,1-9 0 16,8-8-1-16,4-10 2 15,6 0 2-15,5-19 1 16,8-8-4-16,3-9-3 0,0-5 0 16,9-5 3-16,11-1 2 15,3 0-1-15,3 6 7 16,3 5-10-16,2 7 2 16,-4 10 2-16,0 6-1 15,0 8-2-15,0 5 2 0,0 0-2 16,-2 5 0-16,-2 9-4 15,-3 4 3-15,-2 9-3 16,-4 2 6-16,-5 7-3 16,-7 4 1-16,-2 5-1 15,0-3 2-15,-9 1 1 0,-1-1 1 16,0-3-2-16,-2-2-1 16,3 1 1-16,2-3-1 15,-3 1 0-15,3 1 0 16,0 1 2-16,-1-2-2 15,-4-1 1-15,2-1-2 16,-5 0 2-16,5-4-1 0,1-1 0 16,-2-4-4-16,4-2 6 15,1-1-1-15,3-6-1 16,1 0 0-16,0-2 0 16,2 0 0-16,0-3 0 15,0 2 0-15,0-3 1 0,0-1-1 16,0-2 0-16,-1 0 0 15,1-1 0-15,0-1 1 16,-2 1-1-16,2-1 0 16,0 2 2-16,-2-3-2 15,2 1 0-15,0 0 0 0,0 2 0 16,0-2 0-16,0 3 0 16,0 4 0-16,0-1 0 15,-3 3 0-15,2 3 0 16,-1 0 0-16,-1 3 1 15,1-2-2-15,-2 0 2 0,1-3-1 16,1 2 0-16,0-3 0 16,2 0 0-16,0 2 0 15,0 0 0-15,0-1 0 16,0 4 0-16,0-3 0 16,0 0 0-16,0-2 1 0,0 1-2 15,4-2 1-15,-1-3-1 16,3 1 1-16,0-3 0 15,6 3-3-15,2-1 1 16,2-2 2-16,4 1-1 16,1 2 2-16,3-5-4 15,0 0 6-15,3 0-2 0,-3-2-3 16,3-1 3-16,0 0-1 16,2 0 0-16,3 0 1 15,2 4-8-15,8-4 5 16,-3 4 2-16,6-2-2 15,2 3 2-15,1-3 1 0,-3 4-1 16,1-3 1-16,2 3-1 16,0-2 0-16,6-2 2 15,0-2-3-15,3 1 2 16,3-3-1-16,1 2 1 16,-2-1-2-16,-4-1 0 0,3 2 0 15,-4-3 1-15,-2 0 1 16,-1 0-1-16,0 0 2 15,0 0 1-15,-2 0 1 16,-5-4-6-16,-3-1 4 16,-7 2-1-16,-7-2 1 0,-7 0 2 15,-6-4 2-15,-1-2 4 16,-4-1 0-16,-2-8-5 16,-2-2-3-16,0-6-2 15,-3-8 0-15,-2-8-1 16,0-10 1-16,-2-6 1 0,-10-12 0 15,-2-5 0-15,1-6-1 16,-3-3 1-16,-2-1-1 16,2-4 1-16,2-1-3 15,1 3 2-15,0-2-1 16,3-1 2-16,3 0-2 16,3 0 2-16,0-3-3 0,4 1 2 15,0 1 0-15,0 6 0 16,0 3-1-16,0 6 1 15,0 4 0-15,-2 3 1 16,-1 7-2-16,1-1 2 16,0 7-1-16,2 1-3 0,0 3 5 15,0 2-2-15,7 6 0 16,-1 3-2-16,1 4 1 16,-3 3 2-16,-1 6-1 15,1 5 1-15,-4 3 0 0,0 5-1 16,0 0 3-16,0 5-2 15,0-1 0-15,0 3 0 16,-4 1-2-16,-1 2 0 16,-6 0 0-16,-2 2 2 15,-7-1-2-15,-7 6 0 16,-10 0 0-16,-8 0 2 0,-5 0-1 16,-8 4-1-16,-3 2 2 15,-5-2-1-15,1 1 1 16,1 1-2-16,1-2 1 15,2 1 1-15,2-3 0 16,1-1-1-16,7-1 0 0,-2 0 0 16,8 0 0-16,4-1-1 15,5-3 2-15,2 0-1 16,0-2 1-16,5 3 0 16,2 2-1-16,-2-1 0 15,1 0 0-15,0 2 0 16,0 0 0-16,-1 0 0 0,0 0 0 15,5 0-1-15,2 0 2 16,4 0-1-16,7 0 1 16,6 0 2-16,1 0 2 15,4 4-1-15,0 3-4 0,0 8-4 16,0 9-3-16,0 13 3 16,0 12-23-16,-6 6-70 15,-15 6-186-15</inkml:trace>
  <inkml:trace contextRef="#ctx0" brushRef="#br0" timeOffset="28027.64">17983 5773 314 0,'6'-8'120'16,"2"-2"-75"-16,0 0-13 15,-1 3-5-15,2-2-9 16,-2 2-7-16,1 0-7 15,-5 3-4-15,1 0 1 0,-3 1-2 16,1 3 0-16,-2 0 0 16,0 0 1-16,0-2 1 15,0 0 1-15,0 1 0 16,-7-1 4-16,-2-2-1 16,-2 1 2-16,-1-3 1 0,-3 3 4 15,-1-1 0-15,0-1-3 16,0 1-1-16,-4-1-2 15,-2 1-3-15,-3 0-1 16,-1-2-1-16,-1-1-1 16,0-3 1-16,-4 1 0 15,2 1 0-15,1 1 0 0,-3-2 2 16,-3-2-3-16,0 0 0 16,-3 2 0-16,0-1 0 15,-2-1 0-15,-4-1 0 16,3 2 0-16,-1 0 1 0,0-1-1 15,5 2 1-15,1 0-1 16,1 2 0-16,5 2 1 16,1-2-1-16,3 3 1 15,1-1 1-15,3 1 0 16,1 3 0-16,-1-2-1 16,1 2-1-16,0-1 1 0,4 0 1 15,0 0 0-15,3 1 5 16,-1-1 1-16,3-2 3 15,2 3-2-15,0-2-4 16,6 2-3-16,-1-1-1 16,0 2-3-16,4 0-3 0,-4 0-6 15,4 0-5-15,0 0 0 16,0 0-16-16,4 3-20 16,7 0-54-16,1-3-156 15</inkml:trace>
  <inkml:trace contextRef="#ctx0" brushRef="#br0" timeOffset="29310.12">17490 5506 253 0,'10'-6'321'16,"-5"-2"-301"-16,1-2-1 0,-2 3-3 15,-4 0 3-15,0-1-1 16,0-2-9-16,-5 0-3 16,-8-2-6-16,-8-1-3 0,-1 1 5 15,-7 1 0-15,-5 0-5 16,-6 4 4-16,-5 1-1 15,-7 5 2-15,-6 1-1 16,-6 0 1-16,-9 0 1 16,-5 7 4-16,-6 4 1 15,1-3 0-15,4 2-5 0,0-2 0 16,10 3 0-16,1-4-2 16,6 0 1-16,5 0-1 15,3 3 1-15,5-3-2 16,1 1 0-16,3 2 0 15,4-3 0-15,3 0 0 16,1 0 1-16,7-4 0 16,1 3 0-16,7-4-1 0,3 1 2 15,5-1 1-15,1 0 3 16,4-2 2-16,6 0 3 16,-1 1 1-16,1-1 2 0,3 0-4 15,0 0-8-15,-2 0 4 16,2 0-2-16,0 0 1 15,0 0-2-15,0 2-2 16,0-2-1-16,0 0 1 16,-3 4-1-16,0-1 0 15,1 5-3-15,1 0 0 0,-3 5 2 16,1 3 4-16,-1 0-1 16,-1 4-1-16,-2 4 0 15,-1 1 0-15,-4 2 0 16,-3 2-1-16,1 1 1 15,-4 4-1-15,0 4 1 16,-2-1-1-16,-2 4 0 0,0 4 0 16,-2 1 0-16,1 3 1 15,-1-1-2-15,3-2 3 16,3-3-2-16,4-2 0 16,6-7 0-16,6-2 0 0,2-3-1 15,4-7 1-15,7 0-1 16,3-2 3-16,3-5 0 15,-2 0 0-15,2-1-1 16,0-1 1-16,0-1-1 16,1 1-1-16,3-1 1 0,8 2-2 15,5 0 2-15,13 1-1 16,7-1 0-16,7-1 1 16,7-1-2-16,4 1-4 15,-1-4-2-15,5 1 3 16,-4 0 2-16,2-4 2 15,3-1 0-15,2-1 1 16,5 0 0-16,2-2-1 0,4-2 0 16,3 0 1-16,3 0-1 15,-3-3 0-15,-3-6 2 16,-6 2-2-16,1 1 0 0,-10-2 0 16,-4 0 0-16,-5 2 0 15,-5 0 1-15,-10-3-1 16,-2 2 0-16,-8-3 3 15,-5 1-4-15,-5 0 4 16,-3-1-2-16,-4-2 3 16,-2 0-1-16,-5 1-1 0,0 0 0 15,-5-3-1-15,1-1 0 16,-4-6-2-16,-2-7 1 16,-2-5-2-16,-1-9 0 15,-3-8-3-15,-1-8 4 16,0-4 1-16,-1-8 1 0,1 0 0 15,-4-3 1-15,-5 3-1 16,-1 1 0-16,-7 5 0 16,-2 2-1-16,-4 6 0 15,-6 6 0-15,0 5-1 16,-3 8 1-16,1 6-2 0,1 5 1 16,-1 4-1-16,-1 4-2 15,0 2-11-15,-4 2-12 16,-8-5-60-16,1-6-83 15</inkml:trace>
  <inkml:trace contextRef="#ctx0" brushRef="#br0" timeOffset="30200.99">16784 5265 681 0,'12'-2'79'0,"3"-13"-60"16,-5-7-16-16,5-1-2 16,-1-1 1-16,-2-2-1 15,-4-1-1-15,-4-5-2 0,-4 2-1 16,0-2 1-16,-4 2-4 15,-11-1 0-15,0 4 4 16,-5 3-2-16,-4 3 2 16,-2 4 2-16,-1 2 2 15,-4 3-2-15,1 3 0 0,-4 2-1 16,-5 2 1-16,0 3 0 16,-2 0-1-16,-3 2 1 15,2 0 0-15,-4 2 0 16,4 5 0-16,-1-2 0 15,-1 4 0-15,-2 2 0 0,2 0 0 16,2-1-2-16,-4 3 2 16,0 3 2-16,2 0-2 15,-4 3-2-15,1 3 2 16,-1 1 0-16,-1 3 0 16,0-2 0-16,0 3 0 15,1-2 0-15,4 0 0 0,0-2-1 16,-2 0 1-16,7-1 0 15,0 0 0-15,-1 5 0 16,2-2 0-16,2 0 0 16,-1-2 3-16,3 4-3 15,0-2 0-15,2-2 1 0,5 1 0 16,0-2 0-16,5 0-1 16,2-1 3-16,2-1 0 15,0 2 0-15,4-4-1 16,-1 3 2-16,3 0 0 15,-3 1-1-15,3-3 2 0,1 1 0 16,2 1-2-16,0-5 0 16,2-1 0-16,2-5-1 15,3 1 0-15,0-4 1 16,1-2-1-16,1-1-3 16,0 0-2-16,0-4 3 0,0 1 2 15,0-1-1-15,0 0-1 16,0-1-1-16,0-15-36 15,-3-11-88-15,-2-9-218 16</inkml:trace>
  <inkml:trace contextRef="#ctx0" brushRef="#br0" timeOffset="30613.9">14666 5353 585 0,'0'3'78'0,"4"-3"-40"0,4 2-12 15,2 1-3-15,4 9-4 16,5 7-10-16,1 7-4 15,-1 6-1-15,1 8 1 16,-6 2-2-16,-1 3-1 16,-6-4-2-16,-4-2-1 0,1-3-3 15,-2-6-2-15,3 1 5 16,1-6 0-16,1-4 3 16,5 1 2-16,6-3 9 15,10-5-8-15,9-3 5 16,14-4 0-16,15-7-3 0,11 0-4 15,9-12-2-15,-1-10-19 16,1-6-21-16,-11-10-55 16,-10-3-14-16,-10-7-22 15,-15-4-82-15</inkml:trace>
  <inkml:trace contextRef="#ctx0" brushRef="#br0" timeOffset="35313.53">16333 7215 174 0,'-4'-4'72'15,"3"-1"-46"-15,1 0-15 16,-4-1-6-16,4 1-8 16,0 1-5-16,0 3 5 15,0-3 6-15,0 4 7 0,0-2 7 16,0 2 0-16,0 0 7 15,0 0 8-15,0 0-12 16,0 0-1-16,2 0 1 16,3 0 4-16,6 0 11 15,3 0-5-15,6-2-12 0,4 0-5 16,2 1-5-16,6 1-2 16,9 0 3-16,-2 0 0 15,3 0-3-15,6 3-2 16,0 1 3-16,6 0 1 15,0 1-3-15,3-2-3 0,3 1 5 16,1 1-4-16,0 1 0 16,2 1-1-16,-2 0-2 15,5 2 3-15,0 1 4 16,4 1 4-16,1 4-1 16,4-1-3-16,-2 0-3 15,3 2 0-15,-6-2-3 0,0-1 0 16,-5-2-1-16,-4-3 1 15,-8 0 0-15,-4-3 0 16,-4-1 3-16,-7-3 6 16,-2-1 2-16,-7 0-2 15,1 0-5-15,-4 0-4 0,0 0-1 16,-3 0-2 0,-1-3-6-16,-5-4-4 0,0-4 3 15,-7-3 7-15,0-4 0 16,-3-9 4-16,-5-1 0 15,0-8 7-15,-2-2-10 0,0 1 1 16,-4-6 4-16,-1 6-2 16,-1-3 1-16,-1 3-1 15,1-1 0-15,3 3-1 16,1-3-2-16,-1 1-1 16,1 1 1-16,2-1-1 0,0 6-1 15,0 1 2-15,0 7 0 16,0 5 1-16,0 4 2 15,0 6 1-15,0 3-1 16,0 2 1-16,0 1 0 16,-6 0-3-16,-5-1-2 15,-4 2-2-15,-5-2 0 0,-6 0-3 16,-2 1 5-16,-1-4 2 16,-2 3 1-16,-1-1 0 15,0 1-1-15,-4 1 2 16,-3 0 1-16,-7 1-2 0,-3 1-1 15,-4-2 0-15,-4 1 0 16,-3-2 0-16,1 3 3 16,0-4-8-16,-1 1 6 15,1-1-1-15,1 1 0 16,-3 2 0-16,-5-3 0 16,-2 4-1-16,2 0 1 0,-8 0-1 15,2 0 0-15,-1-2 0 16,0 0 0-16,2-2 1 15,6 0 1-15,1-3-1 16,4 1 0-16,6-1 1 16,3-1-1-16,0 2 1 0,3-4-1 15,1 3 0-15,3 0 0 16,5 0 1-16,2 0-2 16,4 1 1-16,5 1 1 15,2 0 1-15,5 1-1 16,1 1-1-16,4 1 1 15,2-2 0-15,0 4-1 0,1-3 1 16,2 3-1-16,4 0 1 16,-1 0-1-16,1 0-1 15,1 0 1-15,-1 0 0 16,0 0 0-16,2 0-1 0,-2 0 2 16,2 5-1-16,0 2-1 15,0-2 0-15,-3 2 1 16,2 4 0-16,-1-2 0 15,1 4 0-15,-6-3 1 16,5 4-1-16,-5-1 0 16,2 1 0-16,-2-1 0 0,3-3 0 15,1 0 0-15,3-2 1 16,2-3-2-16,1 1 0 16,2 0 2-16,0-1-1 15,0-2 1-15,0 1 0 16,0-1 1-16,0-2-1 0,0 3-1 15,0 2 1-15,0 1 0 16,2 5-1-16,3 3 1 16,0 3 0-16,3 8 1 15,3 0 2-15,-1 6 0 16,1 3-3-16,0 2 1 0,-4 3-4 16,-1 1 3-16,-1-4-2 15,-1 1 2-15,-3-6-1 16,3 0 2-16,-2-2-3 15,1 1 5-15</inkml:trace>
  <inkml:trace contextRef="#ctx0" brushRef="#br0" timeOffset="35414.44">15988 7149 739 0,'2'30'1'0,"1"-1"-1"0,1 1 4 0,0 0-4 0,-2-3 0 0,2-2 0 15,-3-2-3-15,3-7-2 16,-3 0-16-16,3-3-29 16,5-6-23-16,-1-3-53 15,2-4-146-15</inkml:trace>
  <inkml:trace contextRef="#ctx0" brushRef="#br0" timeOffset="36464.31">16297 6597 445 0,'-5'-13'31'0,"0"-4"-12"16,-2 2-8-16,-1-3-2 15,-1-2 4-15,-1 0-2 16,-2-3-1-16,-2 2 4 0,-2-4-2 16,-5 0-4-16,-5-2-1 15,-1 2-2-15,-3-2-2 16,-6 4-2-16,0 0-1 15,-2 1 1-15,-1 1-1 16,-1 0 0-16,-3 1 0 16,0 2 1-16,0 2-1 0,-4 0 1 15,-1 3-1-15,-1 5 1 16,2 3 2-16,-1 3 2 16,1 2 2-16,4 0 4 15,-1 0-9-15,2 7-2 16,-1 1 1-16,1 3-1 0,5 0 1 15,-1 4 0-15,4 2-2 16,0 4 1-16,4 8 0 16,3 4 2-16,1 2 1 15,3 0-1-15,5 3 2 16,4-5-2-16,3-5 0 16,2-3-2-16,3-6-1 0,3-5 1 15,-1 0 3-15,3-5-4 16,-1 3-8-16,2-5-11 15,0-2-17-15,-2-4-23 16,0-1-86-16,-3-13-146 16</inkml:trace>
  <inkml:trace contextRef="#ctx0" brushRef="#br0" timeOffset="36636.22">14792 6252 468 0,'-3'16'66'0,"1"4"-55"16,2 6-10-16,5 12 3 16,19 10 4-16,11 5-4 15,16 1-2-15,19-2-2 16,9-4-49-16,8-9-142 0</inkml:trace>
  <inkml:trace contextRef="#ctx0" brushRef="#br0" timeOffset="37455">15816 7452 501 0,'0'0'71'0,"0"0"-43"15,0 0-7-15,0-3-1 16,0 3 7-16,6 0-12 15,2 12-13-15,3 15-6 0,5 12 2 16,6 11 2-16,-1 12 2 16,1 6 0-16,-2 2-1 15,-1-2-8-15,-1-5 7 16,-4-1 0-16,5-7-12 16,-4-9 7-16,2-3 5 0,1-6 2 15,1-2 1-15,2-2 1 16,-2-3 1-16,4 0-2 15,10-2 0-15,10-2-1 16,12-5 1-16,14-4-2 16,19-5-2-16,13-5-1 15,14-7-6-15,9 0-12 0,5-3 5 16,2-7 3-16,-2 0 5 16,-5-3 4-16,-8 3 3 15,-6-3 1-15,-21 4-1 16,-9-1 0-16,-19 1-4 0,-16-4-37 15,-20-5-36-15,-16-10-116 16</inkml:trace>
  <inkml:trace contextRef="#ctx0" brushRef="#br0" timeOffset="37949.75">14805 7341 169 0,'-8'-8'103'16,"1"-1"-56"-16,-1 0-15 15,-6 0-22-15,-5 4-14 16,-4 3-22-16,-4 2-28 0,-2 0-14 15,0 0-40-15</inkml:trace>
  <inkml:trace contextRef="#ctx0" brushRef="#br0" timeOffset="39489.36">24801 8279 511 0,'36'-44'42'15,"6"-13"32"-15,1-11-2 16,6-6-36-16,-3-5 10 0,3-1-16 16,-5-5-11-16,1 0-3 15,-4-1-2-15,-3 4-5 16,-6 4-7-16,-6 3 0 15,-10 9-2-15,-4 9 2 16,-6 12-3-16,-5 13 1 16,-1 13 1-16,0 15 4 0,-10 6-5 15,-6 26-5-15,-2 15 4 16,-4 18 1-16,-3 16 0 16,0 12 0-16,10 5 0 15,5-1 0-15,10 0 1 16,3-8-1-16,16-9-1 0,9-6-2 15,7-12-6-15,0-7-15 16,1-12-13-16,0-7-40 16,-6-12-18-16,-6-9-21 15,-10-11-126-15</inkml:trace>
  <inkml:trace contextRef="#ctx0" brushRef="#br0" timeOffset="39684.58">25026 7713 420 0,'0'-6'118'0,"13"-3"-28"15,17-3-11-15,17-4-19 16,12 0-7-16,11 0-17 16,5 2-16-16,1 3-15 15,-2 5-4-15,-12 5-21 0,-6 1-77 16,-8 0-119-16</inkml:trace>
  <inkml:trace contextRef="#ctx0" brushRef="#br0" timeOffset="40508.61">26118 7532 476 0,'3'-48'58'0,"-3"5"16"15,0 9 4-15,-3 9-29 16,-8 18-16-16,-7 11-23 15,-4 28-9-15,-1 20-1 16,-2 14 1-16,0 12-1 0,5 6 0 16,13 0 1-16,7-6-2 15,15-6 1-15,20-14-3 16,21-6-3-16,12-18-1 16,9-13-2-16,6-15-3 0,-4-13 11 15,-9-24 3-15,-11-19 7 16,-18-13 45-16,-14-16-29 15,-20-13-26-15,-12-7 4 16,-27 5-7-16,-19 12 5 16,-12 14-9-16,-5 19-2 15,-3 24-3-15,5 17-20 0,12 8-78 16,18 10-109-16</inkml:trace>
  <inkml:trace contextRef="#ctx0" brushRef="#br0" timeOffset="40768.01">27653 7631 845 0,'22'-18'13'16,"22"-7"9"-16,19 0 19 15,17 0-17-15,5 3-12 16,13 5-8-16,-3 4-6 16,0 4 2-16,-9 7-7 0,-9 2-21 15,-12 0-8-15,-16 7-30 16,-19 4-85-16,-16 2-60 16</inkml:trace>
  <inkml:trace contextRef="#ctx0" brushRef="#br0" timeOffset="41207.47">27753 7803 183 0,'-3'0'170'0,"3"0"-96"0,0 0-18 16,0 0-14-16,0 0-17 15,0 0-16-15,0 0-7 16,0 0-2-16,0 0 1 16,0 1-2-16,0-1 1 15,0 3 0-15,0-1 0 16,0 0 1-16,0-2-1 15,0 0 15-15,0 0 10 0,0 0 0 16,0 0-2-16,0 0-4 16,0 0-5-16,0 0-9 15,0 0-2-15,0 0-3 16,0 0 0-16,0 0 0 0,0 0 0 16,0 0-1-16,0 0-2 15,0 0-7-15,0-2-12 16,0-3-15-16,3 1-11 15,1-3-33-15,1 2-39 16,3-3-48-16</inkml:trace>
  <inkml:trace contextRef="#ctx0" brushRef="#br0" timeOffset="41735.87">27804 7165 369 0,'-3'-7'43'15,"3"-2"22"-15,0 1 5 16,0 3-20-16,0 2-2 0,3-1 0 16,4 3-18-16,3 1 14 15,4 0-13-15,5 0-11 16,10 12-6-16,13 9-2 16,13 8 2-16,15 5-5 15,10 3 0-15,15 4-1 16,8 0-1-16,5-5-9 0,3-1 4 15,-3-4-2-15,-9-4 1 16,-11-4 1-16,-18-5-2 16,-16-6 0-16,-22-1 0 15,-12 0 0-15,-19 1-1 0,-4 3 0 16,-24 6 5-16,-14 5 0 16,-17 7 0-16,-10 4 1 15,-10 4-1-15,-3 2-1 16,-1 3-1-16,9 1-3 15,9-1 3-15,11-2-3 0,12 0-11 16,16-7-35-16,14-5-48 16,11-7-59-16,16-7-131 15</inkml:trace>
  <inkml:trace contextRef="#ctx0" brushRef="#br0" timeOffset="42495.97">30352 7331 501 0,'0'-25'49'0,"-8"2"-7"16,-20 3-2-16,-10 6 3 15,-14 3-29-15,-3 9-6 16,-3 2 11-16,8 7 10 16,12 7-10-16,18 4 18 0,20 6-10 15,19 8-7-15,35 4 12 16,26 11-2-16,26 9-13 15,15 6-6-15,6 8-1 16,-7-1-7-16,-16 3-2 0,-26-11 0 16,-27-1-2-16,-25-8-2 15,-23-8 2-15,-10-4-1 16,-25-8 3-16,-12-6 1 16,-4-8-1-16,-6-4 3 15,-5-4-3-15,5-3 2 16,1-6-3-16,0 1 2 0,7-2-2 15,1 0-6-15,4 0-11 16,7-2-18-16,5-5-20 16,12-2-37-16,9-3-27 15,8-4-22-15,23-2-171 16</inkml:trace>
  <inkml:trace contextRef="#ctx0" brushRef="#br0" timeOffset="43279.75">31247 7748 570 0,'3'-14'109'0,"20"-11"-54"16,15-10-2-16,7-8-26 15,5-6-23-15,8-4-2 16,-2-1-2-16,2-3 3 16,-9 4 11-16,-10 3 16 15,-7 7-16-15,-6 11 2 0,-10 9 0 16,-9 12-3-16,-7 11-5 16,-7 11-7-16,-9 15-5 15,-8 10 2-15,2 12 5 16,-4 6-4-16,6 4 3 15,6 4-4-15,6-2 3 0,5 0-1 16,1 0 1-16,2-5-1 16,0-3 2-16,0-4-4 15,-7-4 4-15,-3 0-6 16,-9-6 3-16,-6-5-7 16,-4-4-1-16,-1-11 1 15,-4-9-1-15,3-6 8 0,6-3 2 16,7 0-1-16,13-3 3 15,7-2 6-15,30 4 7 16,20 1-3-16,20 1 2 16,15 11-5-16,4 5-5 15,1 0-4-15,-16 3 1 0,-14-4-14 16,-28-4-24-16,-20-2-35 16,-14-7-70-16,-32-3-103 15</inkml:trace>
  <inkml:trace contextRef="#ctx0" brushRef="#br0" timeOffset="43857.82">25154 8997 61 0,'10'-32'471'0,"1"12"-393"0,-7 13 14 16,-4 12-27-16,0 26-48 15,-6 20-4-15,-5 17 4 16,-2 16-4-16,-2 10-6 16,-1 4-2-16,1 1 7 15,3-4 9-15,2-1-5 16,8-7-8-16,2-5-6 0,8-9-4 15,8-7 3-15,8-10-18 16,1-14-31-16,2-19-57 16,-6-17-63-16,-8-13-295 15</inkml:trace>
  <inkml:trace contextRef="#ctx0" brushRef="#br0" timeOffset="44021.82">24909 9594 592 0,'9'0'80'16,"27"0"-4"-16,16 0-8 0,15 0-30 16,10-1-6-16,7-2-10 15,1-4-20-15,-4-1-6 16,-3-7-47-16,-7-6-100 16,-5-4-233-16</inkml:trace>
  <inkml:trace contextRef="#ctx0" brushRef="#br0" timeOffset="44484.68">26150 9444 731 0,'25'-41'64'0,"8"-9"-17"15,13-10-19-15,6-4-21 16,2-4-9-16,0-1 5 15,-4 2-5-15,-8 10 6 16,-11 13-5-16,-11 12 11 0,-8 15 1 16,-7 17-2-16,-5 17-8 15,-5 18-2-15,-10 15-1 16,1 16 5-16,-4 7-3 16,2 7 0-16,3 6-2 15,6-2 2-15,5-4 1 0,4-1-4 16,0-4 2-16,8-6 1 15,0-6 1-15,-5-6-2 16,-5-9-5-16,0-9-11 16,-7-10 3-16,-11-11 1 15,-3-8 4-15,1-8 8 0,0-2 2 16,7 0 3-16,4 0 7 16,9-3 15-16,1-1 3 15,23-3-15-15,7 1-1 16,11-1-5-16,4 0-8 15,10 0 2-15,-1-4-3 0,3 2-7 16,-3-5-19-16,-1-2-35 16,0 0-67-16,-2-9-112 15</inkml:trace>
  <inkml:trace contextRef="#ctx0" brushRef="#br0" timeOffset="44905.58">27732 9411 462 0,'18'5'136'0,"16"-3"-26"16,15-2-13-16,12 0-43 16,12 0-19-16,5-7-13 0,-5-3-12 15,-5 2-9-15,-12-1 0 16,-15-4-23-16,-16-1-26 16,-12-4-58-16,-9-7-97 15</inkml:trace>
  <inkml:trace contextRef="#ctx0" brushRef="#br0" timeOffset="45140.08">28220 8968 559 0,'12'20'54'16,"13"10"26"-16,11 12 5 0,8 8-36 15,5 12-18-15,1 14-9 16,-7 2-9-16,-14 1-9 15,-17-2-3-15,-13-6-3 16,-30-5 3-16,-18-10-7 0,-12-9-14 16,-9-4-15-16,-3-7-20 15,3-5-10-15,8-6-13 16,13-8-18-16,16-6-172 16</inkml:trace>
  <inkml:trace contextRef="#ctx0" brushRef="#br0" timeOffset="47073.43">29496 8869 371 0,'3'-15'91'15,"-1"8"-14"-15,-2 5-3 16,2 2 4-16,-2 13-38 15,0 16-15-15,3 9 20 16,1 16-14-16,1 14 3 0,1 5-13 16,-4 9-7-16,-2 2-6 15,0 1-4-15,-2-8 3 16,-6-4-2-16,3-7-4 16,3-9 0-16,2-9-1 15,0-12-3-15,0-9-19 0,9-9-25 16,6-15-35-16,-1-3-64 15,7-25-96-15</inkml:trace>
  <inkml:trace contextRef="#ctx0" brushRef="#br0" timeOffset="47433.15">29725 8984 531 0,'9'-24'86'0,"2"1"-6"16,1 1-25-16,3 7-6 15,1 5-16-15,4 5-11 16,4 5-5-16,4 7-5 16,5 16-8-16,1 14-5 0,-4 11 5 15,-1 12-4-15,-12 2 2 16,-7 6 0-16,-10 2 2 15,-11-1-5-15,-13-4 2 16,-6 2-1-16,-4-6-1 16,0-7-7-16,3-2 4 15,10-9-2-15,8-7 5 0,13-8 1 16,17-5-2-16,18-6 7 16,18-9 6-16,11-8-6 15,8 0-5-15,3-8-12 16,-1-16-93-16,-6-8-178 15</inkml:trace>
  <inkml:trace contextRef="#ctx0" brushRef="#br0" timeOffset="47640.54">30639 9363 21 0,'0'5'659'15,"18"-5"-561"-15,9 0-21 16,11 0-35-16,7-5-19 16,2-1-15-16,4-1-6 0,-5 1-3 15,-10 0-17-15,-8-3-34 16,-9-4-69-16,-11-3-78 16</inkml:trace>
  <inkml:trace contextRef="#ctx0" brushRef="#br0" timeOffset="47833.57">30846 9000 567 0,'0'0'34'15,"0"18"16"-15,5 14 29 16,4 7-33-16,3 8 10 0,0 7-13 16,-4 0-22-16,-1 0-17 15,-5-6-3-15,-2 0 1 16,0-3-6-16,0-2-27 15,0-3-35-15,0-5-57 16,5-7-73-16</inkml:trace>
  <inkml:trace contextRef="#ctx0" brushRef="#br0" timeOffset="48209.85">31666 9164 583 0,'-21'-19'18'0,"-4"8"20"0,-5 8-4 16,-6 3-20-16,-4 12-8 15,4 11-5-15,9 11-1 16,9 6-1-16,17 6 1 15,9 7 2-15,25 4 26 16,13 4 14-16,13-4-7 16,4-2-19-16,-6-5-11 0,-9-7-3 15,-14-13 0-15,-22-5 0 16,-16-7-6-16,-26-8 3 16,-16-5 4-16,-15-5-7 15,-7-6-15-15,-5-8-12 0,3-4 14 16,9-2-8-16,11 3-6 15,14-3-16-15,16 2-34 16,15-1-107-16</inkml:trace>
  <inkml:trace contextRef="#ctx0" brushRef="#br0" timeOffset="48631.07">32136 9250 503 0,'19'-28'101'16,"8"8"16"-16,7 2-40 15,3 8-28-15,2 8-23 16,-3 5-5-16,-2 21-12 16,-11 9-8-16,-12 10-1 15,-11 7-1-15,-17 1 0 0,-17 3-3 16,-9-2-5-16,-6-1-3 16,3-2 11-16,6-1 2 15,17-3-2-15,20-1 4 16,13 2 0-16,35-1 10 15,24 0 6-15,19-3-8 0,10-4-5 16,4-6-1-16,-6-9-1 16,-15-8-10-16,-22-10-28 15,-25-5-25-15,-27 0-54 16,-17-11-137-16</inkml:trace>
  <inkml:trace contextRef="#ctx0" brushRef="#br0" timeOffset="49125.44">25210 10611 621 0,'-12'23'22'0,"5"18"9"15,7 16 7-15,0 18-23 16,0 7 21-16,0 5-31 15,5 3-3-15,-1-7 3 0,-1-6-1 16,5-9-3-16,1-11-1 16,3-11-28-16,5-13-35 15,-2-17-32-15,-1-16-90 16</inkml:trace>
  <inkml:trace contextRef="#ctx0" brushRef="#br0" timeOffset="49287.04">24952 11016 714 0,'25'10'39'16,"26"1"8"-16,17 1 5 15,20 3-29-15,9-3 7 0,10-1-17 16,10-2-9-16,-2-4-6 16,2 1-38-16,-8-8-70 15,-2 2-213-15</inkml:trace>
  <inkml:trace contextRef="#ctx0" brushRef="#br0" timeOffset="49549.92">26269 10780 730 0,'10'-14'68'0,"26"2"-8"0,14 5-16 15,12 7-22-15,4 0-2 16,-3 15-17-16,-9 7 1 15,-15 6-7-15,-17 4-3 16,-20 4-16-16,-9 5-3 16,-20 4-2-16,-9 1-6 0,2 0 15 15,5 1 9-15,14-4 5 16,15-2 2-16,17-5 0 16,31-4 2-16,26-8 1 15,23-4 0-15,23-11-5 0,20-9-148 16</inkml:trace>
  <inkml:trace contextRef="#ctx0" brushRef="#br0" timeOffset="49749.66">28486 11199 662 0,'7'0'86'0,"26"-3"4"15,15-10-20-15,12-4-38 0,15 0-22 16,4-6-1 0,3-2-7-16,-4-3-20 0,-12-6-43 15,-12-2-90-15,-11-10-159 16</inkml:trace>
  <inkml:trace contextRef="#ctx0" brushRef="#br0" timeOffset="49958.75">29072 10590 350 0,'-4'0'236'16,"4"12"-173"-16,7 16 1 16,18 14-2-16,10 12-2 15,13 13-24-15,6 9-6 0,0 4-6 16,-9 1-16-16,-13 3-5 16,-19-7-2-16,-13-4-4 15,-31-7-7-15,-18-5-20 16,-12-10-20-16,-9-4-5 15,6-10-13-15,8-9-45 16,15-10-162-16</inkml:trace>
  <inkml:trace contextRef="#ctx0" brushRef="#br0" timeOffset="50342.67">30153 10861 605 0,'1'-12'85'16,"-1"2"-10"-16,2 5-10 16,-2 3-29-16,0 2-8 15,0 7-22-15,0 12-3 16,0 12 0-16,-2 9 2 15,-1 9 0-15,-2 5 0 16,-2 5-2-16,2-1-2 0,-2 0 1 16,4-1-1-16,-2-4-1 15,3 3 1-15,2-7 1 16,0 0-2-16,0-6-1 16,0-8 1-16,2-5 1 0,3-6-4 15,2-6 1-15,1-11-2 16,-1-6-4-16,0-1-6 15,-2-15-19-15,2-10-32 16,1-10-86-16,-1-5-115 16</inkml:trace>
  <inkml:trace contextRef="#ctx0" brushRef="#br0" timeOffset="53145.01">30293 10923 455 0,'29'-25'71'0,"-3"-2"-9"15,-4 0 24-15,-7 2-39 16,-10 6 28-16,-5 3-35 16,-10 8-17-16,-16 8-11 15,-9 10-8-15,-4 16-4 16,-2 14 2-16,4 12-3 15,6 6 1-15,9 5 0 0,15 3-1 16,7-2 1-16,19 2 1 16,20 0 4-16,12 2 11 15,14 1-4-15,7 1-6 16,-6-2-2-16,-10-6-3 16,-20-7-2-16,-25-5-3 15,-18-12-13-15,-36-11-15 0,-20-13 3 16,-15-8 12-16,-10-6 6 15,0-13 6-15,8-10 1 16,14-8 4-16,18-8 1 0,21-7 4 16,26-12 17-16,19-4-7 15,30-9-11-15,26-3 0 16,18 3-8-16,10 9 1 16,2 6-3-16,-8 12 7 15,-16 11-3-15,-21 7 3 16,-21 4-1-16,-25 0 7 15,-13-3 10-15,-32 1-3 0,-21-1-11 16,-17 6-2-16,-13 6-2 16,-3 12-2-16,5 1-9 15,8 15-20-15,20 9-48 16,21 2-39-16,22-1-66 0,10 0-154 16</inkml:trace>
  <inkml:trace contextRef="#ctx0" brushRef="#br0" timeOffset="53345.7">30828 11360 706 0,'23'2'80'16,"13"-2"5"-16,18-5-29 15,11-4-32-15,6-2-12 16,-3-1-4-16,-7-1-8 0,-6 0-21 15,-14 1-23-15,-18-4-37 16,-8-4-106-16,-12-8-106 16</inkml:trace>
  <inkml:trace contextRef="#ctx0" brushRef="#br0" timeOffset="53521.85">31115 10937 667 0,'-4'18'44'16,"4"9"4"-16,15 10 13 15,1 10-6-15,7 8-22 16,-1 0-6-16,1 4-11 0,-5-3-10 16,-6 1-6-16,-2-6 0 15,-3 1-10-15,-5-6-26 16,0-4-35-16,-1-9-40 16,5-9-92-16</inkml:trace>
  <inkml:trace contextRef="#ctx0" brushRef="#br0" timeOffset="53833.67">32369 11171 764 0,'-13'-14'32'15,"-23"1"9"-15,-11 4-23 16,-10 9-10-16,-8 0-6 15,4 16 1-15,5 6-3 0,14 8-2 16,13 10-1-16,20 8 0 16,13 5 3-16,24 10 7 15,17 4 10-15,6 6-6 16,0-5-7-16,-13-4-2 16,-17-8-4-16,-21-15-2 15,-21-11-25-15,-29-12-7 0,-22-10-18 16,-12-8-35-16,-5 0 0 15,7-16-4-15,12-6-57 16,22-5-15-16</inkml:trace>
  <inkml:trace contextRef="#ctx0" brushRef="#br0" timeOffset="54881.53">32116 9486 165 0,'0'0'108'0,"0"-10"-17"16,0-3 1-16,12-6-11 0,8-4-14 15,5-4 8-15,7-3-1 16,9-3-22-16,5-2-8 16,0-4-11-16,-2 0-14 15,-2-5-14-15,-6 1 2 16,-7 1-4-16,-7 3-1 0,-8 4 0 16,-7 6 5-16,-1 8-2 15,-6 5 3-15,0 9-2 16,-8 7-2-16,-8 8-2 15,0 23-7-15,-3 13 3 16,0 13 2-16,7 13 1 16,2 7-1-16,7 5 1 0,3-3-1 15,0-1 1-15,0-2-1 16,0-7 0-16,0-2-1 16,-7-7 2-16,-2-5-1 15,-4-5-1-15,-6-5 1 16,-6-7 1-16,-8-8 0 0,-1-12-1 15,-9-4 1-15,-2-9-1 16,0-5 1-16,0-3 0 16,4-10-2-16,5 1 4 15,9 0-3-15,7 2 3 16,15 2-1-16,9 4 3 16,26 4-1-16,18 0 1 0,23 2 2 15,19 10-3-15,12 3 0 16,7-1 1-16,-1 2-2 15,-11-3-2-15,-13-3-1 16,-16-4 0-16,-19-1 0 16,-16-5 10-16,-12 0-29 0,-10-3-11 15,-6-7-30-15,-5 0-86 16,0-4-283-16</inkml:trace>
  <inkml:trace contextRef="#ctx0" brushRef="#br0" timeOffset="55536.71">32947 11257 586 0,'2'-13'51'16,"-1"10"19"-16,-1 8 8 15,0 29-57-15,2 17-13 0,-5 17 18 16,-1 13 0-16,-3 6 1 15,1-1-12-15,-1-6-7 16,0-7-5-16,2-5-1 16,0-7-1-16,-1-6 2 15,-1-4-4-15,3-7-2 0,2-7-7 16,1-11-13-16,-1-4-16 16,2-10-26-16,0-10-73 15,0-2-41-15</inkml:trace>
  <inkml:trace contextRef="#ctx0" brushRef="#br0" timeOffset="56976.85">25308 13253 459 0,'4'9'123'16,"17"-17"-59"-16,15-25 37 16,17-17-38-16,11-14-15 0,9-11-30 15,2-11-15-15,3-3-3 16,-8-2-1-16,-13-6-1 15,-8 3 5-15,-15 4-3 16,-8 10 8-16,-12 12 5 16,-8 15 3-16,-4 19 1 15,-2 18-4-15,0 16-6 16,-7 23-9-16,-5 24-3 0,-6 17 6 16,-4 16-2-16,-1 13-2 15,3 1-7-15,10 1 6 16,5-11 0-16,5-5 4 15,19-14 1-15,4-9-32 0,3-17-20 16,-4-14-58-16,-2-18-73 16,-9-12-295-16</inkml:trace>
  <inkml:trace contextRef="#ctx0" brushRef="#br0" timeOffset="57133.43">25518 12507 782 0,'21'30'10'16,"28"-6"8"-16,23 0 15 16,9-2-3-16,7-1-9 15,7-5-16-15,4-3-10 0,1-8-81 16,0-3-167-16</inkml:trace>
  <inkml:trace contextRef="#ctx0" brushRef="#br0" timeOffset="57604.07">26956 12389 542 0,'4'-14'74'0,"21"1"22"16,9 6-13-16,18 7-34 15,8 6-12-15,4 19-16 0,-1 8-12 16,-7 12-7-16,-17 2-2 16,-19-1-7-16,-20-2 0 15,-15-4-19-15,-24-4-5 16,-13-2 6-16,0-2 7 0,2-8 1 15,10 0 14-15,15-5 3 16,23 1 6-16,14 0 12 16,37 5 7-16,21 8-8 15,13 9-11-15,2 6-1 16,-14 7 3-16,-20 0-7 16,-30-3-7-16,-28-6-2 0,-38-5 3 15,-29-8 13-15,-12-4-1 16,-4-8 1-16,10-5-7 15,15-6 1-15,23-5-3 16,32-5-12-16,22-2-43 16,37-15-121-16,26-4-155 15</inkml:trace>
  <inkml:trace contextRef="#ctx0" brushRef="#br0" timeOffset="57817.12">28485 13283 785 0,'-9'9'106'0,"11"-9"-73"16,28-8 21-16,22-7-33 0,12-4-6 16,21-2-6-16,6 0-9 15,6-2 0-15,-3 2-20 16,-15-3-36-16,-13-4-70 15,-15-4-161-15</inkml:trace>
  <inkml:trace contextRef="#ctx0" brushRef="#br0" timeOffset="58017.56">28978 12796 735 0,'6'14'24'0,"21"15"21"0,14 10 1 16,6 11-5-16,-1 14-17 15,-4 6-15-15,-17 5-7 16,-16-2-4-16,-13-5 0 16,-26-6 5-16,-16-6-16 15,-8-11-26-15,-4-6-16 0,0-4-34 16,13-9-51-16,14-6-122 16</inkml:trace>
  <inkml:trace contextRef="#ctx0" brushRef="#br0" timeOffset="58657.83">30406 12771 601 0,'1'14'30'15,"-1"22"25"-15,0 10-9 16,-1 17-19-16,-13 8-10 16,-8 5-8-16,-4-2 8 15,-1-6-1-15,1-9-7 0,8-7-4 16,9-10-4-16,9-10-2 16,19-12-2-16,20-11 3 15,14-9 2-15,8-6 0 16,4-10-1-16,-6-1-1 15,-8 2 0-15,-19 7 5 0,-12 8-2 16,-17 5 0-16,-6 20-3 16,-19 10 8-16,-5 6-3 15,-7 4-3-15,0-1-1 16,2-2-4-16,6-9-18 16,13-8-68-16,10-8-94 0,6-14-190 15</inkml:trace>
  <inkml:trace contextRef="#ctx0" brushRef="#br0" timeOffset="58850.77">31060 13388 789 0,'17'9'20'15,"17"-5"17"-15,10-4 8 16,6 0-24-16,2-9-7 0,2-4-10 15,-6-1-9-15,-8-9-33 16,-12-4-53-16,-6-10-86 16,-11-11-215-16</inkml:trace>
  <inkml:trace contextRef="#ctx0" brushRef="#br0" timeOffset="59028.41">31228 12890 782 0,'-1'42'14'0,"1"8"15"16,8 7 23-16,9 7-15 0,-1 2-16 16,0 0-7-16,3-7-9 15,-6-3-5-15,-4-6-16 16,-5-10-31-16,-3-8-39 16,1-7-123-16,3-14-211 15</inkml:trace>
  <inkml:trace contextRef="#ctx0" brushRef="#br0" timeOffset="59384.88">32178 12933 656 0,'-11'-16'33'0,"-8"4"7"15,-5 3-23-15,-6 9-8 16,-6 0-3-16,2 18 5 0,7 8-4 16,9 17 8-16,14 6 16 15,14 11 2-15,22 8-4 16,12 1-11-16,11 3-11 16,-1-4-6-16,-8-8 1 15,-14-9-19-15,-21-9-23 0,-11-10-14 16,-33-10-3-16,-13-10 21 15,-17-9 19-15,-5-3-4 16,-4-1 10-16,5-10 10 16,10-3 2-16,12-1-1 15,17-9 2-15,13-1-4 0,15-5-66 16,8-7-295-16</inkml:trace>
  <inkml:trace contextRef="#ctx0" brushRef="#br0" timeOffset="60103.91">32778 13242 661 0,'8'-5'106'15,"12"-13"-51"-15,9-4 3 16,9-1-34-16,4-4-10 15,2 2-10-15,0-1-2 16,-8 4 3-16,-6 5 10 16,-11 4 6-16,-9 4-6 15,-8 9-5-15,-6 7-12 0,-16 16 0 16,-7 12 2-16,-5 7 2 16,-2 10-2-16,-2 4 0 15,7 3 0-15,2 0-1 16,7-5-1-16,4-2-3 15,0-2-2-15,-2-6-4 0,-5-6-7 16,-4-6-5-16,-6-11-5 16,-4-3-3-16,-1-5-3 15,3-8 9-15,8-3 14 16,7-2 13-16,13 0 8 16,7 0 35-16,28 5 9 0,19 2-20 15,12 4-11-15,11 7-8 16,9 5-7-16,-2 0-7 15,-6 6-3-15,-10-2-4 16,-10-1-34-16,-17-1-32 16,-14-5-84-16,-16-11-85 0</inkml:trace>
  <inkml:trace contextRef="#ctx0" brushRef="#br0" timeOffset="62238.34">25468 14282 682 0,'0'-19'24'15,"-2"4"18"-15,-8 3 4 16,-5 8-23-16,-5 4-15 15,-5 0-8-15,3 16 0 16,2 4-2-16,5 8 4 0,9 8-5 16,6 3 4-16,20 9 5 15,14 6 1-15,9 5 7 16,9 9-2-16,0-2-5 16,-3 7-1-16,-13-8-5 15,-22-3-1-15,-14-4-3 0,-29-10-4 16,-23-11-9-16,-14-4 7 15,-10-9 6-15,6-7-4 16,11-11-3-16,15-6-4 16,20-15-29-16,21-17-99 15,16-15-266-15</inkml:trace>
  <inkml:trace contextRef="#ctx0" brushRef="#br0" timeOffset="62722.96">26344 14887 628 0,'-6'-27'58'0,"6"-11"-6"16,6-7-11-16,10-4-25 15,3-9-2-15,1 0-11 0,6-1-1 16,-3 4 11-16,1 8 8 15,-5 14 7-15,-2 6-12 16,-9 14-6-16,-1 13 2 16,-3 8-2-16,-2 20-10 15,-2 8 0-15,0 15 1 0,0 10 0 16,-4 7-1-16,-1-1 1 16,0 1-2-16,-2 3 2 15,-1-5-1-15,-1-3 0 16,-1-4 0-16,-4-4-3 15,1-5-1-15,-1-3-3 0,-3-8 2 16,-1-7-3-16,0-8-1 16,0-6-2-16,-3-8 0 15,3-9 2-15,-1-1 7 16,4-1 4-16,3-7 3 16,4 3 6-16,2-2 5 15,6 5 2-15,2 2-7 0,15 0-3 16,7 0-4-16,7 7 4 15,12-2-7-15,3-1-3 16,5 0-30-16,3-4-65 16,6-2-173-16</inkml:trace>
  <inkml:trace contextRef="#ctx0" brushRef="#br0" timeOffset="63329.12">27407 15036 302 0,'-2'6'251'0,"-3"0"-164"0,9-3 24 15,23-2-44-15,17 3-5 16,21 3-23-16,16 0-15 15,19 4-10-15,14 3-10 16,6 2 0-16,7 4 1 16,-1 1 2-16,5 4-4 0,-4 2 1 15,-3 0 2-15,-4 1-2 16,-10-1-2-16,-9-4-1 16,-13 1-1-16,-20-5-11 15,-14-5-13-15,-16-7-7 16,-17-3-11-16,-14-4-20 0,-7-4-23 15,-12-6-58-15,-13-8-84 16</inkml:trace>
  <inkml:trace contextRef="#ctx0" brushRef="#br0" timeOffset="64054.51">28553 15186 548 0,'35'0'61'16,"11"0"-29"-16,7-2 48 0,14 1-41 15,8-1-11-15,6 2-4 16,6 0-4-16,6 0-2 16,6 0-4-16,1 7 0 15,5-2-1-15,9 1-5 16,1-1-2-16,5 2-1 0,3 0 0 16,2 2-1-16,3-2 1 15,-3 4-3-15,1 0 3 16,-4-1-3-16,2 1 0 15,-5-2 1-15,-1 0 1 0,-1 2 2 16,-4-2 0-16,-5-1-1 16,-4 3-2-16,-2 0 0 15,-11 0 0-15,-3-1 0 16,-8-1 1-16,-14 0-1 16,-10-5-2-16,-15-3 0 15,-16-1-3-15,-18-12-30 0,-7-9-50 16,-17-12-128-16</inkml:trace>
  <inkml:trace contextRef="#ctx0" brushRef="#br0" timeOffset="64371.37">31357 14833 654 0,'0'0'84'0,"7"0"-25"0,17 3-38 16,6 8 9-16,12 11-9 16,8 6-6-16,8 8-6 15,-2 7-3-15,-7 3-2 16,-3 8-2-16,-23-1-1 16,-18 4-4-16,-10-4 1 15,-27 1-2-15,-19-2 0 0,-10-6-2 16,-7-5 4-16,-4-1 2 15,0-10-1-15,8-5-1 16,6-5-4-16,15-6-11 16,15-5-5-16,11-7-60 15,17-2-94-15,5-17-154 0</inkml:trace>
  <inkml:trace contextRef="#ctx0" brushRef="#br0" timeOffset="64961.28">32250 14994 514 0,'9'-15'73'0,"-3"5"-13"15,-5 2 0-15,-1 3-12 16,-7 5-24-16,-9 0-18 15,-8 7-4-15,-3 4 3 0,2 3 0 16,2 7 0-16,3 3 0 16,10 1 5-16,6 5 10 15,4 6-3-15,19 6 1 16,12 5-8-16,6 6-4 16,5-1-1-16,-1 2-1 0,-5-6-2 15,-11-5-2-15,-11-4-3 16,-13-9-4-16,-2-3-2 15,-21-5 0-15,-5-3 5 16,-7-7 2-16,-2-1 2 16,-3-2 1-16,5-4 0 0,7-3 2 15,7-2-3-15,1 0 2 16,7 0-1-16,3-3-2 16,1-4-3-16,3-2-6 15,2-2-13-15,3 1-6 0,0 0-8 16,0 3-17-16,7 2-6 15,4 0-10-15,3-1-19 16,3-1-80-16</inkml:trace>
  <inkml:trace contextRef="#ctx0" brushRef="#br0" timeOffset="67931.69">32699 15183 159 0,'4'-9'117'0,"-3"-2"-59"16,3 0 4-16,-2 0-3 16,1 3-19-16,-1-5 1 15,0 4 8-15,-1 0 3 16,4 1 18-16,-3 0 5 0,-2 3-26 16,3 3-8-16,-3 2-12 15,0 2-16-15,0 19-9 16,-5 10-4-16,-5 8 2 15,-6 9-2-15,2 7 2 16,1 4 0-16,-3-4-2 0,2-3 0 16,1-2 0-16,1-5 1 15,-1-4-1-15,2-7 0 16,4-4-1-16,0-7-12 16,-3 0-11-16,5-6-21 15,0-7-15-15,-2-5-46 16,0-5-5-16,2-5-107 0</inkml:trace>
  <inkml:trace contextRef="#ctx0" brushRef="#br0" timeOffset="68345.3">32988 15158 535 0,'2'-11'47'0,"6"3"28"0,-3 3-2 16,-3 2-16-16,-2 3-34 15,0 0-8-15,0 16-11 16,-15 14-7-16,-1 9 3 16,-4 13 2-16,-4 9-4 15,2 3 3-15,2-3-1 0,6-2-1 16,6-10 0-16,8-6-13 15,0-9 6-15,7-5-10 16,13-11 6-16,7-5 6 16,5-8 3-16,-1-5 1 15,1-2 5-15,0-13 19 16,-5-8-5-16,-7-9 5 0,-9-9 4 16,-9-3-7-16,-4-3-12 15,-18 1-9-15,-11 10-4 16,-6 7 0-16,-3 12 2 15,1 11-12-15,3 6-15 16,2 6-56-16,3 10-47 0,0 0-112 16</inkml:trace>
  <inkml:trace contextRef="#ctx0" brushRef="#br0" timeOffset="69863.58">32347 15209 229 0,'0'0'260'0,"11"0"-166"16,6 0 9-16,9 0-12 16,6 0-55-16,9 0-5 0,4 2-9 15,2 2 0-15,-2-3-10 16,-6 1-8-16,-8 0-2 15,-11-2-2-15,-8 0-3 16,-8 0-32-16,-4-2-21 16,-7-5-58-16,-7-3-26 15,-3-3-144-15</inkml:trace>
  <inkml:trace contextRef="#ctx0" brushRef="#br0" timeOffset="70113.14">32616 14998 566 0,'-3'0'59'15,"3"13"-27"-15,-2 15 21 16,-1 9-4-16,-1 9-23 16,-4 9-13-16,-1 4-8 15,-1-2-1-15,-3-3 4 0,-1-2 0 16,2-6 9-16,-3-7-5 15,5-5-8-15,0-9-2 16,1-6-2-16,0-2-27 16,4-10-41-16,2-6-86 0,0-1-110 15</inkml:trace>
  <inkml:trace contextRef="#ctx0" brushRef="#br0" timeOffset="71643.6">32820 15247 480 0,'0'-14'84'16,"14"-3"-9"-16,2 2 13 15,2 0-25-15,0 3-38 16,5 3-3-16,0 2-9 15,4 3 1-15,-3 4 1 0,3 0-3 16,-4 2 0-16,0 7-6 16,-3 2-2-16,0 2-1 15,-6 6-1-15,3 4-3 16,-7 2 1-16,-3 5 0 16,-2 5 0-16,-5 2 0 0,-5 0-1 15,-11-1-1-15,-9-4-5 16,-9 0-5-16,-10-2 1 15,2-3 5-15,-7-2 1 16,4-5-1-16,8-5 8 16,10 0-2-16,10-5 2 15,17 0 0-15,8 0 11 0,28-1 20 16,17 4 9-16,21-3-18 16,16 6-15-16,5-3-6 15,7 1 2-15,-5 0-1 16,-12-3-1-16,-14-2 2 15,-17-3-6-15,-16-3 2 0,-13-3 1 16,-10 0-4-16,-8-7-3 16,-7-6-10-16,0-3-15 15,-13-4-17-15,-10 1-19 16,-4-2-40-16,-3-1-52 16,-8-1-103-16</inkml:trace>
  <inkml:trace contextRef="#ctx0" brushRef="#br0" timeOffset="72161.61">32367 15302 269 0,'20'2'286'0,"6"0"-181"0,7 1-10 15,6 1-48-15,6 3-15 16,-1 2-7-16,-2-2 0 16,-4-4-13-16,-6 3-7 15,-8-4-1-15,-8-2-4 16,-4 0-3-16,-8-2-19 0,-4-9-33 16,0-5-77-16,0-3-84 15</inkml:trace>
  <inkml:trace contextRef="#ctx0" brushRef="#br0" timeOffset="72344.95">32784 15063 638 0,'0'0'61'15,"0"20"0"-15,0 10-28 16,-3 11-13-16,-7 13 3 16,-4 4-12-16,-8 3-8 15,-7 0-1-15,-1-2 0 0,-1-4-4 16,1-2 0-16,-1-4-18 15,4-3-26-15,2-7-60 16,9-6-30-16,5-9-155 16</inkml:trace>
  <inkml:trace contextRef="#ctx0" brushRef="#br0" timeOffset="72655.95">32874 15254 427 0,'14'-20'68'15,"-2"2"12"-15,-3 6-11 16,-2-1-5-16,-3 8 4 16,-1 2-27-16,-1 3 1 15,-2 6-20-15,-3 18-15 0,-11 10-3 16,-3 14 7-16,-3 13 2 15,-4 10-3-15,0 6 0 16,-1 1-4-16,5 1 1 16,1-4-7-16,2-6 0 15,3-12 3-15,4-7-13 0,5-12-19 16,0-13-32-16,5-17-22 16,0-8-75-16,7-7-39 15</inkml:trace>
  <inkml:trace contextRef="#ctx0" brushRef="#br0" timeOffset="73068.63">33283 15166 745 0,'19'-21'49'16,"13"5"30"-16,10 3-26 16,11 13-22-16,8 8-14 15,0 19 0-15,-5 10-15 0,-9 8-2 16,-16 3 0-16,-22 2-3 16,-13-4-2-16,-30 2-3 15,-16-3 3-15,-15-2-1 16,-10-2-3-16,-3-4 0 15,7 1-3-15,10-3 9 0,17 3 5 16,28-1 0-16,22 6 12 16,39 5 15-16,25 2-1 15,18 0-13-15,14-2-15 16,2-3 0-16,-3-4 0 16,-16-9-23-16,-14-6-42 0,-62-10 65 15,-9-6 0-15,0-10 0 16,0 0-99-16,0-11-90 15,0-14-131-15</inkml:trace>
  <inkml:trace contextRef="#ctx0" brushRef="#br0" timeOffset="74462.73">27567 13970 604 0,'-2'-20'35'0,"2"18"38"15,2 13-18-15,14 27-50 16,4 17 7-16,3 11 4 0,2 12-3 16,-3 1 1-1,-4-4-3-15,-10-4-7 0,-3-6-1 16,-5-9-3-16,0-4-15 15,-6-9-47-15,-3-11-94 16,-2-15-78-16</inkml:trace>
  <inkml:trace contextRef="#ctx0" brushRef="#br0" timeOffset="74622.45">27421 14505 536 0,'31'20'20'0,"9"-6"30"0,2 0 9 16,7-5-31-16,-4-5-23 16,0-4-41-16,-6 0-53 15,-6-8-83-15,-3-8-227 16</inkml:trace>
  <inkml:trace contextRef="#ctx0" brushRef="#br0" timeOffset="74886.08">27854 14386 462 0,'0'-15'122'0,"0"7"-48"15,0 6-3-15,0 2-32 16,0 12-30-16,0 11-8 16,1 6-1-16,4 8-1 0,0 1 2 15,4-2 0-15,3-3-2 16,3-4-8-16,1-7-27 16,4-5-6-16,2-10 11 15,-1-7 20-15,-2-5 10 16,-2-18 13-16,-5-7 38 0,-7-10 12 15,-5-6-32-15,0-8-7 16,-12 4-10-16,-6 5-8 16,1 10-4-16,-4 12-2 15,3 12-17-15,6 11-48 16,3 9-69-16,8 7-77 16</inkml:trace>
  <inkml:trace contextRef="#ctx0" brushRef="#br0" timeOffset="75171.45">28542 14237 248 0,'5'2'144'16,"9"12"-84"-16,6 4 5 15,2 12-33-15,-1 12 11 0,-4 6 9 16,-9 14-10 0,-6 10-23-16,-7 3-15 0,-20 0-3 15,-9-6-66-15,-6-11-222 16</inkml:trace>
  <inkml:trace contextRef="#ctx0" brushRef="#br0" timeOffset="75530.7">29097 14034 339 0,'7'-21'222'0,"-5"3"-131"16,-2 9-10-16,0 9-27 15,0 21-41-15,0 24-15 0,0 12 11 16,0 20 4-16,0 10-1 16,0 4-6-16,1-2-1 15,5-5 2-15,-1-6-5 16,1-10-2-16,-2-12-36 16,-4-15-87-16,0-14-67 15</inkml:trace>
  <inkml:trace contextRef="#ctx0" brushRef="#br0" timeOffset="75691.92">28924 14425 571 0,'27'14'63'16,"13"0"8"-16,7 2-15 15,7-3-35-15,-3-1-14 16,3-5-32-16,-3-7-128 0,-8 0-176 15</inkml:trace>
  <inkml:trace contextRef="#ctx0" brushRef="#br0" timeOffset="75841.18">29492 14446 567 0,'4'18'102'0,"-3"9"-52"0,3 8 26 15,-1 8-30-15,-1 3-19 16,-2 3-18-16,0-5-7 15,-2-5-3-15,-5-4-42 16,1-9-93-16,-1-12-89 16</inkml:trace>
  <inkml:trace contextRef="#ctx0" brushRef="#br0" timeOffset="76075.4">29957 13995 677 0,'7'-6'50'0,"2"8"8"16,4 23-36-16,-6 11-7 16,0 12-1-16,-2 11-5 0,0 5-3 15,-2-1 1-15,-3-1-5 16,0-2-20-16,-11-4-70 15,2-8-135-15,-1-7-273 16</inkml:trace>
  <inkml:trace contextRef="#ctx0" brushRef="#br0" timeOffset="76318.25">30154 14540 563 0,'4'15'86'16,"-1"10"-53"-16,-1 7-13 15,-2 11-6-15,0 6-4 16,-7-2-9-16,-5-6-24 15,-3-9-122-15</inkml:trace>
  <inkml:trace contextRef="#ctx0" brushRef="#br0" timeOffset="76581.93">30575 14175 569 0,'2'23'65'0,"-14"8"-32"0,2 9 34 16,-1 9-19-16,0 2-26 16,2 5-6-16,6-6-11 15,3-4-2-15,0-3-2 16,1-9-1-16,3-7-18 15,-4-13-63-15,0-14-51 16,0-13-91-16</inkml:trace>
  <inkml:trace contextRef="#ctx0" brushRef="#br0" timeOffset="76717.42">30198 14346 769 0,'9'22'49'0,"30"-4"3"0,17 1 2 16,7 4-32-16,1 0-6 15,-3 1-14-15,-3-5-51 16,-10-8-81-16,-13-2-263 16</inkml:trace>
  <inkml:trace contextRef="#ctx0" brushRef="#br0" timeOffset="76923.5">30643 14640 682 0,'18'5'122'16,"1"-2"-67"-16,0 0-2 16,-2 3-31-16,-4 3-14 15,-4 1-7-15,-4 3-4 16,-5 3-15-16,0-2-33 16,-5 4-23-16,-4-1-55 0,2-1 3 15,3 1-82-15,4-6-49 16</inkml:trace>
  <inkml:trace contextRef="#ctx0" brushRef="#br0" timeOffset="76961.7">30750 14814 109 0,'24'0'158'16,"-1"-20"-248"-16</inkml:trace>
  <inkml:trace contextRef="#ctx0" brushRef="#br0" timeOffset="77214.89">31060 14241 169 0,'10'-7'428'16,"3"-1"-372"-16,3 3 17 16,2 2-15-16,-5 3-28 15,-3 0 2-15,-1 5-11 16,-5 15-8-16,-2 15-9 16,-4 13-3-16,-9 12 1 0,-3 9-1 15,-3 4 0-15,-2 3-1 16,-1-8-12-16,0-7-37 15,-1-11-30-15,1-14-60 16,3-16-28-16,7-19-117 16</inkml:trace>
  <inkml:trace contextRef="#ctx0" brushRef="#br0" timeOffset="77386.37">30935 14373 493 0,'22'7'193'16,"10"-5"-118"-16,0-1-16 15,2 3-45-15,-1 0-17 16,-6-1-101-16,-4 1-232 16</inkml:trace>
  <inkml:trace contextRef="#ctx0" brushRef="#br0" timeOffset="77685.1">31277 14924 624 0,'0'16'4'0,"-8"-12"-8"15,1-4 7-15,0 3 1 0,2 4-5 16,2 4-4-16,3 1-7 15,1 12 10-15,8 6 13 16,3 8 60-16,5 6 0 16,-7 2-10-16,-3 6-6 15,-7-5-22-15,-10-6-21 16,-17-7-16-16,-12-11-3 0,-12-7-3 16,-2-9 3-16,-10-5-8 15,-1-2-25-15,1-8-43 16,-3-6-92-16,0-6-348 15</inkml:trace>
  <inkml:trace contextRef="#ctx0" brushRef="#br0" timeOffset="102624.59">11246 7579 457 0,'-7'-13'120'15,"0"-2"-103"-15,2-4-15 16,-2 3 0-16,2 1 4 0,-4-2-1 16,1-3-3-16,-4 1-2 15,-2-2 1-15,-2 3-2 16,-2-6 2-16,-3 5 2 16,-1-1-2-16,-4 1-1 15,0-1 1-15,-2 4-1 0,-5-2 2 16,-3 2-2-16,-4 0 0 15,-1 2 1-15,-8-1-1 16,3 1 1-16,-1 2-1 16,3-1 6-16,-2 2 3 15,7 1 4-15,-4 1-1 0,1 0-8 16,1 2-2-16,-4 1-1 16,-1-1-1-16,-1 6 0 15,-1-1 1-15,1 2-1 16,2 0 0-16,0 0 3 15,0 2 0-15,4 6 0 0,-2 2 0 16,2 2 0-16,3 2-1 16,1 0 1-16,5 3-1 15,3 4 1-15,7 2 3 16,0 2-5-16,6 0 9 16,-4 2-4-16,2 3-5 0,2 1 0 15,0 1-1 1,-2 0 3-16,2 1-3 0,-2 5 1 15,1-1-1-15,4 1 1 16,1 1 1-16,3 2-5 16,1 2 4-16,0 3 1 0,-1 3-2 15,2 1 0-15,-3 1 0 16,2 1 1-16,1-2-1 16,5-3 0-16,2-6 1 15,2 1-2-15,10-3 2 16,8-5 1-16,4 1 2 15,6 1 1-15,6-1-3 0,3 0-1 16,10 0 3-16,5-3-2 16,6-1 2-16,4-6-4 15,4-5 2-15,0-6-1 16,0-5 0-16,5-4 3 16,-4 1-2-16,5-4 1 0,0 1-3 15,-1-1 5-15,3-2-4 16,3 0-1-16,-8 0 2 15,0-11-2-15,-7 0 0 16,-8-3 2-16,-4-4-1 16,-5-3 0-16,-6-3-2 0,2-2 20 15,-3-3-2-15,-1-1-4 16,-3-2-10-16,2-1 3 16,-4 0-7-16,-2 1 3 15,-7-2-1-15,-3-4 0 16,-4 1 3-16,-8-2-1 0,-1-1 1 15,-1-4 0-15,-6-1-3 16,-2 3 1-16,0 1-2 16,-2 0 0-16,-6 5 1 15,-2 3-1-15,-3-2-1 16,-3 3 0-16,-4 0 3 0,-6 0-2 16,-8-2 0-16,-3 2-3 15,-4 1-1-15,-2 3-1 16,-2 3 3-16,-1 3 2 15,-3 3-2-15,-4 5 3 16,-1-1-2-16,-8 3 1 16,-8 1 0-16,-9 0-3 0,-12-3-30 15,-11-14-57-15,6-20-201 16</inkml:trace>
  <inkml:trace contextRef="#ctx0" brushRef="#br0" timeOffset="107247.23">9382 7648 393 0,'0'-7'58'0,"0"-3"-26"15,0-1-19-15,0 2-2 16,0-4-2-16,0 1-4 16,0 0 3-16,0-3-2 0,-1 1 4 15,-4-6 11-15,0 1-6 16,-2-1-6-16,2 2 8 16,-2-3-2-16,-5 3-5 15,-3-2-5-15,-4-1 1 0,-6 1-5 16,-4 1 0-16,-5-1-1 15,4 0 0-15,-6 1 1 16,4 1-1-16,3 3 0 16,0-1 1-16,2 0 0 15,1 4-1-15,1 0 0 16,-4 1 0-16,0 0 0 0,2 2 0 16,-2 2 0-16,2 0 0 15,2 2-1-15,2-1 1 16,-2 4 1-16,0 0-2 15,3 1 1-15,1 1 0 16,1 0 0-16,0 0 0 0,4 0 1 16,-1 0-2-16,3 0 3 15,-2 0-3-15,4 0 0 16,-3 0 1-16,1 0 1 16,-5 1-2-16,2 5 1 15,0 1 0-15,0-2 0 0,-6 3 0 16,4-3 0-16,0 2 0 15,1-1 1-15,2 0-2 16,-1 2 1-16,1-1-1 16,0-2 2-16,-2 4-1 15,-1-2 0-15,-1 2 0 16,-2 0 1-16,3 2 0 0,-2 0 0 16,4-3-1-16,-1 5 1 15,3-2-1-15,1 1 0 16,0 1 1-16,-1-3 0 15,1 3-1-15,-2 3 1 16,-3 0 0-16,-2 2-1 0,1 2 1 16,-2 1 1-16,0 2-2 15,0 0-1-15,2 4 1 16,2 1 0-16,0 4 1 16,2 3-1-16,0 2 2 15,2 2 0-15,1 0-1 0,1 3 0 16,0-3 0-16,3 2 1 15,6-2 0-15,1 3-1 16,2 0 0-16,11 0 8 16,5 1 7-16,11 2-4 15,6 1-1-15,2 1-7 0,5-4-1 16,3 1-2-16,2-1 0 16,-2-2 1-16,2-4-2 15,2 1 0-15,-2-2-2 16,1-4 3-16,1-2-1 15,2-2 0-15,-1-2 0 0,6-5 0 16,-2-5 0-16,0-3-1 16,0-7 2-16,0-6-1 15,0 0 2-15,-5 0 1 16,-1-8-2-16,-1-3 0 16,0 0-1-16,2-1 2 15,-6-2-1-15,3-2-2 0,-3-1 2 16,-2 1-1-16,3 0 1 15,-6 2-1-15,-4 2 0 16,-3-1 1-16,-7 1-1 16,-2 0 1-16,-5 0-1 15,-3 0 3-15,-1-6-5 0,0-2 2 16,0-5-3-16,1-1-5 16,-1-6 0-16,0-3 6 15,-1 0-5-15,0 1 4 16,-3-2-2-16,-2 4 4 15,-2 2-1-15,-1 1 3 0,-2-1-2 16,0 2 3-16,0-4-2 16,-5-3 0-16,-2-2-2 15,-3-2 2-15,-2-1 0 16,-2-4 1-16,1 0-1 16,-1 3 0-16,-4-1 1 0,2 5-1 15,-2-1-1-15,-1 3 1 16,0 3 1-16,-1 5-2 15,1 0 1-15,-1 3-2 16,2 4-1-16,2 2 0 16,1 6 1-16,3 1 0 0,2 3 0 15,0 3-1-15,1 2-4 16,1-1-2-16,1 4 4 16,-3-2 3-16,3 2 1 15,0 0 1-15,2 0 1 16,1 0-1-16,-2 0-1 0,-1 0 2 15,4 0-2-15,-3 0 0 16,1 0-1-16,-1 4-1 16,1-1-9-16,-7 3-14 15,-5-6-45-15,-4-7-121 16</inkml:trace>
  <inkml:trace contextRef="#ctx0" brushRef="#br0" timeOffset="108315.42">7540 7586 307 0,'0'-2'116'0,"0"-14"-81"16,0-1-17-16,3-3-2 15,1 2 11-15,-3 0 0 0,-1 4-3 16,0-1-7-16,0 3-1 15,0-1-6-15,-1 3-4 16,-5-1-2-16,0-2-2 16,-4-1 0-16,1 2 3 15,0-2-1-15,-5-1 7 16,1 1-1-16,-1-2 4 0,-4 0-2 16,0 1-2-16,-3 1-8 15,-4 4 0-15,-1 0-1 16,-1 4 0-16,0 0 0 15,-2 4-2-15,1 0 1 16,-3 2-1-16,-3 0 0 0,-2 0 2 16,-3 2-1-16,-6 6-1 15,-2 0 1-15,0 3-2 16,-1 0 1-16,1 1 1 16,6 2 2-16,2 1-2 15,1-1-1-15,5 4-1 0,-1 3 0 16,2 5 2-16,0 2-3 15,-2 2 3-15,0-1-2 16,1 3 3-16,-1 0-2 16,4-3 1-16,1 1 1 15,2-2-1-15,3 4-2 16,1 3 2-16,5 1-2 0,2 0 0 16,2 2 2-16,2 3-2 15,6 0-1-15,2 3 1 16,4-1-3-16,7 4 0 15,13-4 2-15,7-1 5 0,11 1-3 16,4-2-3-16,7-2 7 16,2-2-6-16,7 0 5 15,-2-5-4-15,3-7-7 16,4-4 10-16,6-7-1 16,3-8 2-16,3-4-1 15,2-2 4-15,0-8-1 0,-8-4 3 16,-6-3 5-16,-12 0 4 15,-9-7 6-15,-9-5-2 16,-11-9 4-16,-7-8-1 16,-10-9-17-16,-5-15-1 15,-8-10-8-15,-14-4 5 0,-12-1-3 16,-5-2 3-16,-12 6-4 16,-3 4 1-16,-6 11-3 15,-8 7-19-15,-8 12-6 16,-7 13-40-16,0 11-32 0,8 3-151 15</inkml:trace>
  <inkml:trace contextRef="#ctx0" brushRef="#br0" timeOffset="109120.55">9348 8775 588 0,'-8'-25'31'0,"1"-3"-13"15,2 3 0-15,-2-3 3 0,-1 2-2 16,1 0-8-16,-5-3-2 16,-4-1 2-16,-5-2-7 15,-8 0 0-15,-8-4-4 16,-9 0-1-16,-6 1-1 0,-8 1-3 15,-4 3-4-15,-4 5 8 16,0 4 0-16,0 8 1 16,-7 5 0-16,2 5 0 15,-6 4 0-15,-3 4-1 0,-1 12 1 16,2 2 0-16,1 9 1 16,5 5-3-16,11 9 3 15,11 14-2-15,16 16-2 16,18 17-1-16,19 10 3 15,15 11 4-15,34 5 3 16,23-3-3-16,19-15-9 16,23-12-23-16,13-16-17 0,11-21 33 15,1-17 13-15,-1-17 4 16,-5-13 21-16,-19 0 21 16,-17-16-15-16,-17-11 1 15,-18-5-22-15,-16-10-6 0,-17-11 2 16,-10-12 10-16,-14-6-3 15,-5-8-7-15,-27-5-6 16,-16 3 0-16,-23 5-2 16,-27 10-25-16,-24 16-49 15,-16 11-63-15,-11 11-274 16</inkml:trace>
  <inkml:trace contextRef="#ctx0" brushRef="#br0" timeOffset="109718.42">7705 8604 579 0,'0'0'36'0,"0"-8"-24"16,-7-5-12-16,-12-5 3 15,-8-5 0-15,-10-4-3 0,-13-3-4 16,-11-2-1 0,-11-2 4-16,-9 0 1 0,-10 3 1 15,-4 3 2-15,-8 3-8 16,1 6-2-16,-4 6 3 16,3 2 4-16,1 10 0 15,5 1 2-15,6 19-3 0,8 15 1 16,11 18 3-16,16 17 0 15,19 24-3-15,17 14 3 16,20 11 1-16,18 7-1 16,32 0 2-16,16-14-6 15,22-25-8-15,13-21-10 0,8-28 13 16,1-29 7-16,-4-18 0 16,-8-29-1-16,-13-8 7 15,-12-14 7-15,-17 0 9 16,-14-7 9-16,-17 2-9 15,-12 4-19-15,-13 7-18 16,-12 13-24-16,-17 19-26 0,-10 14-127 16</inkml:trace>
  <inkml:trace contextRef="#ctx0" brushRef="#br0" timeOffset="110346.08">9271 9376 300 0,'-17'-32'297'16,"1"-2"-263"-16,-9-4-10 15,-6 2-17-15,-15-1-3 16,-11 6-3-16,-16 6-2 16,-9 7 0-16,-13 11-2 0,-6 7 1 15,1 18 2-15,1 15 0 16,4 19-5-16,9 16 3 16,6 18 0-16,10 10 3 15,13 15-2-15,18 7-4 16,17 3 2-16,22-2 0 0,30-3 4 15,38-12-8 1,32-13 7-16,24-18-4 0,19-16-1 16,9-21-17-16,3-20 13 15,-4-16 12-15,-11-8 45 0,-12-20 24 16,-13-13-7-16,-13-10-22 16,-18-16-15-16,-16-16-15 15,-15-14-5-15,-23-12-11 16,-23-3-16-16,-15 0-12 15,-43 12 2-15,-34 19-17 16,-29 25-42-16,-25 14-45 0,-15 12-201 16</inkml:trace>
  <inkml:trace contextRef="#ctx0" brushRef="#br0" timeOffset="110930.4">7655 9375 784 0,'0'-18'-24'0,"-3"-3"44"15,-7-2-14-15,-12 3-6 16,-9-2 2-16,-15 5-5 16,-18 3-14-16,-14 6-7 15,-15 7 4-15,-8 1 1 0,-9 15 0 16,0 8-2-1,-2 9 2-15,3 6 0 0,2 7 10 16,9 5-1-16,13 4 12 16,17 8-4-16,24 7 2 15,25 10 3-15,23 6 2 0,40 8 1 16,27 0 7-16,29-7-11 16,23-18 1-16,14-24-2 15,6-28-3-15,-3-16 1 16,-7-34 0-16,-15-19 5 15,-19-10 7-15,-16-5-6 16,-19-2-5-16,-16 3 10 0,-15-1 28 16,-17 0 4-16,-16-3-12 15,-12 0-15-15,-25-1-8 16,-16 1-9-16,-23 7-3 16,-15 7-2-16,-18 19-24 15,-21 19-22-15,-8 19-17 0,0 17-29 16,6 21-140-16</inkml:trace>
  <inkml:trace contextRef="#ctx0" brushRef="#br0" timeOffset="114463.64">9559 10618 500 0,'8'-21'29'16,"-6"2"28"-16,-2-1-31 15,0 2 9-15,-15-4-12 16,-6-3-10-16,-14-3-10 0,-9-1 0 15,-12-1-4-15,-7-1 4 16,-5 3-1-16,-8 1-2 16,-2 4 1-16,-2 5-1 15,-2 0 0-15,-2 6 0 16,3 3 1-16,2 2 3 0,3 7-1 16,8 0-2-16,5 0 1 15,0 10-2-15,8 2 1 16,0 1-1-16,9 2 0 15,1-1 0-15,4-3 0 16,7 1 0-16,7-3 1 0,7-3-1 16,6-1 1-16,7-2-3 15,2 0 2-15,3-3 0 16,2 1 0-16,0-1 1 16,0 0 5-16,0 0-4 15,0 0-1-15,0 0-1 0,0 0-1 16,0 0 3-16,0 0-3 15,0 0 1-15,0 2 1 16,2 0-2-16,-1-2 1 16,3 0 1-16,-4 2-2 15,2 0 2-15,-1-2-1 16,-1 0 0-16,0 0 1 0,2 0-1 16,-2 0 0-16,0 0 1 15,0 0-1-15,0 0 1 16,0 0 1-16,0 0 3 15,0 0-1-15,0 0-2 16,0 0 1-16,0 0 0 0,2 0-1 16,-2 0 0-16,0 0 0 15,0 0-1-15,0 0-1 16,0 0 1-16,0 0 0 16,0 0 1-16,0 0-1 15,0 0 4-15,0 0 0 0,0 0 1 16,0 0-3-16,0 0-2 15,0 0 1-15,0 0-1 16,0 0-1-16,0 0 1 16,0 0-1-16,0 0 0 15,0 0 0-15,0 0 0 0,0 0 1 16,0 0-2-16,0 0 1 16,0 0 0-16,0 1 0 15,0-1 0-15,0 2 0 16,0-2-1-16,2 0 1 15,-2 2 0-15,1-1 0 16,-1-1 0-16,0 2 0 0,0-2 0 16,0 0 1-16,0 2-2 15,0-2 2-15,0 0-1 16,2 0 0-16,-2 0 0 16,0 2 0-16,0-2 0 15,0 0 0-15,2 0 0 0,-2 0 0 16,0 1 1-16,0-1-1 15,0 0-1-15,0 0 2 16,0 0-2-16,0 0 2 16,0 0-1-16,0 0 0 15,0 0 1-15,0 0-2 0,0 0 1 16,0 0 0-16,0 0 0 16,0 2 0-16,0-2 0 15,2 0-1-15,-2 0 2 16,0 0-2-16,0 2 2 15,0-2-1-15,0 0 0 0,0 0 0 16,0 0 1-16,1 0-2 16,-1 0 3-16,0 0-3 15,0 0 1-15,0 0 1 16,0 0-1-16,0 0 1 16,0 0-1-16,0 0 2 0,0 0-1 15,0 0 1-15,0 0-2 16,0 0 0-16,0 0 0 15,0 0 1-15,0 2-2 16,0-2 0-16,0 0 4 16,0 4-4-16,0-3 1 0,-3 1 1 15,1 2-1-15,-1-1 1 16,1 1-1-16,-3 0 0 16,-1 2 1-16,0 2 1 15,-1-1-2-15,-1 5-2 16,-1 1 2-16,-1 1 1 15,1 2-2-15,1 0 2 0,-2 0-1 16,1 4 0-16,2 2 1 16,1 2-2-16,-1 5 1 15,0 4 0-15,4 3 0 16,-1 0 0-16,3-1 0 0,1 2 0 16,0-2-1-16,0 3 1 15,5-5 0-15,2 4-1 16,4-1 1-16,7 0 0 15,7-1 0-15,4 1 5 16,8-4-1-16,9-1 4 16,3 1-3-16,9-2-2 0,0-1-2 15,4-2 0-15,3-2-1 16,4 1 1-16,1-3 0 16,-2 1-1-16,7 0 0 15,2 0 1-15,5 1 0 16,-2 0-4-16,1 0 4 15,-3 0-2-15,-3-5 2 0,-9-5-2 16,-7-2 1-16,-5-6 1 16,-6-5 0-16,-6-2 1 15,-3 0-1-15,-5-2 6 16,-3-5-2-16,-2-4-1 0,-6 2-1 16,-5 1-3-16,0-4 4 15,-2 0-4-15,-5-2 0 16,1 2 1-16,-3-5 2 15,2 1-1-15,-5-1-2 16,-1 0-1-16,0 1 1 0,0 0 0 16,-3 5 0-16,2 3 0 15,-2-3 1-15,-2 4-1 16,2-1 2-16,-2 3-1 16,0-2-1-16,2-2 1 15,-1 0 0-15,1-1-1 16,0-5 1-16,1-1 0 0,-1 0 1 15,3-2-2-15,-3 2 2 16,2-2 0-16,-4 4 2 16,2 1-1-16,-2-1-1 15,0 4 0-15,0-1-1 16,0-2 0-16,0 5-1 0,0-2 1 16,0 2-2-16,0 1 1 15,0 1 0-15,-2 1 1 16,2-3-1-16,-2 3 0 15,0-2 0-15,-1-2 0 16,-1-1-1-16,1-1 2 0,-1-2-2 16,-1 3 2-16,3-3-1 15,-1 4-1-15,-2-2 1 16,4 4 0-16,-3 0-1 16,2 0-1-16,1 2 1 15,-1-2 1-15,0 3-1 16,0-2 1-16,1 3-1 0,-1 2 1 15,2-3 0-15,-2 0 0 16,0-1 0-16,2 1 0 16,-3 1 0-16,1-1 1 15,-1 0-1-15,2 1 0 0,-1-2 0 16,0 1 0-16,1 1-1 16,-1 0 2-16,0 2-1 15,2-2-1-15,-2-1 1 16,1 3 0-16,-1-2 1 15,2 1-2-15,-2 1 2 0,2-1-1 16,0 2 0-16,-2-2 0 16,2 0 0-16,0 1-1 15,-1-1 2-15,-1 0-1 16,2 2 0-16,0-2-1 16,-2 1 2-16,2 1-1 15,0-3 0-15,0 3-1 0,0 0 1 16,-2-1 1-16,2 1-2 15,0 0 1-15,0-1 0 16,-1 1 0-16,1 0 0 16,0 0 0-16,-3-3 0 15,3 3 0-15,0-2 1 0,0 2-2 16,0-1 1-16,-2-1 0 16,2 2 1-16,0-2-1 15,0 2-1-15,0-2 1 16,-2 1 1-16,2 1-1 15,-1-4 0-15,-1 2 1 0,2-1-1 16,-3-2 0-16,1-1 2 16,0 1-1-16,0-1 0 15,-1 0 0-15,1 0-1 16,0 0 1-16,-1-1-1 16,1 1 0-16,-2-2 1 15,0 3-1-15,2-2 0 0,-1 0 0 16,1-3 0-16,-1 5 1 15,1-2-1-15,-1 3 0 16,-1-5 0-16,2 4 1 0,-1-1-1 16,0 2-1-1,0-1 2-15,-1-4-1 0,2 6 0 16,-1-2 0-16,1 2 0 16,-1-2 0-16,1 0 0 15,0 2 1-15,1-1-1 16,-1 2 0-16,0-2 0 15,0 0 1-15,0 1-1 0,0-1 2 16,0 2-2-16,0-2 1 16,2 1-1-16,-3-1-1 15,1 1 2-15,2 2-1 16,-2-3 1-16,-1 0-2 0,1 0 1 16,0 0 0-1,-1 2 0-15,0-2 0 0,1 0 0 16,-3 1 0-16,2-3 0 15,-1 2 0-15,-1 1 0 16,2-1 0-16,-1 1 0 16,-1-1 0-16,3 1-1 0,-4 1 3 15,4 0-4-15,-3-2 4 16,2 1-4-16,-1 2 4 16,1-3-3-16,-1 0 1 15,-2 2 0-15,3 1 0 16,-1-1-2-16,-1 0 4 0,1 0-4 15,-1 1 2-15,0-1 0 16,-1-1 2-16,0 2-4 16,1-1 2-16,0 0 0 15,0 1 0-15,-2 1 0 16,1-2 0-16,-1 1 0 0,-2-2 0 16,-1 0 0-16,0 3 0 15,-4-4 1-15,-11-2-2 16,-16 5 2-16,-35 0-2 15,-48-2-3-15,-58 0-41 16,-55-13-121-16,-46-16-393 0</inkml:trace>
  <inkml:trace contextRef="#ctx0" brushRef="#br0" timeOffset="116598.73">7660 10575 465 0,'0'-10'77'0,"0"-5"-49"0,0 3-9 16,0-2 7-16,0-2 5 16,-2 0-7-16,1-1-7 15,-4 0-4-15,2-3-2 16,-2 0 2-16,-2 1-3 15,0-5-3-15,-3 4 9 0,0-2 1 16,-3 2-11-16,-2-1-2 16,-2 3 0-16,-7-1-2 15,-1 2 0-15,-5 5-2 16,-3-3-2-16,-2 3 1 16,-3 5 2-16,1-2-1 15,-4 2-1-15,4 2 2 0,-2-1-1 16,-3 1 2-16,-1 0-2 15,-2 1 0-15,-2 0 0 16,-3 3 1-16,0 1-1 16,0 0 0-16,1 0 1 0,1 1-2 15,-1 5 2-15,6 1-1 16,-1 0 0-16,3 2 0 16,0 0-1-16,4 2 2 15,2-1-2-15,3 1 3 16,3 1-3-16,3 5-1 0,2 0 2 15,2 6-2-15,-1 6 4 16,-3 3-6-16,2 7 2 16,-3 3 2-16,2 4 0 15,-2 0 0-15,1 4 0 16,4 0 0-16,0 2-1 16,5 0 0-16,3 3 0 0,4 2 0 15,6 1-2-15,4 3-1 16,0-2 2-16,6 0 1 15,9-2 1-15,4-2-1 16,3-5 0-16,4-2 0 0,6-3-1 16,6-2 3-16,5-2 0 15,6-6-1-15,4 1 1 16,5-5 1-16,5-1-1 16,3-5 0-16,3-2 0 15,4-3 1-15,-1-4 1 16,-2-2-1-16,0-2 2 0,2-1-2 15,0-2 0-15,-6-1 0 16,1-1-2-16,-5-4 0 16,0-3 0-16,-5 0 2 15,-5-1-3-15,3-12 4 0,0-3 3 16,-5-5 1 0,-4-5 0-16,0 2-1 0,-9-3 0 15,-4-2-2-15,-5-1 0 16,-4-4-1-16,-2-2 2 15,-1-3-1-15,-1-4-2 16,-5-1 4-16,0-3 0 0,-3 4 1 16,-5-1-4-16,0-6 1 15,0-4 0-15,-7-3-3 16,0-2 5-16,0-3-9 16,-7 1 3-16,-3 1 7 15,-6 6-1-15,3 8-4 0,-3 2-1 16,-7-6 0-16,-16 1 2 15,-21 0-4-15,-41 4-28 16,-45 2-31-16,-47 4-68 16,-37 6-149-16</inkml:trace>
  <inkml:trace contextRef="#ctx0" brushRef="#br0" timeOffset="122480.39">13873 9583 261 0,'2'-5'176'0,"0"2"-134"16,-2 0-16-16,0 3-18 0,0 0-2 15,0 10 1-15,-4 4 2 16,-2 8 1-16,-1 0-4 15,0 10-1-15,-1 6-3 16,-4 10 1-16,2 4 0 0,-3 9-1 16,-3 5 0-16,1 5 2 15,1 4-1-15,-2 0 2 16,3 0-1-16,0-2 0 16,-2 2 3-16,4-4 3 15,2 2-5-15,0-1-2 16,2-1 2-16,3 0 0 15,1 1 5-15,1-1 2 16,2-2-3-16,0 1 1 0,0-2-2 16,2 0 2-16,3-2-7 15,2 2-1-15,2 1 0 16,-1 4 2-16,2-1 3 0,-1 1 5 16,2-4-5-16,1-2-4 15,-1-2 1-15,0-3-2 16,0 0-1-16,-3-4-2 15,4 1 3-15,-5-2-2 16,1 2 1-16,-1-2-1 0,1 2 1 16,-2-4 0-16,1 0-1 15,-2-1 0-15,0-6 1 16,1-1 0-16,-2-3 2 16,1-3-1-16,-3-5 1 15,3 1 1-15,-3 1-2 16,-1-2 0-16,1-1-1 15,0 1 1-15,-2 1-1 0,2-3 0 16,0-2-1-16,-2-3 1 16,4 0-1-16,-3-4 0 15,3-4 2-15,-2 0-2 16,1-5 0-16,2 3 1 0,-1-6-1 16,-1 4 0-16,4-2 1 15,-1 0 0-15,1-1-1 16,0-1 3-16,7 1 0 15,-4-2-1-15,0 1 2 16,7-2 0-16,-1-1 0 0,4-1 1 16,3-2 0-16,4 0-1 15,7 0-2-15,6 1 3 16,2-2 0-16,9 0-1 16,1-1-1-16,6 0 0 15,3 1-3-15,2 1 1 0,3 2-1 16,-1-1 0-1,3 0 1-15,1 4-1 0,2 0 0 16,6 1 1-16,-3 2-2 16,3-1 1-16,-1 2 0 15,-1-1 1-15,0 2-1 0,-4-2-1 16,-5 3 1-16,-5-3 0 16,-2 2-1-16,-3-3 1 15,-3 0 2-15,-2 0-4 16,-4-1 3-16,-1-3-1 15,-5 1 1-15,-2-2-1 16,-4 0 0-16,-1-2 0 0,-5-3 0 16,-3-1 0-16,-7 1 0 15,-1-4 0-15,-4 0 1 16,-3 0-1-16,-2 0 3 16,1 0 3-16,2-9 3 15,0-4 0-15,-2-1-5 0,5-4-1 16,-3 0-1-1,2-3-2-15,-6 1-2 0,-2-6 2 16,1-2 2-16,-6-6-5 16,2-2 6-16,-1-4-3 15,-2-4 1-15,0-4 0 0,0 1 0 16,0 0 0-16,-5-3-1 16,2 1 0-16,-2 1 1 15,-1-2-1-15,1 4 1 16,-2-6 1-16,-1 2-1 15,1 0 0-15,0-2 1 0,0-3 0 16,1 1 0-16,1-6 0 16,1-1-1-16,1 0 3 15,0-4-3-15,-1-2-1 16,1 2 1-16,-3-2-1 16,2 1 1-16,0-2 0 0,-3-3 0 15,1 4-2-15,-1-6 2 16,-5-1-1-16,3-2-1 15,-3-1 2-15,-1 0-4 16,3 0 6-16,-2 3-5 16,4 2 6-16,-3-3-5 15,0 4 2-15,0-2 0 0,1 3-1 16,-3-1 0-16,1-1 2 16,-1 2-1-16,0-2-1 15,-1 0-1-15,1-1 1 16,-1 4 0-16,1-2 2 0,1 3-2 15,2 2 0-15,0 1 1 16,1 5 0-16,0-1-1 16,3 3 0-16,-2 4 0 15,2 2 0-15,1 2 0 16,0 6 1-16,1 2-1 16,-2 5 0-16,5 2 1 0,1 2 1 15,0 6-1-15,0 2 2 16,0 4 0-16,0 2 0 15,0 1-1-15,1 4-1 16,2 1 4-16,0 1-4 16,-3 2 1-16,2-1-1 0,0 3 0 15,0-1 1-15,1 0-5 16,-1 2 6-16,1 1-2 16,-1 1 0-16,0-1-1 15,1 2 0-15,-3 2-1 16,0 0 3-16,0 2-4 15,0-1 3-15,0 1-2 0,0 0 0 16,0 0-2-16,0-2 2 16,-3 2 1-16,-4-3-3 15,-7 2 2-15,-3 1-2 16,-6-2 4-16,-8 2-2 16,-5 0 3-16,-1 0-2 0,-4 0 1 15,-1 0 0-15,1-4-1 16,2 3-1-16,2-3 1 15,1 2 1-15,1-2 0 16,1 2-2-16,1 0 2 0,1 0-1 16,0 2 1-16,0 0-2 15,1-2 2-15,-1 2-2 16,1 0 1-16,4 0 1 16,0 0-2-16,2-2 1 15,1 2 0-15,2 0-1 16,-2 0 2-16,-1 0-1 0,1 0 0 15,-1 0-1-15,-3 0-1 16,1 0 1-16,-2 0-1 16,-1 0 3-16,1 0 0 15,-2 0-3-15,1 0 3 16,-4 2-1-16,1 0 1 0,3-2-1 16,-4 4 1-16,-1-3-2 15,3 0 2-15,-2 2-1 16,0-3 0-16,3 1 0 15,2-1 1-15,4 0-1 16,6 0 0-16,2 0 0 0,5 0 0 16,3 0 0-16,3 0 0 15,3 0 1-15,1 0-1 16,0 0 0-16,2 0-1 16,-2 0 1-16,2 0-2 15,0 0 1-15,0 0-2 0,0 0-2 16,0 0-4-16,0 0-4 15,0 0-5-15,0 0-3 16,0 4-14-16,4 3-44 16,-2-4-42-16,-2-3-38 15</inkml:trace>
  <inkml:trace contextRef="#ctx0" brushRef="#br0" timeOffset="126079.89">8984 10684 45 0,'-8'0'5'15,"2"0"-6"-15,3-2-18 16</inkml:trace>
  <inkml:trace contextRef="#ctx0" brushRef="#br0" timeOffset="126749.08">8984 10684 13 0,'-34'-32'58'0,"24"26"3"16,1-6 7-16,-5 2-1 0,-2-6-45 16,-3 4-5-16,4-4 3 15,0 6-3-15,6-2 11 16,4 3 12-16,1 2-15 15,4-3-13-15,0 0 32 16,0-1-6-16,0-1-11 16,4-1-3-16,1-1 1 0,2-2-4 15,3 0 7-15,0 0 2 16,4 3-1-16,3 1-4 16,3 1-9-16,2 2-6 15,7 4-2-15,0 5-7 16,2 0 2-16,-1 4 0 0,-1 10-4 15,0 2-2-15,-6 1 3 16,1 5-1-16,-5-1 3 16,-4 3-2-16,-3 1-4 15,-5 0-1-15,-7 1-7 16,0 3 6-16,-16 2-4 0,-7-1 3 16,-8 4-5-16,-6-2 4 15,-7-2 7-15,1-4 5 16,-1-1-4-16,0-4 4 15,5-3-6-15,0-1 6 16,10-3-3-16,4-5 2 0,8-2-2 16,7-2 4-16,8-3 2 15,2-2-2-15,7 0 0 16,9-2-3-16,5-3 3 16,8-2 1-16,5-1-4 15,6 3 2-15,0 2-2 0,-1-1-2 16,1 4 0-16,-1 0 0 15,-3 0 2-15,-2 7-1 16,2 4 4-16,-4 5-3 16,-2 0-1-16,1 6 2 15,-4 0-2-15,-5 4-3 16,-2 1 4-16,-10 1-5 0,-6 6 2 16,-4 0 2-16,-20 3-1 15,-18 0-1-15,-21 7 3 16,-21-1 1-16,-18 1 0 15,-11 1 1-15,-11-1 2 16,3-1 3-16,6-4-6 0,13-3-2 16,21-8-3-16,23-6-52 15,27-19-117-15,27-13-237 16</inkml:trace>
  <inkml:trace contextRef="#ctx0" brushRef="#br0" timeOffset="138255.66">1011 9939 46 0,'-31'16'259'0,"2"-8"-217"0,4 0 2 16,9-3-6-16,1-2-5 15,7 1 2-15,4-2-4 16,3-2-1-16,1 0-4 15,5 0-16-15,12 0-3 16,10 0 4-16,13-7 0 0,8 0-4 16,13-4-3-16,11 0 0 15,7 1-3-15,8 3 0 16,3 3 0-16,1 0-1 16,-1 4 5-16,2 0 5 15,1 4 4-15,4 3-2 0,1 2 1 16,8 2-4-16,4-1-1 15,2 3 0-15,4-1-1 16,-1-3 0-16,3 0 2 16,-2-4 4-16,1-3 2 15,2 2-5-15,-4-4-1 16,0 0-1-16,-6 0-8 0,-4 0 6 16,-5 0-2-16,-8 0 1 15,-4 0-4-15,-8 0 1 16,-4 0 0-16,-13 0-2 15,-5-4 0-15,-9 1 1 0,-7-3-1 16,-8 3 0-16,-7-5-1 16,-6 3-7-16,-4-6-5 15,-7-3-49-15,-10-7-62 16,-2-10-122-16</inkml:trace>
  <inkml:trace contextRef="#ctx0" brushRef="#br0" timeOffset="138653.9">3666 9384 631 0,'4'6'5'0,"7"0"-5"15,7 8-6-15,5 2 5 16,9 6 2-16,9 5 0 16,8-1 3-16,-3 3-1 15,5-2-4-15,0-2 7 16,-3 0-4-16,-1 0-1 16,-5 1 2-16,-2 1-4 0,-6 5 3 15,-9 6-1-15,-5 2-2 16,-15 10 2-16,-5 6-3 15,-28 3 3-15,-13 4-6 16,-20 3 5-16,-14 0-2 16,-12-3 6-16,-4-2-1 15,-3-4 4-15,11-3 3 0,14-8-2 16,18-4-7-16,27-9-22 16,23-9-67-16,14-16-134 15</inkml:trace>
  <inkml:trace contextRef="#ctx0" brushRef="#br0" timeOffset="142798.43">19213 1607 697 0,'0'5'65'0,"-3"6"-56"16,-12 10-8-16,-7 11-5 15,-13 26 3-15,-10 17-1 16,-13 21 1-16,-10 24 2 15,-18 17 1-15,-16 14 2 0,-22 10 8 16,-22 4 0-16,-15 6-1 16,-8-4-3-16,-8-3-1 15,-3-4-2-15,2-5 4 16,7-5-6-16,3-7 0 16,5-11-2-16,10-9-5 15,4-16-28-15,5-23-81 16,11-25-150-16</inkml:trace>
  <inkml:trace contextRef="#ctx0" brushRef="#br0" timeOffset="143055.77">16026 3776 845 0,'-16'64'7'0,"-1"1"-4"16,5 4-4-16,7 13-16 15,5-4 15-15,34-6-1 16,24-9-3-16,28-13-1 16,32-17 5-16,29-21 3 0,31-19-2 15,16-34-28 1,9-25-108-16,-4-28-233 0</inkml:trace>
  <inkml:trace contextRef="#ctx0" brushRef="#br0" timeOffset="143454.97">19441 795 868 0,'34'-46'-1'0,"-34"9"7"16,-12 6 1-16,-19 17-4 15,-10 14-2-15,-13 27-3 0,-12 19 0 16,-5 20-1-16,2 16 3 16,7 16 0-16,18 2 0 15,22 2-2-15,22-8 0 16,24-6-5-16,30-13-36 0,17-20-33 15,12-21-96-15,14-27-403 16</inkml:trace>
  <inkml:trace contextRef="#ctx0" brushRef="#br0" timeOffset="143770.17">20158 936 809 0,'0'0'56'15,"-23"13"-41"-15,-10 15-19 16,-7 13 2-16,-4 14 3 16,3 14-2-16,10 7-1 0,20 2-12 15,14-1-29-15,32-8-41 16,20-11-65-16,14-16-2 16,6-20 29-16,3-21 86 15,-8-9 91-15,-9-30 112 16,-15-10-15-16,-16-14-27 0,-11-13-56 15,-17-4-22-15,-2-2-29 16,-24 2-12-16,-8 10-1 16,-2 11-8-16,-2 16-5 15,-8 15-7-15,2 22-9 16,1 5-32-16,5 18-89 0,11 6-78 16</inkml:trace>
  <inkml:trace contextRef="#ctx0" brushRef="#br0" timeOffset="145329.09">20573 1041 862 0,'12'-26'29'16,"1"3"-8"-16,-3 7-3 0,7 8-12 15,2 12-6-15,-2 23-9 16,-5 14 2-16,-10 5-9 16,-2 8-26-16,-27-2 0 15,-14-6-25-15,-5-14-40 0,0-14 30 16,9-14 40-16,13-4 48 16,19-21 85-1,10-12 40-15,26-10-64 0,12-6-11 16,7 1-34-16,9 6-12 15,4 12-2-15,-2 13-11 16,-10 17-13-16,-12 7-11 0,-10 18-8 16,-15 14-5-16,-14 1 3 15,0 2 22-15,-4-8 5 16,-3-3 1-16,7-8 5 16,0-5-3-16,20-8-3 15,9-8 8-15,9-2 17 0,3 0 2 16,4 0-1-16,-1-2-8 15,2 2-11-15,-7 0-7 16,-5 0-30-16,-5 8-8 16,-5 1-29-16,-2-2 1 15,3-6 29-15,8-1 28 0,10-1 14 16,7-13 5-16,9-8-1 16,-1-6 2-16,-2-2 5 15,-6 3 37-15,-14 4 11 16,-9 7-23-16,-15 16-31 15,-12 8-10-15,-5 28-35 16,-22 12 35-16,-7 16 2 0,-5 12 7 16,-5 10 3-16,3 4-6 15,7 2 7-15,4 5 13 16,6-6-11-16,2-4 4 16,8-10-9-16,1-15-4 0,5-17 0 15,4-13 1-15,2-20-1 16,2-12 1-16,4-22 20 15,12-28 13-15,5-20-25 16,12-19-5-16,9-15-9 16,5-7-2-16,9-1-3 15,2 10 5-15,5 20-2 0,0 17-2 16,3 23-15-16,-5 26 9 16,-9 16 11-16,-14 22-1 15,-26 14-33-15,-21 3-43 16,-40-2 3-16,-29-3-14 15,-12 0-86-15,-3-6 21 0,8-1 154 16,22-4 88-16,22 1 22 16,26-1-7-16,15 0-26 15,24 6 7-15,18-1 9 16,11 10-34-16,6 2-35 16,9 5-18-16,-2 0-12 0,0-6-69 15,-3-8-13-15,3-14 18 16,1-13-36-16,2-8 30 15,4-21 21-15,-2-7 56 16,3-11 52-16,-9 0 52 16,-12 6 14-16,-13 7-47 15,-12 7-33-15,-15 12-29 0,-13 11 4 16,-8 16-3 0,-19 14-13-16,-4 9 3 0,-6 9 13 15,-4 1-8-15,9-6-9 16,9-8-3-16,5-10 8 0,16-12-1 15,6-10-2-15,21-4 10 16,9-19 14-16,7-9-13 16,6-10-5-16,3-11-1 15,1-7 17-15,-1-12 17 16,2-8-12-16,2-9-13 16,3-5-7-16,4-4-1 0,1 1 1 15,-1 1-1-15,-2 7-1 16,-5 7 0-16,-11 16-2 15,-9 17 0-15,-11 14-2 16,-10 23 2-16,-13 20 2 16,-13 44-17-16,-15 29-8 0,-8 23 4 15,-6 21 12 1,-1 11 2-16,7-2 4 0,16-10 2 16,20-18-3-16,13-14-55 15,30-22-34-15,16-18 43 16,13-21 28-16,4-25 16 15,1-9 14-15,-8-23 19 0,-8-12 53 16,-6-7 1-16,-13 1-48 16,-13 3-26-16,-9 8-6 15,-9 19-3-15,-9 11-19 16,-2 31-23-16,-15 17 7 0,2 12 31 16,-4 12 7-16,7 1-3 15,8-5 1-15,4-16-17 16,17-12-35-16,9-16 8 15,8-19 2-15,3-10 11 16,0-22 32-16,-2-14 23 16,-1-9 4-16,-4-11 67 0,1 1-20 15,-6 3-41 1,-4 7-14-16,-4 10-18 0,-7 12-7 16,-7 8 1-16,-5 9 2 15,-2 4-1-15,-13-2-11 16,-9 1-32-16,-6-5-21 0,-6-5 0 15,-2-9-30-15,2-3-288 16</inkml:trace>
  <inkml:trace contextRef="#ctx0" brushRef="#br0" timeOffset="145539.5">22437 526 952 0,'-6'-14'15'0,"2"3"-29"16,3 5-67-16,1 6-119 15,13 2-285-15</inkml:trace>
  <inkml:trace contextRef="#ctx0" brushRef="#br0" timeOffset="146062.97">23605 2025 92 0,'46'-52'756'0,"-7"-13"-744"16,-2-10-11-16,-6-3-9 15,-6-1-10-15,-8 13 4 16,-10 15-10-16,-6 7-4 15,-2 16 18-15,-6 16 12 0,-10 10-6 16,1 4-1-16,2 18-3 16,1 8 9-16,6 11 0 15,7 6 2-15,18 5 9 16,16 0 13-16,13 5-3 16,11 2 8-16,10 2-21 15,0 1-5-15,0 0-3 0,-9-7-41 16,-7-14-136-16,-11-17-367 15</inkml:trace>
  <inkml:trace contextRef="#ctx0" brushRef="#br0" timeOffset="202089.01">6734 13811 585 0,'0'-8'23'0,"0"3"3"0,0 5-19 16,3 0-4-1,2 11-1-15,-1 9 6 0,1 8 8 16,0 6-4-16,0 9-3 16,-2 2-5-16,1 5-2 15,-1 5 0-15,4 4-1 0,-2 1 0 16,5 8-1-16,-3 4 1 16,2 4-1-16,-1 6 0 15,-1 3 1-15,-2 4 2 16,0-2-2-16,0-1 3 15,2 0-2-15,1-5-1 16,3-8-1-16,2-3 0 0,2-8-1 16,4-5 1-16,3-7-1 15,-2-4 2-15,7-1 0 16,2-8-1-16,5 1 1 16,12-9 3-16,12-4-1 0,18-8 4 15,16-6 4-15,13-9-5 16,19-2-6-1,5-4 3-15,10-7-4 0,0-2 1 16,9-2 2-16,-4 3-3 16,1-5 2-16,4 5 0 0,2 0 10 15,0 3 3-15,3 3-2 16,-6 5-4-16,-9 1-2 16,-7 0-2-16,-16 0-3 15,-15 1 0-15,-21-1-1 16,-13-9 1-16,-17-14 1 15,-12-12 8-15,-10-14 10 0,-9-13-13 16,-10-13-9-16,-9-11-7 16,-6-3-2-16,-19-9-6 15,-6-5 4-15,-6-6 3 16,-4 0 6-16,-8-2-4 16,2-1 7-16,2 5 1 0,8 4-1 15,8 6 2-15,11 10-2 16,11 8 8-16,7 9 3 15,0 10 0-15,9 12-2 16,2 6 3-16,-2 9-1 16,-4 6-3-16,0 6 0 0,-3 0-5 15,-2 0-1-15,-4 6-2 16,-11 0-3-16,-14-5-2 16,-16 6-5-16,-17 2 4 15,-16 5 3-15,-19 3 2 16,-16 2 2-16,-16 2 0 0,-15 6 1 15,-14 5-1-15,-9 3 0 16,-13 4 0-16,-1 3 2 16,-1 2-2-16,10 6 2 15,10-2-1-15,11 1 4 16,19 1-1-16,10-4-1 16,12 0 0-16,15-4-1 0,6-1-1 15,13-3 0 1,4-2-1-16,9 1 0 0,4-4-1 15,3 1-15-15,4-2-46 16,4-8-70-16,13-8-79 16</inkml:trace>
  <inkml:trace contextRef="#ctx0" brushRef="#br0" timeOffset="206530.99">12700 5679 347 0,'-7'-18'160'0,"0"-1"-144"0,-3-1-8 16,0 3-7-16,1 5-1 16,2 4 4-16,2 4 9 15,-3 2-1-15,-1 2-4 16,1 2-1-16,-4 9-4 0,0 7 2 15,-4 4-2-15,0 9-1 16,-1 8 1-16,0 6-1 16,-3 7-1-16,-1 8 2 15,-3 8 4-15,-1 5 5 16,0 2-4-16,3 9 0 0,5-2-3 16,5 4 4-1,7-1-5-15,3 3-2 0,2 1 0 16,0 6-2-16,5-1 0 15,-3 9 1-15,1 2-1 16,-3 2 0-16,0-1 1 0,-10-4 0 16,-2-2 1-16,-5-8-2 15,-2-3 1-15,-3-7-1 16,-5-3 1-16,2-9 0 16,-2-5 3-16,3-8 3 15,0-6 6-15,2-9 4 16,8-8 0-16,1-10-11 0,3-6-5 15,6-7-3-15,-3-1-1 16,1-5 2-16,-1-2 0 16,2-1 3-16,-2-2 1 15,-3-2 1-15,3-12 9 16,0-2 8-16,4-7-8 16,-1-4-9-16,4-5 0 0,0-4-3 15,11-1 2-15,7-3 0 16,3 6-5-16,6-4 2 15,2 6 0-15,1 10 2 16,3 3-2-16,2 1 0 0,-1 7 1 16,5 2-1-16,-3 5 0 15,3 4-1-15,-2 0 1 16,0 13 0-16,-1 6 0 16,-2 5-2-16,-4 6 1 15,-6 6 0-15,-3 4-2 16,-1 7 0-16,-8 1 2 0,-2 4-3 15,-3 0 3-15,-5-1-3 16,-2 6 1-16,0-3 2 16,-2 1 1-16,-7 2-1 15,-1-4 1-15,-3 5 0 0,-2-4 0 16,-1 1-2 0,-2-7 2-16,2 0 2 0,-2-1-1 15,4-5-2-15,-1-3 1 16,4-4 1-16,3 0 0 15,-2-1-1-15,3-1-1 16,0-2 0-16,2 0 2 0,-3-1-1 16,1-3 0-16,0-2 0 15,2-2 0-15,1-3 1 16,-2-5-1-16,3 0 0 16,-1-5 0-16,4-2 0 15,-3 1 1-15,3-2-2 0,-2-1 1 16,2-1 0-16,0-2 1 15,-2 1-1-15,2 0 1 16,0-3 0-16,0 2 5 16,12 1 1-16,9-3 1 15,13 1-2-15,18-1 4 16,19-1-4-16,18-3-2 16,21-14-2-16,7-21-36 0,12-22-134 15</inkml:trace>
  <inkml:trace contextRef="#ctx0" brushRef="#br0" timeOffset="-214617.37">8845 16857 264 0,'-34'-16'52'0,"3"0"-17"15,6 4 10-15,4 0 12 16,4 2-7-16,4 4-16 16,-1-4-1-16,4 3 9 15,0-4 6-15,2 1-1 0,2-1-14 16,5-1-13-1,1-1-11-15,0 1-6 0,7-1-4 16,9 2 0-16,10 1 1 16,8 2 0-16,7 2 1 15,11 2-1-15,4 1 1 16,7 3 0-16,1-2 0 16,4-2 0-16,4 1 1 0,7-3 2 15,6-3 3-15,8-2 1 16,9-1-2-16,10 1 0 15,6 0-2-15,5 1-2 16,11 2 0-16,2 2-1 0,5 0-1 16,2 5 1-16,6-1 0 15,2 2-1-15,1 0 1 16,3 0-1-16,1 0 2 16,0 2-4-16,-3 3 3 15,3 0 0-15,-2 0-1 16,1 3 1-16,4 0-2 0,2 3 4 15,6 0-2-15,5 3 2 16,4 2 0-16,2 2-2 16,0 2 1-16,-4 1-1 15,0 0 0-15,-2 1-1 16,0-4 2-16,8 0 3 0,0-4 4 16,6-3-6-16,5 0 3 15,7-1-4-15,4-1-1 16,7 2 0-16,1 1 1 15,2 1-2-15,3-1 1 16,3-1-1-16,4 1 2 0,2-1-2 16,7-2 2-16,6 3 2 15,3 0-3-15,2 1-1 16,2 4 1-16,4 1-1 16,-2 1-3-16,0 4 4 15,0 4-1-15,-5 1-3 16,0 3 4-16,-8-2-1 0,-5 3-2 15,-5-2 3-15,-4 2-1 16,-7 1-4-16,-7 2-1 16,-10-3 2-16,-8 1-1 15,-11-2-1-15,-18-9 5 16,-17-5 1-16,-14-10-1 0,-18-7 1 16,-14-3 2-16,-16-18 0 15,-14-5 0-15,-9-9 0 16,-12-10-4-16,-10-11-2 15,-7-12 0-15,-10-11 1 16,-7-14 2-16,-8-10 0 0,-2-8 0 16,0-1 0-16,-2-6 1 15,2-2-1-15,0 4 1 16,4 0-1-16,5 0 0 16,2 3 1-16,1 2-2 15,1 2 2-15,-4 2 0 16,-2 2 1-16,0 1 0 0,-4 5-1 15,0 0 1-15,-3 5-2 16,0 8-1-16,-10 4 4 16,-2 9-3-16,-6 5 0 15,-3 2 0-15,-6 4 0 0,-7 3 0 16,-4 2-1-16,-9 5 0 16,-10 4 1-16,-6 5-2 15,-7 6 1-15,-14 3-1 16,-12 7 0-16,-12 4 0 15,-10 3 0-15,-15 6 0 0,-11 5 1 16,-12 2 0-16,-9 5-1 16,-5 2 2-16,-16 2-1 15,-8 9 1-15,-10 1-1 16,-9 4 0-16,-13 4 1 16,-5 1 1-16,-6 4 1 15,-7 2-5-15,-2 5 1 0,-6 0 1 16,-2 4-3-16,1 0 3 15,-3 5 3-15,3 2-5 16,2-3 4-16,-2 2 1 16,3-2-6-16,-2 2 7 0,4-8-4 15,2 5-2-15,0-6 2 16,8 1 0-16,1-4-3 16,3 1 4-16,10-2 2 15,3-3-5-15,7-1 5 16,4 0-2-16,3-2 0 15,3-1 1-15,6 1-2 0,6 0 2 16,6-1-3-16,4-3 3 16,2 0-1-16,10-1 1 15,3-3 0-15,4 1-2 16,5-3 2-16,2-1 0 16,8 1 3-16,1-1-7 15,4 1 5-15,2 1-2 0,5-2 1 16,3 2-1-16,5 1-1 15,6-3 2-15,2 3 0 16,7-3 0-16,7-3-1 16,4-4 1-16,-5 3 0 0,9-2 0 15,-1-2 2-15,-1 2-2 16,-5-1-1-16,5 0 1 16,3-1-1-16,2-2 2 15,3-1-5-15,4-1 2 16,3 0-2-16,7 0 0 15,2-7-4-15,6 0 1 0,0-6 4 16,8 3 1-16,4-4 1 16,4-1 0-16,2 1 0 15,7 0 1-15,0-2-1 16,4 1 1-16,-4 1-1 0,7 2 2 16,2 3-3-1,-1-2 2-15,3 2 0 0,3 4 0 16,2-3 0-16,0 5 1 15,2-2-2-15,2 1 0 16,2-2 1-16,2 5-1 0,2-1 3 16,-2 0 1-16,7 1-1 15,-2 1 0-15,-3 0-2 16,1 0-1-16,1 0-1 16,-2 1 2-16,0 4 0 15,1 5-2-15,2-2 0 16,0 0 3-16,2-1-4 0,-1 2 5 15,1 1-5-15,-3 3 3 16,0 1 1-16,-3 6-3 16,-4 1 1-16,-1 4 0 15,2 0 1-15,1-1-1 16,1-3 3-16,5 2 0 16,1-1-1-16,5 1-1 15,-2 4-1-15,4 6 0 0,2 8 0 16,1 9 0-16,2 7 0 15,-1 6 0-15,2 5 1 16,2 1-1-16,0 3 1 0,0-1-2 16,4-3 1-16,3 1 0 15,2-1 1-15,4-1-2 16,-3 1 1-16,1 0 0 16,2-2 0-16,1-1-1 15,2-7 0-15,2-4-2 0,3-4-2 16,7-11-3-16,6-5 1 15,8-4 2-15,16-4-2 16,13-6-2-16,16-3-2 16,17-6-5-16,20-6-31 15,16-3-53-15,13-2-1 16,11-11-98-16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18T04:15:59.053"/>
    </inkml:context>
    <inkml:brush xml:id="br0">
      <inkml:brushProperty name="width" value="0.05292" units="cm"/>
      <inkml:brushProperty name="height" value="0.05292" units="cm"/>
      <inkml:brushProperty name="color" value="#FF0000"/>
    </inkml:brush>
  </inkml:definitions>
  <inkml:trace contextRef="#ctx0" brushRef="#br0">10878 16188 605 0,'0'0'25'16,"0"-1"-20"-16,-2-5 0 0,2 0 15 16,-4 0 10-16,3 2-8 15,-8-1-5-15,-3 0-7 16,-7-2-8-16,-8-1 0 16,-8 1-1-16,-11-1-1 15,-10-1-1-15,-12 1 1 16,-7 1 0-16,-6 0 1 0,-4 2 0 15,-4-1 0-15,-5 3 4 16,-3-2 3-16,-5-1 0 16,-3-1-1-16,-5-3 0 15,-9 1-2-15,2-4 1 16,-5-1-6-16,-5 3 1 16,1-1-1-16,-3 5 0 0,2 2 0 15,1 5 1-15,4 10 3 16,7 7-1-16,8 9 5 15,7 6 1-15,12 2-2 16,6 3-7-16,6-2 0 0,3 3 0 16,8-3 1-16,2 3-2 15,6-2 1-15,4 1 0 16,7-1-3-16,8 2 1 16,10 4-1-16,10 11 0 15,12 10-1-15,10 14 3 16,21 15 3-16,18 8 0 0,13 2-4 15,12-2-10-15,8-4-19 16,7-10-5-16,12-8 12 16,10-1 15-16,14-3 8 15,10 7 1-15,20-1 4 16,9-1 1-16,12-6-4 0,8-13-7 16,4-8-30-16,1-16-14 15,-5-11 11-15,2-12 34 16,-7-10 22-16,5-3 21 15,-3-3-5-15,0-15-8 16,-1-7-11-16,-3-9-6 0,-9-7-6 16,-11-9-1-16,-19-2-11 15,-20-5-11-15,-20-2 9 16,-23-7 13-16,-22-2 15 16,-15-7 9-16,-14-8-3 15,-11-8-3-15,-7-11-14 0,-10-3-4 16,-16-5-6-16,-13-5-4 15,-13-1 1-15,-16 0 8 16,-19-1 1-16,-16 0 4 16,-21 3 1-16,-25 7 1 15,-21 10 0-15,-16 17-3 16,-19 19 3-16,-10 18 6 0,-6 19 2 16,-2 20-10-16,11 4-4 15,16 0-65-15,25-3-170 16</inkml:trace>
  <inkml:trace contextRef="#ctx0" brushRef="#br0" timeOffset="4402.07">15092 12914 7 0,'4'13'422'0,"1"-3"-362"15,3-1-39-15,-1 5 2 16,0 6 11-16,1 12-1 16,-1 13-20-16,-7 20-4 0,-3 17-4 15,-9 17 0-15,-10 7 9 16,-5 9 9-16,-1-3-5 15,3-8-11-15,5-10-3 16,6-8 0-16,7-13 11 16,7-13 6-16,12-6-6 15,20-11 3-15,26-7 1 0,25-8-1 16,34-5-12-16,34-1-10 16,24-5-24-16,17 0-33 15,3-1 5-15,3-2 21 16,-8 0 24-16,-12-1 14 15,-13 0 8-15,-9 2 16 16,-6 7 2-16,-16 4-1 0,-9 5-1 16,-16 1 0-16,-16-2-6 15,-18-7-7-15,-21-3 2 16,-12-9 1-16,-14-8 2 16,-8-3 1-16,-2-18-10 0,0-15-2 15,4-17-7-15,-2-18-1 16,-3-13-1-16,-5-11-1 15,-12-10-9-15,-2-5 5 16,-31-5-3-16,-19-10 0 16,-33-6-6-16,-26-11 1 0,-30-8 4 15,-32 0 2-15,-26 2-5 16,-18 11 3-16,-15 15 4 16,-11 19 5-16,-1 21 2 15,13 22-2-15,15 22 3 16,31 18-9-16,31 16-71 15,44 1-82-15,42 7-367 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18T04:17:37.083"/>
    </inkml:context>
    <inkml:brush xml:id="br0">
      <inkml:brushProperty name="width" value="0.05292" units="cm"/>
      <inkml:brushProperty name="height" value="0.05292" units="cm"/>
      <inkml:brushProperty name="color" value="#FF0000"/>
    </inkml:brush>
  </inkml:definitions>
  <inkml:trace contextRef="#ctx0" brushRef="#br0">27937 5260 585 0,'0'44'9'16,"-4"17"6"-16,-1 17 8 15,5 26-5-15,0 19-4 16,7 16 5-16,8 15-4 0,0 21-4 15,-2 15-1-15,-2 17 0 16,-7 16 0-16,-4 9-2 16,0 9 0-16,-13 3 0 15,-3 5-3-15,4-5 2 16,-2-2 10-16,7-8 3 16,4-9-10-16,3-13-4 15,3-16-6-15,11-17 2 0,8-21-6 16,2-15-28-16,6-22-50 15,-1-23-72-15,0-32-371 16</inkml:trace>
  <inkml:trace contextRef="#ctx0" brushRef="#br0" timeOffset="28221.44">29425 4879 622 0,'4'-29'21'0,"-8"4"27"16,-13 14-12-16,-12 9-12 15,-10 7-2-15,-12 20-12 0,-7 15-7 16,1 10 0-16,4 9 3 16,12 2 10-16,21 3 1 15,12-6-4-15,9-3-5 16,28-6-5-16,18-6 0 0,16-8-2 16,14-6-4-16,14-8-46 15,9-10-118-15,2-10-279 16</inkml:trace>
  <inkml:trace contextRef="#ctx0" brushRef="#br0" timeOffset="28541.42">30173 5052 686 0,'-17'-29'58'0,"-8"11"-49"15,-4 11-1-15,-3 7-4 0,-6 16 0 16,-1 14-2-1,5 7-2-15,7 5 0 0,10 1 0 16,17-1-1-16,19-1-6 16,27-5-12-16,18-10-43 15,14-2-33-15,2-11-20 16,-4-12 30-16,-10-1 75 0,-11-21 67 16,-23-8 72-16,-17-7-25 15,-15-10-39-15,-15-1-25 16,-17-7-24-16,-11-2 2 15,-3 6-2-15,-1 10 0 16,-2 4-12-16,4 14-4 16,5 13-3-16,8 9-37 0,13 9-114 15,17 9-298-15</inkml:trace>
  <inkml:trace contextRef="#ctx0" brushRef="#br0" timeOffset="29140.6">31099 5128 812 0,'19'-43'7'15,"-20"-13"-1"-15,-17-2 6 0,-7 1-7 16,-6 9 1-16,-1 12-5 16,-4 20-1-16,-1 16 0 15,-2 16-1-15,5 24-3 16,4 13 3-16,9 8-1 15,11 4-4-15,10 0 2 16,15-9-2-16,10-13-11 0,3-10-4 16,7-18 8-16,1-15 10 15,3-9 11-15,4-26 16 16,6-11-4-16,-3-19-6 16,-1-15-2-16,-5-11 3 15,-5-12-7-15,-7-9-4 0,-8-3-2 16,-2 3 0-16,-8 6-3 15,-4 18 2-15,-3 20-1 16,-1 19 1-16,-2 21 0 16,0 20-2-16,-4 14 3 15,-6 28-7-15,-10 17 4 0,1 18 1 16,6 16 1-16,6 10-5 16,7 3 4-16,14-2-3 15,24-3 4-15,12-11-6 16,11-8-4-16,2-18-11 15,5-12 7-15,-7-14 9 0,-11-16 2 16,-5-14 2-16,-9-13 2 16,-7-21 7-16,-4-12 10 15,-5-10-4-15,-4-6-8 16,-4 0-3-16,-3 5-3 16,-4 14 1-16,0 16-2 15,-5 22 0-15,0 12-9 16,-12 28 0-16,-1 19 7 0,-6 17-4 15,4 10-25-15,0 1-56 16,1-2-61-16,6-4-240 0</inkml:trace>
  <inkml:trace contextRef="#ctx0" brushRef="#br0" timeOffset="29620.76">29871 6614 548 0,'9'-49'37'16,"-8"5"9"-16,-1 7-15 15,-8 10 1-15,-9 12 9 16,-2 15-19-16,-3 6-12 0,5 17-7 15,3 12 1-15,13 6 12 16,1 9 1-16,23 6-7 16,8 0 4-16,5 0 0 15,-1 1-4-15,-11-5-6 16,-14-4-1-16,-10-5-2 16,-8-5 0-16,-16-8 1 15,-3-7-5-15,4-5-15 0,2-9-7 16,4-9-32-16,5-4-45 15,10-19-78-15</inkml:trace>
  <inkml:trace contextRef="#ctx0" brushRef="#br0" timeOffset="29896.04">30555 6671 561 0,'-22'-25'90'0,"-10"1"-25"16,-6 12-8-16,-6 11-45 0,-5 4-8 16,3 25-1-16,2 11-2 15,15 10 5-15,14 4-1 16,15 2-3-16,12-3-3 15,22-7-2-15,13-7-1 16,7-10-46-16,7-10-85 0,2-9-181 16</inkml:trace>
  <inkml:trace contextRef="#ctx0" brushRef="#br0" timeOffset="30415.14">31101 6706 615 0,'0'-28'73'0,"-7"9"-22"15,-10 6-8-15,-8 11-23 16,0 2-4-16,0 0-8 16,4 0 1-16,0 2-4 15,9 1-3-15,4 1 0 0,3-3-4 16,5 2 4 0,0-3-3-16,0 0-2 0,8-8 2 15,2-6 4-15,5-3-2 16,-1-5-1-16,0-6 1 15,1 0-1-15,-6-3 1 0,-6-1 0 16,-1-3 2-16,-4 5-1 16,2 3-1-16,0 6-1 15,-5 7 0-15,3 3-1 16,-3 6-1-16,3 3 3 16,-1 2-2-16,-2 0 0 0,-2 0 0 15,-3 3-1-15,1 7 1 16,-6 1 0-16,2 1 1 15,-4 2 0-15,0 2-3 16,-2 0 5-16,5 2-2 16,-2 2-2-16,3-5 2 0,2 2 2 15,4-4-3-15,0 0 1 16,5-2-1 0,2-2-2-16,0-1-2 0,0-2 3 15,0-3 1-15,0-1 1 16,0-2 0-16,0 0-1 15,2 0-1-15,3-11-12 0,4-6-26 16,6-2-31-16,5-1-34 16,1 2-43-16,9 7-28 15,1 2-81-15</inkml:trace>
  <inkml:trace contextRef="#ctx0" brushRef="#br0" timeOffset="32467.08">31178 5782 189 0,'0'-35'406'16,"-4"10"-310"-16,-8 14-33 15,-6 11-16-15,-3 27-35 16,-3 19-10-16,-1 22 2 0,0 19 7 15,5 19 0-15,9 12-7 16,9 7 4-16,2-4-3 16,5-2-1-16,5-9-2 15,-3-13 1-15,-3-17-3 16,-3-17-9-16,-1-19-5 0,0-19 8 16,2-19 3-16,3-10-1 15,2-23 3-15,8-14 2 16,-1-5-2-16,8 0 3 15,5 8-2-15,0 11-5 16,5 17 3-16,-3 10 0 16,3 17 0-16,-3 14 1 0,0 4-10 15,0 4-42-15,3-1-27 16,2-6-25-16,5-3-85 16,0-11-42-16,10-11 92 15,-1-7 326-15,-1-13 13 16,-6-16-82-16,0-10-38 0,-13-7 0 15,-8-6-24-15,-11 2-29 16,-9 8-13-16,0 10 2 16,-15 14-10-16,-2 18-10 15,-7 8 8-15,3 24-4 16,0 11 1-16,13 9-2 0,8 3-4 16,13 1-36-16,23-5-43 15,20-9-1-15,12-10-50 16,8-13 79-16,2-15 55 15,2-4 37-15,-6-22 71 16,-7-13-11-16,-13-12-27 16,-12-8-28-16,-16-2-22 0,-14 2 2 15,-12 7 8-15,-10 10-16 16,-19 15-11-16,-12 16 2 16,-6 7-1-16,0 21-4 15,5 12 2-15,10 9-6 16,15 1-22-16,17 0-14 0,7-6-20 15,27-12-18-15,15-11 14 16,15-14 53-16,15-12 37 16,9-22 33-16,9-18-15 15,-4-14 3-15,-1-14 10 16,-11-9-11-16,-11-9-22 0,-16-5-16 16,-12-2-1-16,-11 5-3 15,-11 19 0-15,-10 18 1 16,-10 21 2-16,-8 26 1 15,-21 23 2-15,-14 32-8 16,-13 20 0-16,-6 16 0 0,-5 17-2 16,8 8 1-16,12 7-1 15,14 0 2-15,23-10-1 16,10-5 0-16,14-22-4 16,16-17-12-16,5-18-8 15,3-25 13-15,-1-10 11 16,-3-23 4-16,-3-14 3 0,-7-13 6 15,-5-2-2-15,-6 5 4 16,-4 7 2-16,-4 13-2 16,-5 15-12-16,2 12-3 15,-2 17-13-15,0 12 13 0,0 3 2 16,0 3-2-16,0-2-20 16,0-5-17-16,3-6-23 15,8-8 1-15,2-7 41 16,7-7 19-16,3 0 4 15,2-6 13-15,0-1 18 0,-1 6 10 16,-4 1-22-16,-5 14-22 16,-6 11-10-16,-3 5 5 15,-4 2-1-15,-2-3-17 16,0-4-12-16,0-11-22 16,0-11 4-16,9-3-2 15,3-10 43-15,8-15 15 0,2-9 12 16,2-12 0-16,0-8 21 15,1-10 23-15,-3-2 18 16,-3 4-19-16,-6 12-29 16,-4 10-19-16,-6 19-9 15,-3 21-4-15,-2 7-7 0,-8 22 11 16,-3 8-2-16,2 8-1 16,3 4-4-16,0-4-13 15,6-4-49-15,2-7-30 16,0-7 20-16,8-16 65 15,4-11 23-15,5-11 51 0,2-20-18 16,3-11-2-16,0-10 6 16,0-11-3-16,-2-6-13 15,-1-3-21-15,-2-4-6 16,-2 8 1-16,-5 9-2 16,-1 16-2-16,-5 13 1 0,-4 20 0 15,-2 10-5-15,-19 25-10 16,-6 18 15-16,-4 14-2 15,-1 14-1-15,0 15-1 16,10 4 1-16,8 6 0 16,10-12-4-16,4-3-5 15,13-17-9-15,4-16-9 0,7-16-3 16,3-18-3-16,0-10 15 16,0-4 17-16,-2-22 5 15,-2-11 7-15,-5-5 14 16,-6 1 3-16,0 5-3 15,-7 8-12-15,-3 16-6 0,-2 8-4 16,0 17-6-16,0 8 4 16,0 6-1-16,0-3 1 15,-2-1 1-15,2-4-3 16,0-5 0-16,0-7-17 16,0-2 0-16,7-2 7 0,0-4 11 15,4 3 3-15,-2-3-1 16,0 3-2-16,4 0-2 15,-6 0 2-15,0 0-1 16,0-6-9-16,-1 0-25 16,1 0-11-16,0-12-11 0,0-1 22 15,1-4 32-15,0-3 4 16,3 1 7-16,-4 0 7 16,2 2-6-16,0 5-6 15,-2 1-1-15,-2 4-1 16,2 4-1-16,-4 3 0 0,-1 0 0 15,-2-4 0-15,0 2 2 16,0 1-1-16,0-1-1 16,-8 2 2-16,1 0 0 15,-2 9 2-15,0 6-5 16,3 7-1-16,3 3 2 16,3 1-1-16,0-2-1 0,11-4-4 15,8-6-23-15,8-9 22 16,4-5 9-16,-1 0 0 15,-1-14 3-15,-2-4 17 16,-5-3 21-16,-8 5 17 0,-5 2-60 16,-7 6 0-16,-2 8 0 15,-9 8 57-15,-9 12-28 16,-3 6-9-16,-6 2-19 16,-4 5-4-16,-3-1-45 15,-5-6-101-15,-7-6-223 16</inkml:trace>
  <inkml:trace contextRef="#ctx0" brushRef="#br0" timeOffset="32632.55">33243 6332 903 0,'6'6'-8'0,"-11"8"-78"16,-14-14-106-16</inkml:trace>
  <inkml:trace contextRef="#ctx0" brushRef="#br0" timeOffset="33208.57">29693 8508 834 0,'29'-16'17'0,"1"-32"-12"16,8-13-3-16,4-8-1 0,-8-6-1 15,-2 1-14-15,-7 5-20 16,-7 12 23-16,-2 13 11 15,-4 15 0-15,2 20 2 16,-2 10 1-16,0 24-2 16,1 13-1-16,1 3 1 0,-1 1 0 15,3-6 0 1,0-5-1-16,2-12-7 0,7-13-52 16,4-6 1-16,5-14 26 15,5-14 3-15,5-7 17 16,0-4 1-16,3-1 29 15,-4 7 19-15,-4 9 24 0,-5 15-31 16,-10 9 1-16,-6 12-20 16,-11 19-6-16,-7 5 1 15,-5 3-2-15,-15-1-2 16,-7-4-1-16,-7-12-14 16,-4-7-61-16,-1-15-57 0,2-2-104 15</inkml:trace>
  <inkml:trace contextRef="#ctx0" brushRef="#br0" timeOffset="33340.5">29973 7689 633 0,'-7'-7'61'0,"7"7"6"0,7 2-50 16,13 10-17-16,7 3-17 15,9-1-183-15</inkml:trace>
  <inkml:trace contextRef="#ctx0" brushRef="#br0" timeOffset="33823.53">31176 8374 553 0,'0'-10'119'0,"2"-27"-9"15,1-11-65-15,3-5-31 16,-4-8-12-16,2 3-6 16,-4 4-7-16,0 13 8 15,0 15 3-15,-6 18 0 0,-5 12-6 16,4 24-6-16,3 15 10 16,1 12-1-16,3 4 0 15,3 2-37-15,19-10 10 16,7-8 8-16,10-14-14 15,8-18 23-15,8-11 18 0,6-23-2 16,7-19 24-16,10-13-6 16,3-18-6-16,1-10 18 15,1-13-13-15,-8-9-4 16,-9-2-2-16,-10 3-7 16,-10 12 1-16,-16 19-3 0,-12 21 0 15,-12 26-2-15,-6 26 3 16,-25 25-5-16,-9 28 1 15,-14 26-1-15,-1 24 0 16,3 20-1-16,-1 20-2 0,8 15 2 16,5 12 2-1,2 1-2-15,5-3-2 0,5-5-27 16,3-13-55-16,4-24-38 16,8-28-117-16</inkml:trace>
  <inkml:trace contextRef="#ctx0" brushRef="#br0" timeOffset="35110.82">31659 9232 144 0,'2'-68'294'0,"-2"-26"-233"15,-5-20-5-15,-15-11-24 16,-4-3 0-16,2 12 1 16,1 21-1-16,9 30-16 15,9 28-12-15,0 30 4 16,18 16-11-16,9 25-3 0,8 7-4 16,7 2-30-16,8-6 5 15,6-7-6-15,10-11-57 16,2-16-88-16,0-10 83 15,3-27 229-15,0-18 66 16,-1-17-90-16,2-19-28 16,2-15-30-16,1-10 0 0,-4-8-13 15,-6 2-11-15,-8 1-10 16,-9 18-3-16,-12 23 4 16,-17 24-2-16,-14 24 0 15,-6 29 0-15,-26 36-7 16,-13 28-1-16,-11 33-2 0,-7 22 1 15,1 31 1-15,10 14-1 16,14 12 0-16,9 1 1 16,16-6-1-16,11-14-16 15,4-27-16-15,14-26-17 0,5-38-2 16,7-32 38-16,3-34 23 16,2-30 55-16,-1-33-18 15,-5-26-19-15,-9-15-8 16,-6-10-9-16,-11 4-8 15,-3 10-2-15,-7 16-1 0,-6 23 1 16,1 24-2 0,-1 22-4-16,0 15-2 0,6 17 8 15,2 13 0-15,5 8-5 16,0 0 1-16,9 0-5 16,13-6-2-16,10-8 3 0,6-12 1 15,6-12 2-15,10-2 4 16,4-19-4-16,1-12-2 15,-3-4 1-15,-6-6 2 16,-3 2 4-16,-13 2-2 16,-9 3 3-16,-9 6 9 15,-8 8-5-15,-5 8 0 0,-3 2 7 16,-11 1-3-16,-7 4-5 16,-2-4-3-16,0 2 0 15,3 1-1-15,0 2 0 16,5 6-2-16,-1 7 0 15,1 17-5-15,-1 16-12 0,2 10-17 16,4 5-21 0,4 8-4-16,3 0 18 0,5-8 11 15,10-12 9-15,4-11 20 16,6-12 6-16,4-17 29 16,7-3 13-16,1-19-16 0,5-12-24 15,1-6 3-15,-4-10-3 16,-5-4-4-16,-3-11 3 15,-6-1 6-15,-3-1 1 16,-8 8 0-16,-3 10 0 16,-4 12-7-16,-5 18 6 0,1 16 1 15,-3 3-12-15,0 21-4 16,0 4 5-16,0 8-1 16,0-3-1-16,4 0-18 15,-1-5-10-15,2-6-3 16,0-10 14-16,0-8 24 15,0-4-3-15,2-6-2 0,-3-14 11 16,2-3 1 0,-4-2-7-16,-2-3-5 0,0 5 2 15,-8 3-3-15,-3 11-1 16,-1 9-1-16,-1 20 2 16,4 18-4-16,1 12-8 0,1 10-17 15,4 2-40-15,3-1 13 16,0-9 2-16,11-11-32 15,3-18-25-15,12-16 56 16,6-7 54-16,5-26 143 16,5-19-21-16,3-12-66 0,-3-19-18 15,-5-9 12-15,-8-13-11 16,-10-9-9-16,-6-2-19 16,-11 7-2-16,-2 14-1 15,-4 20 6-15,-5 22 4 16,-2 26-3-16,-5 20-8 15,0 28-6-15,-2 26-2 16,-3 14 4-16,1 16-4 0,3 13 1 16,10 5 0-16,7-2 2 15,0-11-2-15,4-14-14 16,9-18-9-16,1-20 2 16,2-22 14-16,-4-15 6 0,7-16 1 15,-3-18-27-15,0-11-45 16,-2-8-33-16,1-9-118 15</inkml:trace>
  <inkml:trace contextRef="#ctx0" brushRef="#br0" timeOffset="35261.82">33471 7845 667 0,'-13'15'15'0,"4"-9"17"16,9-2 31-16,6-4-28 0,7 0-17 15,8 0-21-15,0-4-100 16,3-2-145-16</inkml:trace>
  <inkml:trace contextRef="#ctx0" brushRef="#br0" timeOffset="35460.81">33656 8444 440 0,'0'19'4'16,"0"-1"-3"-16,0-3 1 15,-11-10-60-15</inkml:trace>
  <inkml:trace contextRef="#ctx0" brushRef="#br0" timeOffset="36709.1">29413 10040 638 0,'5'11'8'15,"5"12"-4"-15,4 16 33 16,4 13 0-16,6 12 11 0,5 13-18 15,-4 13-7-15,-1 6-8 16,-4 5-9-16,-8 2-1 16,-3-2-3-16,-6-11-1 15,1-11-10-15,-4-15-16 16,0-16-24-16,0-19-33 0,0-20-33 16,-4-11-43-16,-4-29-218 15</inkml:trace>
  <inkml:trace contextRef="#ctx0" brushRef="#br0" timeOffset="36970.04">29440 10243 357 0,'0'-62'232'16,"5"5"-139"-16,13 2-32 16,13 1-18-16,8 6-15 15,17 9-12-15,9 8-5 0,10 10-4 16,2 12-4-16,-3 9-3 15,-12 11 2-15,-15 10-4 16,-16 4-5-16,-17 4-18 16,-14-3-5-16,-2 3-6 15,-15-4 18-15,-5-2-3 0,2-5-9 16,6-3-1-16,3-10 8 16,7-5 20-16,4-2-4 15,5-14-67-15,12-2-165 16</inkml:trace>
  <inkml:trace contextRef="#ctx0" brushRef="#br0" timeOffset="37953.25">30273 10270 703 0,'7'-34'40'16,"0"-10"-4"-16,1-10 5 15,-3-6-27-15,-3-5-6 16,-2-3-2-16,0 5-5 16,0 2 0-16,0 9 12 15,0 13 2-15,0 12 0 0,0 14-7 16,0 13-5-16,0 8-5 16,8 19-2-16,6 8 3 15,3 8 0-15,7 1-2 16,3 1-11-16,1-4-6 15,0-9 3-15,0-7-4 16,-3-9-5-16,0-9 8 0,-5-7 9 16,2 0 10-16,-8-12-2 15,0-8 0-15,-1-3-16 16,-8-3-2-16,-1-5 10 16,-4-3 6-16,0 0 6 0,-4 4 3 15,-1 7 25-15,-2 10-9 16,-4 11-10-16,4 10-12 15,3 18-3-15,4 12 3 16,0 10-1-16,9 6-9 16,16 1-40-16,9-2 22 15,12-4-8-15,10-9 5 0,11-11 19 16,8-13 12-16,5-12 0 16,3-4 19-16,-3-14 23 15,-7-10 1-15,-13-8-6 16,-10-7-19-16,-18-8 2 15,-13-1 1-15,-17 0-11 0,-7 5-4 16,-14 10-4-16,-13 15-2 16,-9 18 2-16,0 6-1 15,1 23-3-15,2 12 1 16,9 4-1-16,9 1-2 0,15-5-28 16,5-5-42-16,16-11 19 15,12-10 10-15,8-14 39 16,4-4 11-16,5-24 25 15,4-9 21-15,0-12-6 16,0-9-6-16,0-13-19 16,-3-6-13-16,0-12-4 0,-9-5 0 15,-6-3-3-15,-6 0 1 16,-4 10 0-16,-4 13 0 16,-9 17 2-16,-4 21 3 15,-4 23-1-15,-12 15-4 16,-14 28-3-16,-8 19 3 15,-3 16-2-15,-5 13 2 0,10 10-3 16,11 4 0-16,9-1 1 16,12-5 0-16,13-12-9 15,12-11-18-15,10-16-7 16,1-18-2-16,3-17 2 16,-4-13 19-16,3-13 17 0,-3-15 5 15,-7-11 5-15,-5-6 6 16,-4-3 3-16,-5 4 12 15,-7 4 10-15,-3 13-15 16,-2 13-11-16,-2 14-10 0,0 13-9 16,3 19-1-16,2 7 5 15,4 6-2-15,4-1 1 16,3-3-7-16,-1-14-44 16,-5-11-101-16,-1-16-100 15</inkml:trace>
  <inkml:trace contextRef="#ctx0" brushRef="#br0" timeOffset="38092.15">32054 9513 575 0,'7'17'7'0,"-7"-3"-3"16,0 0 4-16,0-4-7 15,0-6-79-15</inkml:trace>
  <inkml:trace contextRef="#ctx0" brushRef="#br0" timeOffset="38560.78">32221 9680 399 0,'-12'28'57'16,"-10"8"23"-16,2 3-13 15,1 6-40-15,0-2 0 16,13-1-18-16,6-2-6 0,8-8-2 15,19-11-3-15,17-8 5 16,7-13 7-16,14-6 18 16,7-17-3-16,5-16 13 15,3-13-21-15,0-14 4 0,-4-10-9 16,-7-12-4-16,-7-6-3 16,-12-3-4-16,-7 8 2 15,-11 11 9-15,-10 19 4 16,-8 18-2-16,-8 20-4 15,-6 21-6-15,-13 12-4 16,-9 25-2-16,-2 13 2 0,-3 17 0 16,-4 5 0-16,11 10-1 15,10 2 0-15,8 0 1 16,2-5 1-16,17-12-1 16,14-13-8-16,7-15-9 15,7-14 2-15,4-18-1 16,2-7-1-16,-2-14-10 0,-3-11-15 15,-6 0 19-15,-9 0 12 16,-10 4 7-16,-5 6 6 16,-10 3-1-16,-6 3 8 15,-4-2 0-15,-16-3-12 0,-5-7-56 16,-8-14-156-16</inkml:trace>
  <inkml:trace contextRef="#ctx0" brushRef="#br0" timeOffset="38727.15">32509 9494 540 0,'14'7'87'16,"15"-7"-7"-16,12 0 20 16,8-5-74-16,6-8-23 0,3 2-20 15,7 0-125 1,6 1-288-16</inkml:trace>
  <inkml:trace contextRef="#ctx0" brushRef="#br0" timeOffset="38995.22">33304 9646 404 0,'0'-4'131'0,"0"2"-61"16,0 2 12-16,0 6-53 16,-4 11-17-16,-1 12-8 15,-2 11 9-15,0 8 17 16,1 4-21-16,1-2-6 16,5 0-2-16,0-13-2 0,3-7-14 15,7-10-10-15,2-11 8 16,3-8-20-16,-5-2-31 15,-1-19-90-15</inkml:trace>
  <inkml:trace contextRef="#ctx0" brushRef="#br0" timeOffset="39145.11">33363 9583 492 0,'0'0'88'16,"-5"0"-15"-16,1 4 7 15,-1 2-37-15,0-1-29 0,3 0-17 16,2 5-93-16,0 3-217 16</inkml:trace>
  <inkml:trace contextRef="#ctx0" brushRef="#br0" timeOffset="39520.49">33487 9945 543 0,'-2'-13'51'0,"-3"7"-27"15,3 6 7-15,0 9-33 16,2 12 0-16,0 4 1 16,4 4 0-16,6-6-17 15,4-3-18-15,-2-6-8 16,4-8 18-16,0-6 24 0,-1-2 17 15,-1-11 18-15,2-6 22 16,-5-5 12-16,-2 3 14 16,-3 1-24-16,-6 6-33 15,0 5-4-15,0 7-11 0,-5 2-10 16,2 7-3-16,1 8 3 16,2-3-1-1,0 0-2-15,0-1-10 0,2-5-13 16,4-5-18-16,-1-1-15 15,0-1 17-15,-1-12-16 16,-1-1 23-16,1-4-13 0,-4 0-115 16</inkml:trace>
  <inkml:trace contextRef="#ctx0" brushRef="#br0" timeOffset="44656.18">28028 9446 282 0,'-7'5'79'0,"-3"-1"-76"16,4-4 1-16,0 2 0 16,3-2 13-16,1 0-2 15,2 0 4-15,0 0 17 16,0 0-10-16,0 0 10 16,0 1 5-16,0 2-13 0,0 4-14 15,0 3-4-15,0 5 6 16,0 5 4-16,0 6-1 15,7 1-7-15,3 7-4 16,-1 5 0-16,1 5-3 16,0 8 0-16,2 8 5 15,-2 10-1-15,-3 7-13 0,3 9 28 16,-5 7-11-16,2 4 3 16,-2 5-2-16,2 7 0 15,-4 5-6-15,0 4 1 16,1 5 2-16,-1 5-1 15,-1 4 0-15,3 5 2 0,-1 7-9 16,-1 2 0 0,2 4-3-16,-2 1 2 0,-1 5-1 15,1 1-1-15,-3-1 4 16,0 3-7-16,2 2 6 16,-2 1-2-16,0 0-1 0,0-5 0 15,0-2 2-15,0-2 2 16,4-6-3-16,4-6 4 15,6-6-2-15,-2-5 2 16,3-4-1-16,-3-9 0 16,3-4 3-16,-1-6-3 0,1-7-1 15,-2-8 0-15,0-6 1 16,0-8-2-16,-5-6-1 16,1-6-1-16,-2-6 1 15,-3-4-2-15,2-5 1 16,-3-6 0-16,1-4-2 0,-3-7-3 15,1-5-3-15,2-6-6 16,-1-9-15-16,1-7-26 16,5-7-83-16,-2-16-144 15</inkml:trace>
  <inkml:trace contextRef="#ctx0" brushRef="#br0" timeOffset="49055.87">28656 11916 486 0,'-10'6'17'15,"5"-2"18"-15,3 2 2 0,2-2-2 16,9 1 0-16,11 3 13 16,9 1-10-16,10-3 12 15,11-4-26-15,12 0-7 16,4-2-7-16,11 0-4 15,0 0-4-15,2-2-1 16,-5 0-1-16,-4-4 1 0,-11 1-2 16,-15 1-1-16,-9 2-4 15,-15-4-18-15,-14 0-61 16,-6-7-92-16</inkml:trace>
  <inkml:trace contextRef="#ctx0" brushRef="#br0" timeOffset="49319.41">29104 11660 627 0,'-2'0'7'0,"2"0"19"16,0 0 5-16,11 4-13 15,5 10 1-15,3 5 7 16,10 12 1-16,3 1-10 15,2 9-3-15,-5-1 8 0,3 7-7 16,-11-2-10-16,-1-2-1 16,-12-1-2-16,-2-2-1 15,-6 0-3-15,1-5-22 16,-2-7-28-16,-8-5-56 16,4-9-74-16</inkml:trace>
  <inkml:trace contextRef="#ctx0" brushRef="#br0" timeOffset="50366.15">30310 12090 455 0,'4'0'100'0,"-4"-8"-26"16,2-6-3-16,-2-2-17 15,0-1-15-15,0-3-18 16,0-2-13-16,0-1-8 16,-2-3 3-16,-3 4 0 15,-2 3 2-15,0-2-3 16,-3 0 0-16,1 1 1 0,-1 3 0 15,-5 1-3-15,1 2 2 16,-1 2-5-16,0 8 3 16,-4 4-2-16,2 5-2 15,-3 18-1-15,0 11-1 16,1 11-8-16,4 6-8 0,4 6-15 16,6 4 13-1,5 1-5-15,4-6 3 0,11-8-7 16,9-9 4-16,3-14-4 15,3-15 5-15,6-10 18 16,3-10 10-16,3-26 9 0,1-12 27 16,-1-12-2-16,-1-14-7 15,-5-7-22-15,-2-13-6 16,-4-1 0-16,-8-4 10 16,-6 3 5-16,-3 9 16 15,-3 8-3-15,1 19 18 0,-5 13-21 16,-1 18-6-16,-5 17-9 15,0 16-6-15,-2 24-5 16,-9 24-1-16,-5 18 5 16,0 15-6-16,4 13-8 15,3 4 1-15,9-6 9 16,5-2 3-16,20-10-2 0,8-16-19 16,6-13-15-16,5-17-2 15,0-19 16-15,-3-19 17 16,-2-8 13-16,-2-24 29 15,-10-14-10-15,-6-8 2 0,-4-8-19 16,-14-6-4-16,-3 1-6 16,-5 10 2-16,-12 13-3 15,-2 19 5-15,-6 18-4 16,1 14-2-16,1 25-1 16,5 13 2-16,5 4-2 15,8 2-5-15,5-2-16 0,2-6-14 16,14-7-23-16,5-11-17 15,6-14-8-15,4-9 4 16,1-2 75-16,2-19 25 16,-2-2 22-16,-3-5 8 15,-5 11-1-15,-8 6-12 0,-4 9-28 16,-10 13-18-16,-2 15-9 16,0 11-15-16,0 4 11 15,0 0-12-15,0-7-31 16,5-14-22-16,12-11-35 15,10-11-75-15</inkml:trace>
  <inkml:trace contextRef="#ctx0" brushRef="#br0" timeOffset="50544.27">31167 12155 123 0,'43'-44'132'0,"2"-15"-19"16,-2-8-18-16,-1-15 1 15,-3-10-16-15,-5-5-25 16,-1-8-32-16,-12 3-2 16,-3 7 14-16,-5 16-7 0,-6 24-7 15,-5 20-10-15,-2 23-5 16,-2 20-10-16,-10 31 3 15,-3 14 0-15,1 17 2 16,2 9-1-16,7 5 0 16,4-4 0-16,1-10-16 15,1-15-109-15,1-16-256 0</inkml:trace>
  <inkml:trace contextRef="#ctx0" brushRef="#br0" timeOffset="50694.56">31295 11526 660 0,'34'4'21'15,"1"-4"3"-15,7 0-16 16,3 2-4-16,-2 1-119 16,0 3-304-16</inkml:trace>
  <inkml:trace contextRef="#ctx0" brushRef="#br0" timeOffset="51020.81">31832 11672 510 0,'-20'-16'91'15,"-4"9"-78"-15,-4 7-12 16,2 7 2-16,0 15 2 0,8 1-3 15,6 0-4-15,7-1 1 16,5-3-6-16,19-6-19 16,9-6 0-16,8-7 24 15,3 0 12-15,2-3-3 16,-4-7 15-16,-5 2 24 16,-8 8 1-16,-8 0-20 0,-10 15-12 15,-3 10-18-15,-3 9 7 16,0 4-1-16,-3 0-13 15,-2-8 8-15,5-4-12 16,0-6-30-16,5-13-39 16,16-7-87-16</inkml:trace>
  <inkml:trace contextRef="#ctx0" brushRef="#br0" timeOffset="51536.39">32669 11114 571 0,'1'-38'14'0,"-1"6"62"15,0 11-5-15,0 12-16 0,0 9-23 16,-11 27-24-16,-6 25-8 16,-9 21 3-16,-8 23-2 15,-8 20 4-15,0 13-4 16,-1 3 10-16,5-4 2 15,8-2-3-15,10-9-5 16,3-16-8-16,8-14-3 16,3-15-42-16,4-22-102 0,2-22-133 15</inkml:trace>
  <inkml:trace contextRef="#ctx0" brushRef="#br0" timeOffset="51891.64">32859 11424 634 0,'2'-2'37'0,"-2"8"26"0,0 25-42 16,-9 15-6-16,-6 16 12 15,1 13-8-15,-8 7-10 16,-1 0-4-16,-6-2-4 15,0-8-1-15,1-14-24 0,6-13-33 16,9-16-27-16,13-15 15 16,5-13 45-16,21-4 4 15,9-17 24-15,1-8 29 16,1 2 14-16,-6 1 9 16,-6 8-16-16,-6 9-25 15,-6 8-10-15,-4 8-7 0,-2 12-4 16,1 7-11-16,-1 0-25 15,0-2-17-15,5-5-15 16,8-7-88-16,5-8-143 16</inkml:trace>
  <inkml:trace contextRef="#ctx0" brushRef="#br0" timeOffset="52346.2">33096 12100 231 0,'38'-23'124'0,"-6"0"-5"16,-5-2 2-16,-13 4-39 16,-12 3-38-16,-2 7-31 15,-16 5-14-15,-9 6-4 16,1 5 6-16,-1 8 0 15,4 0-2-15,4 3 2 0,12-4 3 16,5-4-30-16,12-4-7 16,8-4 23-16,6 0 17 15,-1 0-5-15,-1-6 2 16,-2 3 4-16,-5 3 25 16,-7 6-8-16,-5 19-20 15,-3 11-10-15,-2 5 7 0,0 4-3 16,0-1 6-16,0-10-6 15,0-10-1-15,8-9-1 16,4-11 1-16,4-4 14 16,4-15 7-16,2-4-9 15,0-9-8-15,0-7 2 0,-3-2 7 16,-2 0 12-16,-6 3 4 16,0 3-6-16,-6 8-18 15,-3 11-8-15,-2 9 5 16,0 3 1-16,0 0-2 0,0 5-2 15,-2 3 2-15,0 4 1 16,2 0-2-16,0 2-2 16,4 2 4-16,4 2-4 15,2 3 3-15,-1 3-17 16,2 2-9-16,0 5-7 16,3-1 10-16,1 0-9 0,-5-1-31 15,3-6-42-15,-4-5-250 16</inkml:trace>
  <inkml:trace contextRef="#ctx0" brushRef="#br0" timeOffset="53355.83">30514 13172 363 0,'0'0'165'16,"0"-7"-101"-16,0 7-17 16,-7 0-13-16,-8 3-14 15,-1 8-1-15,-2 6-4 16,4 2-7-16,1 3 0 16,6-1-2-16,7 0-3 15,3 0-4-15,16-6 13 0,10 3 12 16,10-1-6-16,5-2-6 15,5 0-6-15,-6 5-4 16,1-1 0-16,-12 2-1 16,-13 4 0-16,-16-2-4 15,-3 1 2-15,-20 2-1 16,-11-3-1-16,-3-1-2 0,-6-7 2 16,4-4-6-16,7-9-14 15,8-2-24-15,10-20-80 16,11-8-235-16</inkml:trace>
  <inkml:trace contextRef="#ctx0" brushRef="#br0" timeOffset="53590.46">31357 12707 788 0,'6'-4'1'0,"12"15"15"16,-11 23 5-16,-2 12 0 15,-1 17 1-15,-2 8 0 16,-2 8-11-16,0-1-6 16,0-3-2-16,0-5-1 15,0-3-5-15,0-13-15 0,7-8-18 16,5-10-20-16,0-11-33 16,0-11 1-16,-2-12-8 15,-2-4-105-15</inkml:trace>
  <inkml:trace contextRef="#ctx0" brushRef="#br0" timeOffset="53724.01">31135 13096 558 0,'0'12'45'0,"10"2"-9"16,21 1-11-16,9 1-6 0,12-4-14 15,5-1-8-15,6-4-144 16</inkml:trace>
  <inkml:trace contextRef="#ctx0" brushRef="#br0" timeOffset="54591">31997 13176 729 0,'-9'-21'31'15,"-9"1"-11"-15,-1 6-13 16,-3 7-5-16,-7 7 1 0,0 5-3 15,-1 11-2-15,3 2 2 16,1-2-2-16,9-3-15 16,6-5-30-16,11-4-25 15,0-4-11-15,20-2 50 16,5-8 43-16,4-4 15 16,1-1 17-16,1 1 0 0,-4 5 10 15,-4 7 3-15,-7 2-34 16,-5 18-19-16,-4 10-11 15,0 10-13-15,-5 4-15 16,2 4-16-16,-3-12 5 16,5-6 5-16,6-14 2 15,4-13 6-15,10-1 39 0,8-21 39 16,3-9 16-16,6-9-10 16,2-6-23-16,-2-7-6 15,-3-6 4-15,-6-5 1 16,-1-5 7-16,-6 2-21 0,-7 11-2 15,-5 10-5-15,-6 17-1 16,-7 26-5-16,-2 16-8 16,-11 31 4-16,-5 18 2 15,2 18 2-15,1 8-10 16,6 3 3-16,7-3 9 16,5-11 0-16,13-12-1 0,8-14-39 15,2-20-12-15,12-22 11 16,1-10 19-16,1-23 20 15,4-23 5-15,-1-13-4 16,-6-14 10-16,-1-7 21 16,-8-9 5-16,-4-6 1 0,-8 1-23 15,-7 2 16-15,-1 14-12 16,-3 18-4-16,-4 18-1 16,-3 26-3-16,0 22-3 15,-5 31-8-15,-5 18 2 0,-4 17 0 16,-1 8 0-16,3 6 0 15,7-2-5-15,5-8-9 16,5-8-12-16,12-12-13 16,5-16 21-16,9-15 7 15,3-18 12-15,3-7 1 0,2-22 0 16,-4-13-1-16,-1-9-1 16,-1-6-1-16,-8-2 3 15,-4 4 4-15,-6 7 9 16,-7 11-8-16,-1 13 4 15,-7 16 5-15,0 8-16 16,0 23-5-16,0 13 9 16,0 9 1-16,5 5 0 0,0 1-2 15,-2-5 0-15,-3-6-2 16,-5-9 3-16,-17-8-2 16,-10-12-6-16,-9-10-24 15,-8-8-65-15,-5-4-162 0</inkml:trace>
  <inkml:trace contextRef="#ctx0" brushRef="#br0" timeOffset="57417.78">28765 4563 813 0,'8'8'24'0,"-2"5"-13"0,1 8-12 16,-1 11-2-16,-5 13 7 16,-1 12-5-16,-3 16 0 15,-15 6 2-15,-8 14 2 16,0 7-3-16,-3 12-1 16,-3 7 4-16,7 8-3 0,1 6 1 15,2 7-2-15,7 4 1 16,-2 6 2-16,8 4-4 15,2 1 2-15,6 5 1 16,1 8-1-16,0 3 0 16,1 5 1-16,8 5 3 0,2 6-3 15,-2 6 4-15,2 3-2 16,-1 2 2-16,0 5 1 16,-2 2-1-16,3 2-4 15,-1 2 2-15,-2-2-3 16,4 2 1-16,2-3-1 0,-2 1 0 15,-2 2 1-15,3-2-1 16,-1 0 2-16,0-3 0 16,-2-4 3-16,1-4-4 15,-2-8 1-15,-2-1-1 16,6-5-1-16,-2-6 0 16,-1-4 0-16,3-7 1 0,0-5-2 15,-5-5 2-15,1-9-1 16,-3-1 0-16,-2-6 0 15,-4-7 0-15,0-7 1 16,0-4-2-16,-2-8 4 16,-2-8-6-16,2-7 2 0,2-9-1 15,-2-7 1-15,2-7-3 16,0-6 0-16,0-6-2 16,0-6 1-16,2-7 0 15,2-3 0-15,2-10-1 0,2-3 0 16,4-9 1-16,2-2-2 15,1-5 3-15,5-2 2 16,4-4 3-16,-3 1-3 16,1-3 2-16,3 1 3 15,2 0-4-15,9-2-1 16,5 0 3-16,9 0-1 0,15-4-1 16,11 2 2-16,9-2-5 15,15 1-4-15,7-1-3 16,13 4-4-16,8 0 0 15,8 4 1-15,11 1 11 16,1 0 2-16,8 4 1 0,7 4 1 16,8-3-1-16,4 2 4 15,0 3 1-15,3 1 0 16,3 1-4-16,1 1-1 16,-10 2 2-16,-10-1-2 15,-11 1 0-15,-13-4-2 0,-18-2-2 16,-12-3 0-16,-13-9 3 15,-9-3 0-15,-12-4 1 16,-11-4-3-16,-9-2-2 16,-8-12 3-16,-7-8 2 15,-2-10 5-15,-6-7 1 0,-1-11-5 16,-2-11 2-16,-4-14-4 16,-4-9-3-16,1-12 0 15,-1-9 4-15,0-10 3 16,-1-8 4-16,3-1-2 15,-4-8-3-15,1-2-1 16,0-3 0-16,-3-4-1 0,-2-2 2 16,-5-5 0-16,0-2-1 15,-5-5 2-15,-1-6-1 16,-1-3 4-16,-2-4 4 16,2-4-4-16,-2-5 1 15,0-3-4-15,0 0-4 0,0-8 5 16,0-2-3-16,-4 0-1 15,-4-6 1-15,-2 1-2 16,0-5 3-16,-5 0-1 16,4 0-1-16,1-2 0 15,-2-5-1-15,4-3-4 0,3-1 3 16,-1-1-10-16,1-2-10 16,1 7-3-16,0 10 8 15,4 0 18-15,-2 8 2 16,2 11-6-16,0-1 3 15,-1 6 0-15,2 2 0 16,3 9 0-16,4 5-1 0,1 2-1 16,-1 3-1-16,4 4 4 15,2 9-2-15,-1 7-1 16,2 7 4-16,-1 9 0 16,-4 5-1-16,0 10 3 0,-3 6 3 15,-3 4 0-15,-4 3-1 16,0 8 1-16,0 6-5 15,-2 6 2-15,-10 6-2 16,-5 4 0-16,-5 5 0 16,-9-1-2-16,-11 2-1 15,-11 4 2-15,-8 2-3 0,-17 3 0 16,-15 4 0-16,-14 7 4 16,-14 3-4-16,-14 10 2 15,-13 3 0-15,-8 1 2 16,-14 6-2-16,-8 4 0 15,-7 0 0-15,-5 1 0 0,-8 2 0 16,1 2 1-16,3-2-2 16,2 0 1-16,-2 4 1 15,7-2-1-15,6 0-1 16,7 2 1-16,15 11 0 16,18-3 0-16,22 5 0 0,28-3 5 15,23 1 5-15,20-2-5 16,14-5-2-16,15 0-3 15,8-2 0-15,2-3 1 16,4 1-1-16,0-2 1 16,-5 0-2-16,-5 0-23 0,-7-7-94 15,-5-2-143-15</inkml:trace>
  <inkml:trace contextRef="#ctx0" brushRef="#br0" timeOffset="61006.81">29050 4602 246 0,'0'-2'38'0,"0"-7"-37"16,0 2-2-16,2 0 6 16,4-1-5-16,-3 2-1 0,-1 0 3 15,-2 2 5-15,0 3 15 16,-3-3 20-16,-7 4-18 16,-6-1-1-16,0 1-1 15,-5 0-16-15,-1 0-4 16,-2 1 2-16,2 3 1 0,7-1-2 15,2 1 6-15,6 0-3 16,7-3 7-16,0-1 8 16,7 2 1-16,14-2-8 15,14 0 1-15,13-2 4 16,19-3 1-16,19-2 4 0,18-4 0 16,18 0-1-16,15 2-1 15,11-1-6-15,13 2-7 16,4 7-7-16,3 1-3 15,-2-2-59-15,-8 2-75 0,-9 0-302 16</inkml:trace>
  <inkml:trace contextRef="#ctx0" brushRef="#br0" timeOffset="62814.21">29122 13947 578 0,'0'1'8'0,"0"-1"16"16,0 2-4-16,0 9-1 16,0 12-14-16,0 14-4 15,7 17 20-15,4 23 12 0,2 19-6 16,-3 17 12-16,2 8-15 16,2 11-1-16,-2 5-8 15,-1 4-7-15,0 6-5 16,1 9-2-16,3 5-1 15,-3 5 2-15,-2 6-2 0,5 0 1 16,-3-8 0-16,0-13-1 16,0-13-2-16,1-19-8 15,1-24-8-15,3-29-40 16,2-25-68-16,3-25-69 16</inkml:trace>
  <inkml:trace contextRef="#ctx0" brushRef="#br0" timeOffset="63747.21">29147 13989 132 0,'-12'9'618'16,"12"-4"-618"-16,32-1 14 0,29 0-6 16,30-4 9-16,37 0-13 15,35 0-1-15,33-11-3 16,23-3-6-16,20 0-25 15,16-3-5-15,9 9 6 16,7-2 1-16,5 5 22 16,3 3 3-16,-8 2 19 15,-8 0 10-15,-19 7 3 0,-16 4-10 16,-25 0-17-16,-20 3 5 16,-27 0-3-16,-28 2-4 15,-25-1 5-15,-25 1-1 16,-23 0 1-16,-18 0-3 0,-18 2 1 15,-8 1-2-15,-7 5 1 16,-4 4 4-16,-7 8-2 16,-10 9 1-16,-3 8-1 15,-7 11 0-15,-4 11 1 16,-6 12 1-16,-2 10 5 16,-2 10 5-16,-5 10 1 0,4 5-4 15,0 4-3-15,6 5-5 16,2 3-1-16,10 1-1 15,9 6-1-15,6 2-1 16,7 3 1-16,2 4-1 0,0-1 1 16,4-2 1-1,-3-12-3-15,3-10 3 0,-2-16-1 16,-1-18 0-16,3-21 0 16,-1-19 0-16,1-13-2 15,1-17 0-15,-2-8 2 0,-2-8-2 16,-1-3 1-16,0-2-1 15,-6 0 2-15,-9-9-1 16,-7-9-1-16,-12-8 1 16,-12-10-4-16,-14-10-2 15,-19-3-1-15,-18-2-5 16,-22-1 1-16,-15 7 6 0,-22 8 7 16,-19 10-5-16,-15 7 6 15,-6 8-1-15,-18 6-3 16,-8 3 2-16,-4 3 4 15,3 0 0-15,4 0 3 16,7 0 3-16,11 1-3 0,19 3-5 16,9 0 6-1,18-2-4-15,24-1 2 0,20 1-6 16,21-2 1-16,16 0 0 16,22 0-3-16,10-5 1 15,12-8-5-15,9-7-11 0,1-8-16 16,8-13-27-16,4-15-57 15,8-13-84-15</inkml:trace>
  <inkml:trace contextRef="#ctx0" brushRef="#br0" timeOffset="64407.3">30041 13162 384 0,'0'9'348'16,"0"12"-339"-16,3 9 19 15,0 16 7-15,2 12-5 0,2 17-6 16,4 20-7-16,2 11-5 16,-1 14-4-16,1 13-7 15,1 7 2-15,-4 4-1 16,0-1 0-16,-1-2-4 15,1-13 6-15,2-10-4 0,0-17 0 16,6-15-13 0,-2-18-39-16,1-20-91 0,-7-23-191 15</inkml:trace>
  <inkml:trace contextRef="#ctx0" brushRef="#br0" timeOffset="64748.59">29824 14780 694 0,'-7'40'20'0,"7"6"-7"16,7 8 0-16,18 9 22 0,11 6-7 15,11-3-4-15,12-3-2 16,11-15-7-16,13-16-8 16,7-18-2-16,5-14-1 15,9-17-9-15,-4-23-2 16,-4-12-3-16,-11-6-2 16,-12-12 1-16,-12-9-13 0,-17-6-11 15,-10-7 8-15,-13-8 4 16,-13-7-20-16,-6-4-15 15,-2 0-24-15,-7 2-156 16</inkml:trace>
  <inkml:trace contextRef="#ctx0" brushRef="#br0" timeOffset="65149.55">29846 13447 883 0,'23'-51'20'0,"2"-16"-18"0,6-9 0 16,-4 2-3-16,1 10 1 15,-3 9-2-15,-1 16-2 16,-1 16-1-16,3 19-2 16,4 8-2-16,2 26 0 15,6 14 1-15,5 14-2 0,2 8-7 16,5 6 1-16,2 2 4 15,-1 3 3-15,0 1-6 16,0-12-32-16,-4-6-64 16,-8-13-267-16</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1T04:03:14.535"/>
    </inkml:context>
    <inkml:brush xml:id="br0">
      <inkml:brushProperty name="width" value="0.05292" units="cm"/>
      <inkml:brushProperty name="height" value="0.05292" units="cm"/>
      <inkml:brushProperty name="color" value="#FF0000"/>
    </inkml:brush>
  </inkml:definitions>
  <inkml:trace contextRef="#ctx0" brushRef="#br0">19344 7047 284 0,'0'0'0'0,"-12"-12"55"0,10-1-55 0,-11-1 92 15,13 14-92-15,-8-15 72 0,8 15-72 0,-6-2 58 0,6 2-58 0,-7-13 58 16,7 13-58-16,-8-25 54 16,8 25-54-16,0 5 45 0,0-5-45 0,-3-18 39 0,3 18-39 0,-2-2 32 15,2 2-32-15,0 0 21 0,0 0-21 0,4 20 5 16,-4-20-5-16,-4 3 3 0,4-3-3 0,0 20 0 16,0-20 0-16,0 25 0 0,0-25 0 0,0 29 1 15,0-29-1-15,0 28 1 0,0-28-1 0,12 41 0 0,-12-41 0 0,8 14 2 16,-8-14-2-16,19 41-1 0,-19-41 1 0,22 9 1 15,-22-9-1-15,33 18 0 0,-33-18 0 0,42 27 3 16,-42-27-3-16,47-7 4 0,-47 7-4 0,63 0 5 16,-63 0-5-16,80 11 8 0,-82-26-8 0,94-4 7 15,-92 19-7-15,103-31 10 0,-103 31-10 0,122-24 15 0,-122 24-15 0,128-45 11 16,-133 30-11-16,139-35 10 0,-134 50-10 0,144-55 10 16,-144 55-10-16,142-55 7 0,-135 71-7 0,139-73 5 15,-146 57-5-15,146-59 5 0,-146 59-5 0,134-69 2 16,-134 69-2-16,138-55 6 0,-138 55-6 0,129-54 3 15,-129 54-3-15,133-33 3 0,-133 33-3 0,109-44 3 16,-109 44-3-16,99-41 1 0,-99 41-1 0,86-37-1 16,-86 37 1-16,74-34 1 0,-74 34-1 0,48-43-1 0,-48 43 1 0,51-25 3 15,-51 25-3-15,51 0 0 0,-51 0 0 0,29-16-1 16,-29 16 1-16,8-30 2 0,-8 30-2 0,14-7-2 16,-14 7 2-16,7-8 1 0,-7 8-1 0,17 11-11 15,-17-11 11-15,0-5-24 0,-14-11 24 0,14 12-36 0,0 4 36 0,5 14-74 16,-18-30 74-16,-5 13-172 0,18 3 172 0,-21-8-332 15,21 8 332-15</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3:59:17.837"/>
    </inkml:context>
    <inkml:brush xml:id="br0">
      <inkml:brushProperty name="width" value="0.05292" units="cm"/>
      <inkml:brushProperty name="height" value="0.05292" units="cm"/>
      <inkml:brushProperty name="color" value="#FF0000"/>
    </inkml:brush>
  </inkml:definitions>
  <inkml:trace contextRef="#ctx0" brushRef="#br0">9208 9580 364 0,'0'0'0'0,"-12"-14"197"0,12 14-197 0,-19-15 78 0,19 15-78 0,-20-19 45 16,20 19-45-16,-14-18 15 0,14 18-15 0,-18-18 19 15,28 30-19-15,-31-30 9 0,21 18-9 0,-34-27 3 16,34 27-3-16,-32-15 1 0,32 15-1 0,-42-10 0 16,42 10 0-16,-41 1-5 0,41-1 5 0,-61-3-5 15,61 3 5-15,-71 0-1 0,64-11 1 0,-74 11-4 0,81 0 4 0,-89 9 3 16,89-9-3-16,-95 17-1 0,95-17 1 0,-105 24 0 15,105-24 0-15,-108 26 1 0,108-26-1 0,-106 47 1 16,106-47-1-16,-128 21 0 0,136-8 0 0,-132 26 1 16,124-39-1-16,-132 23 1 0,132-23-1 0,-126 41-2 15,126-41 2-15,-129 43 2 0,129-43-2 0,-129 45 0 16,129-45 0-16,-124 64 0 0,124-64 0 0,-131 52 1 0,131-52-1 0,-138 35 0 16,138-35 0-16,-122 71 1 0,122-71-1 0,-133 38-1 15,133-38 1-15,-120 75-1 0,120-75 1 0,-128 39 1 16,128-39-1-16,-117 58 3 0,122-37-3 0,-128 14 0 15,123-35 0-15,-111 79-4 0,111-79 4 0,-117 38 1 16,117-38-1-16,-105 80 1 0,105-80-1 0,-107 35 0 0,107-35 0 0,-99 57 2 16,99-57-2-16,-89 55-2 0,89-55 2 0,-83 81 0 15,79-106 0-15,-77 80 0 0,81-55 0 0,-75 58 2 16,75-58-2-16,-73 80-3 0,73-80 3 0,-68 58 3 16,68-58-3-16,-66 36 0 0,66-36 0 0,-59 59 0 15,59-59 0-15,-56 87 0 0,56-87 0 0,-51 36 1 0,51-36-1 0,-48 89-5 16,48-89 5-16,-41 62-10 0,41-62 10 0,-35 34-7 15,35-34 7-15,-33 94-5 0,33-94 5 0,-23 32 0 16,23-32 0-16,-20 87-1 0,20-87 1 0,-11 31 0 16,11-31 0-16,-7 85 1 0,7-85-1 0,0 53-1 15,2-83 1-15,-4 110 0 0,2-80 0 0,14 20-1 0,-14-20 1 0,22 73 0 16,-22-73 0-16,31 43 5 0,-31-75-5 0,37 69 3 16,-37-37-3-16,46 65-8 0,-46-65 8 0,56 29 0 15,-56-29 0-15,69-6 1 0,-69 6-1 0,79 49 1 16,-79-49-1-16,88 15 2 0,-88-15-2 0,100 10 2 15,-100-40-2-15,110 35 6 0,-110-5-6 0,114 29 3 16,-114-29-3-16,120 0-1 0,-120 0 1 0,126-40 2 0,-126 40-2 0,136-24-2 16,-136 24 2-16,147-4-1 0,-147 4 1 0,154-42 4 15,-157 16-4-15,164-21-3 0,-161 47 3 0,170-56 0 16,-170 56 0-16,173-61 3 0,-173 61-3 0,176-40 2 16,-176 40-2-16,172-68-1 0,-172 68 1 0,170-95 2 15,-170 95-2-15,170-73-1 0,-170 73 1 0,172-77-8 0,-172 77 8 0,171-57 3 16,-171 57-3-16,167-86 8 0,-167 86-8 0,153-107 14 15,-153 107-14-15,158-90 10 0,-158 90-10 0,156-79 6 16,-156 79-6-16,129-118 1 0,-129 118-1 0,130-103 0 16,-130 103 0-16,121-87 3 0,-121 87-3 0,92-119-3 0,-84 136 3 15,74-117 1-15,-82 100-1 0,69-97 0 0,-69 97 0 0,53-90 0 16,-53 90 0-16,38-86 2 0,-38 86-2 0,14-98 1 16,-14 98-1-16,20-70 4 0,-20 70-4 0,0-78 4 15,0 78-4-15,-10-79 6 0,10 79-6 0,-30-75 1 16,30 75-1-16,-43-73 1 0,43 73-1 0,-57-68 2 15,57 68-2-15,-83-76-1 0,83 76 1 0,-82-45 0 0,82 45 0 16,-119-65 0-16,119 65 0 0,-127-42-3 0,127 42 3 0,-136-20-2 16,136 20 2-16,-170-30-3 0,170 30 3 0,-174 9-5 15,174-9 5-15,-209-5-24 0,209 5 24 0,-215 54-17 16,215-54 17-16,-251 51-45 0,251-51 45 0,-259 83-93 16,259-83 93-16,-259 113-232 0,259-113 232 0</inkml:trace>
  <inkml:trace contextRef="#ctx0" brushRef="#br0" timeOffset="44580.25">22025 11810 281 0,'0'0'0'0,"-10"-31"80"16,10 31-80-16,-9-15 91 0,9 15-91 0,-10-18 69 16,10 18-69-16,-8-17 40 0,8 17-40 0,-11-19 26 15,11 19-26-15,-13-16 17 0,13 16-17 0,-12 0 17 16,10-16-17-16,-16 0 11 0,21 32-11 0,-20-29 15 15,17 13-15-15,-22-11 11 0,22 11-11 0,-25-21 7 0,25 21-7 0,-22-4 7 16,22 4-7-16,-19 17 3 0,19-17-3 0,-22 0 2 16,22 0-2-16,-22 8 1 0,22-8-1 0,-21 17-2 15,21-17 2-15,-22 21-2 0,22-21 2 0,-23 27-1 16,23-27 1-16,-25 14 0 0,26 0 0 0,-25 18 1 16,24-32-1-16,-25 17-1 0,25-17 1 0,-24 32 1 0,24-32-1 0,-22 30 0 15,22-30 0-15,-19 48 1 0,19-48-1 0,-17 20 0 16,17-20 0-16,-15 35-1 0,15-35 1 0,-13 54 0 15,13-54 0-15,-11 26 0 0,11-26 0 0,-5 42 1 16,5-42-1-16,-2 58-1 0,2-58 1 0,0 41 0 0,0-53 0 0,9 54-2 16,-9-42 2-16,20 56-4 15,-20-56 4-15,29 39-5 0,-29-39 5 0,37 20-6 0,-37-20 6 0,45 30-3 16,-45-30 3-16,52 37-3 0,-52-37 3 0,51 8 1 16,-49 6-1-16,55-1 1 0,-57-13-1 0,55 8 3 15,-55-8-3-15,59 6 1 0,-59-6-1 0,58-18-1 0,-58 18 1 16,58 0-10-16,-58 0 10 0,50-13-31 0,-50 13 31 0,50-3-12 15,-54-13 12-15,45-5-5 0,-41 21 5 0,37-13 0 16,-39-3 0-16,35-2 9 0,-33 18-9 0,20-50 21 16,-20 50-21-16,22-39 27 0,-22 39-27 0,22-24 23 15,-22 24-23-15,16-40 18 0,-18 23-18 0,15-9 14 16,-13 26-14-16,4-43 12 0,-4 43-12 0,-4-58 19 0,8 73-19 0,-17-72 21 16,13 57-21-16,-23-42 14 0,26 59-14 0,-37-72 8 15,34 55-8-15,-30-21 4 0,25 4-4 0,-32-18 2 16,37 35-2-16,-41-34 0 0,44 50 0 0,-50-62 2 15,47 46-2-15,-42-27-10 0,42 27 10 0,-40-4-48 16,40 4 48-16,-47-34-76 0,47 34 76 0,-43-13-115 16,43 13 115-16,-37 3-285 0,37-3 285 0</inkml:trace>
  <inkml:trace contextRef="#ctx0" brushRef="#br0" timeOffset="46603.95">12826 11916 76 0,'0'0'0'0,"-16"-2"60"16,16 2-60-16,-20-6 66 0,20 6-66 0,-21-5 47 0,21 5-47 0,-15 3 42 15,15-3-42-15,-25-3 41 0,25 3-41 0,-31-2 36 16,31 2-36-16,-27-4 33 0,27 4-33 0,-39-11 32 16,39 11-32-16,-27-1 47 0,27 1-47 0,-14 9 29 0,14-9-29 0,-24 0 22 15,24 0-22-15,-21 0 16 0,21 0-16 0,-18 0 14 16,18 0-14-16,-15 0 13 0,15 0-13 0,-21-9 12 15,21 9-12-15,2 9 13 0,-2-9-13 0,-13-9 6 16,13 9-6-16,0 0 7 0,11 9-7 0,-11-9 9 16,0 0-9-16,2 0 2 0,-13-9-2 0,22 12 7 15,-11-3-7-15,14 3 6 0,-14-3-6 0,25 13 8 0,-25-13-8 0,9-5 5 16,-9 5-5-16,20 2 8 0,-20-2-8 0,24 0 8 16,-24 0-8-16,39 9 9 0,-48-18-9 0,52 18 7 15,-43-9-7-15,31-9 5 0,-31 9-5 0,50 0 7 16,-50 0-7-16,53-2 6 0,-53 2-6 0,71 4 13 15,-71-4-13-15,48-15 11 0,-48 15-11 0,61-5 11 0,-61 5-11 16,66 2 13-16,-66-2-13 0,51-6 12 0,-51 6-12 16,34-13 11-16,-34 13-11 0,44-5 5 0,-44 5-5 0,49 7 2 15,-49-7-2-15,27-7 0 0,-27 7 0 0,46 7 0 16,-58-14 0-16,48 7 0 0,-36 0 0 0,42 7 0 16,-42-7 0-16,29 3 0 0,-29-3 0 0,17-6 1 0,-17 6-1 15,36 9 0-15,-36-9 0 0,10-6 0 0,-10 6 0 0,17 0 2 16,-17 0-2-16,18 0 1 0,-18 0-1 0,26 8 4 15,-26-8-4-15,14 0 3 0,-14 0-3 0,1-8 4 16,-1 8-4-16,22 4 2 0,-22-4-2 0,12 0 2 16,-12 0-2-16,10 0 1 0,-21-8-1 0,22 8 0 0,-11 0 0 15,11 0 2-15,1 8-2 0,-11-16 2 0,-1 8-2 0,21 0 0 16,-21 0 0-16,21 1 1 0,-21-1-1 0,34 11 1 16,-34-11-1-16,22 3 0 0,-33-10 0 0,29 11 0 15,-18-4 0-15,11 2 1 0,2 3-1 0,-6-3 0 16,-7-2 0-16,-7-6-3 0,7 6 3 0,2 0-4 0,-2 0 4 15,0 3-1-15,0-3 1 0,12 4-27 0,-23-8 27 0,17 4-75 16,-6 0 75-16,19 4-67 16,-19-4 67-16,11 0-69 0,-11 0 69 0,5-4-99 0,-5 4 99 0,26 3-102 15,-26-3 102-15,5-13-123 0,-5 13 123 0,10-11-224 16,-10 11 224-16</inkml:trace>
  <inkml:trace contextRef="#ctx0" brushRef="#br0" timeOffset="47159.01">13681 11728 240 0,'0'0'0'0,"9"0"63"16,-9 0-63-16,-2-9 75 0,2 9-75 0,-2-5 60 15,2 5-60-15,-11-11 47 0,11 11-47 0,-1-6 40 0,1 6-40 0,8 4 36 16,-8-4-36-16,-12-9 33 0,12 9-33 0,11 5 30 15,-11-5-30-15,0-1 32 16,0 1-32-16,0 0 16 0,0 0-16 0,-11-5 7 0,11 5-7 0,0 0-1 16,0 0 1-16,11 12 0 0,-11-12 0 0,0 7 0 15,0-7 0-15,0 14-2 0,0-14 2 0,3 17 0 16,-3-17 0-16,8 13 2 0,-8-13-2 0,9 17 0 0,-9-17 0 0,1 7 3 16,-1-7-3-16,22 19 5 0,-22-19-5 0,14 13 5 15,-24-20-5-15,22 18 3 0,-12-11-3 0,22 14 2 16,-22-14-2-16,2 1 3 0,-2-1-3 0,6 7 0 15,-6-7 0-15,6 5 0 0,3 3 0 0,-5-3 3 16,-4-5-3-16,-12 2 0 0,24 3 0 0,-24-1 3 0,12-4-3 0,4 18 3 16,-4-18-3-16,-12 11 5 0,12-11-5 0,-16 14 13 15,16-14-13-15,-30 7 8 0,30-7-8 0,-22 14 6 16,22-14-6-16,-22 14 4 0,31-8-4 0,-40 1 2 16,31-7-2-16,-17 12 2 0,17-12-2 0,-6 18 1 15,-3-25-1-15,-2 16 0 0,11-9 0 0,2 12 3 16,-2-12-3-16,-14 0 0 0,14 0 0 0,9 14-2 0,-18-22 2 0,9 13 0 15,0-5 0-15,0 4-4 16,0-4 4-16,0 5-12 0,0-5 12 0,0 2-21 0,9 5 21 0,-9-4-31 16,0-3 31-16,2 0-42 0,-2 0 42 0,-7-9-34 15,15 18 34-15,-6-9-27 0,-2 0 27 0,-9-9-18 16,9 9 18-16,13 9-9 0,-13-9 9 0,0 0-5 0,0 0 5 0,0 0-6 16,0 0 6-16,-7-9-11 0,7 9 11 0,8 9-33 15,-8-9 33-15,0 0-56 0,0 0 56 0,-8-9-85 16,8 9 85-16,0 0-142 0,0 0 142 0</inkml:trace>
  <inkml:trace contextRef="#ctx0" brushRef="#br0" timeOffset="54307.07">13499 11732 166 0,'0'0'0'0,"10"6"10"15,-10-6-10-15,-6-2 47 0,6 2-47 0,-4-7 41 0,4 7-41 0,-2-8 41 16,2 8-41-16,-14-17 49 0,14 17-49 0,-1-10 27 15,1 10-27-15,-4-11 22 0,4 11-22 0,7-5 39 16,-7 5-39-16,-10-20 37 0,10 20-37 0,0-12 23 16,0 12-23-16,10-7 8 0,-10 7-8 0,-8-20 1 0,8 20-1 0,13-4 0 15,-23-2 0-15,26 1 1 0,-16 5-1 0,-4-13 1 16,4 13-1-16,19 0 1 0,-19 0-1 0,0-15 6 16,0 15-6-16,22 0 9 0,-22 0-9 0,6-12 7 15,-6 12-7-15,29 0 5 0,-39-5-5 0,31-3 6 16,-21 8-6-16,28 2 4 0,-28-2-4 0,7-9 2 15,-7 9-2-15,24 3 3 0,-24-3-3 0,2-3 1 0,-2 3-1 0,20 3 2 16,-20-3-2-16,7 0 0 0,-7 0 0 0,7 0 2 16,-7 0-2-16,10 2 2 0,-10-2-2 0,12 2 1 15,-12-2-1-15,10 3 0 0,-10-3 0 0,17 0 1 16,-17 0-1-16,0-3 0 0,0 3 0 0,20 6 1 16,-20-6-1-16,0-6 2 0,0 6-2 0,21 8 0 0,-21-8 0 15,-2-5 1-15,2 5-1 0,15 8 0 0,-15-8 0 0,12 2-1 16,-24-9 1-16,24 9-1 0,-12-2 1 0,21 6 2 15,-21-6-2-15,0-5-2 0,0 5 2 0,20 7 1 16,-20-7-1-16,8 4-1 0,-8-4 1 0,-1-2 1 16,1 2-1-16,15 13 0 0,-15-13 0 0,-7 5-6 0,7-5 6 15,0 12 3-15,0-12-3 0,12 27 5 0,-12-27-5 0,3 21 5 16,-3-21-5-16,-7 18 3 0,7-18-3 0,18 34 2 16,-18-34-2-16,-4 22 0 0,16-17 0 0,-14 15-2 15,2-20 2-15,17 33 1 0,-27-38-1 0,17 32-12 16,-7-27 12-16,15 32-8 0,-15-32 8 0,-10 21-10 0,10-21 10 0,2 28-5 15,-2-28 5-15,0 26-1 0,0-26 1 0,11 33-2 16,-11-33 2-16,0 27-11 0,0-27 11 0,0 26-25 16,0-26 25-16,4 28-26 0,-16-35 26 0,25 36-21 15,-13-29 21-15,6 24-22 0,-6-24 22 0,1 20-7 16,-1-20 7-16,-8 12-2 0,8-12 2 0,0 15-4 16,0-15 4-16,10 18-3 0,-10-18 3 0,0 8 9 0,0-8-9 0,-17 0 21 15,17 0-21-15,-10 3 22 0,10-3-22 0,-12 4 21 16,22 2-21-16,-37-12 15 0,27 6-15 0,-21 0 13 15,32 7-13-15,-49-14 25 0,38 7-25 0,-21 7 23 16,21-7-23-16,-48-11 21 0,48 11-21 0,-27 4 24 16,27-4-24-16,-44-7 23 0,44 7-23 0,-56-12 11 0,56 12-11 0,-44-6 3 15,52 13-3-15,-50-14-1 0,42 7 1 0,-56-13 0 16,56 13 0-16,-41-8-1 0,41 8 1 0,-40-9-4 16,40 9 4-16,-33-8-5 0,43 16 5 0,-49-26 1 15,39 18-1-15,-13-2 4 0,13 2-4 0,-26-19 7 16,26 19-7-16,-12-13 10 0,12 13-10 0,5-8 14 0,-5 8-14 0,-5-19 3 15,5 19-3-15,0-28 1 0,-10 21-1 0,10-25-1 16,0 32 1-16,14-27-6 0,-14 27 6 0,6-37-10 16,-6 37 10-16,9-42-3 0,-9 42 3 0,-2-49 0 15,2 49 0-15,7-43 3 0,-7 43-3 0,15-30 0 16,-25 22 0-16,13-27 1 0,-3 35-1 0,9-27 1 16,-9 27-1-16,0-30 1 0,0 30-1 0,-9-36-1 0,9 36 1 0,9-19-4 15,-9 19 4-15,-12-34-38 0,12 34 38 0,0-27-59 16,10 34 59-16,-20-41-79 0,10 34 79 0,5-23-99 15,-5 23 99-15,25-16-149 0,-25 16 149 0,6-25-228 16,-6 25 228-16</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4:00:26.304"/>
    </inkml:context>
    <inkml:brush xml:id="br0">
      <inkml:brushProperty name="width" value="0.05292" units="cm"/>
      <inkml:brushProperty name="height" value="0.05292" units="cm"/>
      <inkml:brushProperty name="color" value="#FF0000"/>
    </inkml:brush>
  </inkml:definitions>
  <inkml:trace contextRef="#ctx0" brushRef="#br0">13126 13380 357 0,'0'0'0'0,"0"-3"177"0,0 3-177 0,-2-5 32 16,2 5-32-16,-16-20 53 0,16 20-53 0,-3-1 62 16,3 1-62-16,0-1 47 0,0 1-47 0,0-3 33 15,0 3-33-15,17-1 18 0,-17 1-18 0,33-4 15 0,-33 4-15 0,47-3 8 16,-47 3-8-16,66-9 0 0,-66 9 0 0,99 4 23 16,-99-4-23-16,108-6 20 0,-108 6-20 0,109-16 16 15,-109 16-16-15,129-6 6 0,-129 6-6 0,132-2 2 16,-132 2-2-16,131 0 2 0,-121 11-2 0,110-12 0 0,-120 1 0 0,102-5-2 15,-102 5 2-15,95 6-5 0,-83 5 5 0,73-7-22 16,-85-4 22-16,68 4-24 0,-68-4 24 0,54 0-83 16,-54 0 83-16,29-8-119 0,-29 8 119 0,39-4-165 15,-39 4 165-15</inkml:trace>
  <inkml:trace contextRef="#ctx0" brushRef="#br0" timeOffset="250.57">14062 12998 4 0,'0'0'0'0,"-20"-9"585"0,20 9-585 0,0 0 77 0,0 0-77 0,-12-14 62 15,12 14-62-15,8 7 45 0,-8-7-45 0,7 0 21 16,-15-9-21-16,27 13 11 0,-19-4-11 0,29 17 7 16,-29-17-7-16,48 34 5 0,-48-34-5 0,43 36 6 15,-43-36-6-15,34 36 2 0,-34-36-2 0,44 53-3 16,-44-53 3-16,46 68 0 0,-56-75 0 0,33 71 0 0,-23-64 0 0,24 81 3 15,-24-81-3-15,-13 63 0 0,13-63 0 0,-6 75-4 16,6-75 4-16,-8 82-7 0,8-82 7 0,-22 69-37 16,22-69 37-16,-22 61-82 0,12-72 82 0,-7 58-146 15,17-47 146-15</inkml:trace>
  <inkml:trace contextRef="#ctx0" brushRef="#br0" timeOffset="534.61">15204 12942 507 0,'10'6'0'0,"-10"-21"211"0,0 15-211 0,-5-6 43 15,5 6-43-15,-13 0 39 0,13 0-39 0,-12 13 16 0,12-13-16 0,-29 31 7 16,29-31-7-16,-22 51 10 0,22-51-10 0,-24 67 15 15,24-67-15-15,-29 80 3 0,29-80-3 0,-18 93 4 16,18-93-4-16,-26 89 1 0,26-89-1 0,-17 83 2 16,17-83-2-16,-25 72-2 0,25-72 2 0,-7 66-14 15,7-66 14-15,-2 57-44 0,2-57 44 0,0 44-70 16,0-44 70-16,12 43-90 0,-12-43 90 0,2 18-108 0,-2-18 108 0,-5-7-279 16,5 7 279-16</inkml:trace>
  <inkml:trace contextRef="#ctx0" brushRef="#br0" timeOffset="689.27">14897 13344 651 0,'0'0'0'0,"5"-23"62"0,-5 23-62 0,41-6 76 16,-41 6-76-16,45-15 37 0,-45 15-37 0,45-26 23 16,-35 32-23-16,56-22 6 0,-66 16-6 0,56-24-1 15,-56 24 1-15,80-10-49 0,-80 10 49 0,56-15-171 0,-56 15 171 0,71 3-359 16,-71-3 359-16</inkml:trace>
  <inkml:trace contextRef="#ctx0" brushRef="#br0" timeOffset="1343.68">15521 13709 644 0,'-10'-6'0'0,"8"3"106"15,13 11-106-15,-22-37 66 0,11 29-66 0,0-29 45 16,0 29-45-16,14-28 15 0,-14 28-15 0,-3-48 7 15,13 53-7-15,-2-54 1 0,-8 49-1 0,-3-56 1 16,3 56-1-16,20-47 1 0,-20 47-1 0,9-55 1 0,-9 55-1 0,10-51 0 16,-20 45 0-16,28-33 1 0,-18 39-1 0,-6-43 1 15,16 49-1-15,-17-39 0 0,7 33 0 0,12-12 3 16,-12 12-3-16,0-7 3 0,0 7-3 0,-9-5-3 16,9 5 3-16,19 19 0 0,-19-19 0 0,15 23-1 15,-15-23 1-15,24 32-3 0,-33-37 3 0,43 43-7 0,-34-38 7 0,55 45-6 16,-55-45 6-16,37 35-15 0,-37-35 15 0,59 43-11 15,-70-47 11-15,65 43-13 0,-54-39 13 0,38 33-11 16,-38-33 11-16,28 31-21 0,-38-36 21 0,32 29-26 16,-22-24 26-16,17 24-21 0,-17-24 21 0,24 23-19 0,-36-28 19 15,29 19-20-15,-7-9 20 0,-2 2-14 0,-8-7 14 0,21 6-2 16,-21-6 2-16,34 9 1 0,-43-14-1 0,38 5 1 16,-29 0-1-16,29 0 2 0,-19 5-2 0,16-14 1 15,-26 9-1-15,16-21 3 0,-7 26-3 0,3-30 3 16,-12 25-3-16,26-20 2 0,-26 20-2 0,13-28 1 15,-25 24-1-15,32-23-1 0,-20 27 1 0,7-26 2 16,-7 26-2-16,4-28 9 0,-15 25-9 0,11-15 15 0,11 21-15 0,-22-15 31 16,11 12-31-16,6 2 26 0,-6-2-26 0,-20 4 9 15,20-4-9-15,-41 18 3 0,41-18-3 0,-34 32 0 16,34-32 0-16,-41 40 0 0,41-40 0 0,-41 42 0 16,53-37 0-16,-54 35-13 0,42-40 13 0,-21 42-24 0,21-42 24 0,-8 34-47 15,8-34 47-15,0 29-94 0,0-29 94 0,31 23-99 16,-31-23 99-16,27 7-44 0,-27-7 44 0,23-5-3 15,-12 10 3-15,27-14 21 0,-38 9-21 0,38-21 37 16,-38 21-37-16,22-32 33 0,-22 32-33 0,29-34 28 16,-29 34-28-16,24-36 29 0,-24 36-29 0,16-35 39 0,-16 35-39 0,21-29 31 15,-31 25-31-15,25-17 34 0,-15 21-34 0,1-21 25 16,-1 21-25-16,-9-15 15 0,9 15-15 0,9 5 21 16,-9-5-21-16,-6 5 9 0,6-5-9 0,-14 9 2 15,14-9-2-15,-2 24 1 0,11-20-1 0,-9 18-1 16,0-22 1-16,-9 24 0 0,9-24 0 0,21 29-27 15,-21-29 27-15,8 15-107 0,-8-15 107 0,26 15-133 0,-26-15 133 0,41 16-253 16,-41-16 253-16</inkml:trace>
  <inkml:trace contextRef="#ctx0" brushRef="#br0" timeOffset="1786.02">16526 13613 137 0,'-12'-4'0'0,"70"-8"116"0,-58 12-116 0,36-21 117 16,-36 21-117-16,48-15 110 0,-48 15-110 0,36-16 76 0,-36 16-76 0,29-19 48 16,-29 19-48-16,22-18 14 0,-22 18-14 0,14-15 9 15,-14 15-9-15,7-17 18 0,-7 17-18 0,-6-18 37 16,6 18-37-16,0-17 19 0,0 17-19 0,12-15 10 15,-12 15-10-15,0-17 8 0,-12 16-8 0,12-13 4 16,0 14-4-16,-1-8 4 0,1 8-4 0,-7 0 1 0,7 0-1 0,-5 6-5 16,5-6 5-16,-21 20-4 0,21-20 4 0,-25 35-3 15,25-35 3-15,-25 44 0 0,14-47 0 0,-17 51-1 16,28-48 1-16,-22 55-3 0,22-55 3 0,-5 56-42 16,5-56 42-16,-13 48-57 0,13-48 57 0,9 46-45 15,-18-49 45-15,28 40-33 0,-19-37 33 0,31 27-15 16,-21-24 15-16,20 10 1 0,-30-13-1 0,48 7 11 15,-36-3-11-15,42-4 20 0,-64-4-20 0,68-3 31 0,-58 7-31 0,62-23 27 16,-51 28-27-16,53-37 17 0,-64 32-17 0,66-41 8 16,-77 37-8-16,73-46 2 0,-62 50-2 0,58-60 11 15,-58 60-11-15,64-68 12 0,-72 66-12 0,69-72 20 16,-61 74-20-16,43-85 19 0,-52 84-19 0,45-81 20 0,-36 82-20 0,40-80 22 16,-48 80-22-16,30-70 15 0,-22 70-15 0,23-59 24 15,-23 59-24-15,2-41 7 0,-2 41-7 0,10-26 25 16,-10 26-25-16,-8-6 22 0,8 6-22 0,-4 2 9 15,4-2-9-15,-16 26 4 0,24-27-4 0,-27 42 1 16,19-41-1-16,-23 59 5 0,23-59-5 0,-27 72 5 0,27-72-5 0,-36 79 2 16,36-79-2-16,-20 86 2 0,20-86-2 0,-26 89 2 15,26-89-2-15,-29 86 0 0,17-86 0 0,-3 78-14 16,15-78 14-16,-26 70-51 0,26-70 51 0,-23 53-175 16,23-53 175-16,-24 36-326 0,24-36 326 0</inkml:trace>
  <inkml:trace contextRef="#ctx0" brushRef="#br0" timeOffset="2056.58">17629 13356 118 0,'0'0'0'0,"0"-5"569"0,0 5-569 0,-12 0 75 16,12 0-75-16,-43 5 25 0,43-5-25 0,-40 13 5 15,40-13-5-15,-61 17 10 0,61-17-10 0,-72 25 4 16,72-25-4-16,-71 29 1 0,71-29-1 0,-65 32-8 15,65-32 8-15,-50 40-26 0,50-40 26 0,-43 47-31 0,43-47 31 0,0 56-64 16,-10-58 64-16,18 61-17 0,3-58 17 0,30 67 2 16,-41-68-2-16,54 70 56 0,-54-70-56 0,84 75 60 15,-84-75-60-15,101 75 23 0,-101-75-23 0,107 75 9 16,-107-75-9-16,113 71 11 0,-121-71-11 0,105 68 9 16,-97-68-9-16,93 64-1 0,-93-64 1 0,59 55-62 15,-59-55 62-15,58 50-156 0,-58-50 156 0,17 36-354 16,-17-36 354-16</inkml:trace>
  <inkml:trace contextRef="#ctx0" brushRef="#br0" timeOffset="2620.75">11493 14586 324 0,'0'0'0'0,"-8"-8"217"16,8 8-217-16,12 34 43 0,-12-34-43 0,27 13 43 15,-27-13-43-15,34-13 73 0,-34 13-73 0,71 32 64 16,-71-32-64-16,75 7 41 0,-75-7-41 0,83-18 25 16,-83 18-25-16,114 27 14 0,-114-27-14 0,115 2 6 15,-115-2-6-15,117 0 13 0,-117 0-13 0,110-20 6 0,-110 20-6 0,124 20 9 16,-124-20-9-16,100-20 3 0,-100 20-3 0,109 18 1 15,-109-18-1-15,90 0-1 0,-90 0 1 0,76-3-5 16,-76 3 5-16,53-6-28 0,-53 6 28 0,39-7-60 0,-39 7 60 16,15-11-180-16,-15 11 180 0,0-17-289 0,0 17 289 0</inkml:trace>
  <inkml:trace contextRef="#ctx0" brushRef="#br0" timeOffset="2861.7">12323 14334 556 0,'0'0'0'0,"7"16"80"16,-7-16-80-16,6 0 81 0,-6 0-81 0,21-18 50 16,-21 18-50-16,58 21 45 0,-58-21-45 0,54-7 40 15,-54 7-40-15,91 37 26 0,-91-37-26 0,75 6 15 16,-75-6-15-16,102 48-2 0,-102-48 2 0,83 38 7 0,-93-56-7 0,93 80 5 16,-83-62-5-16,63 46-1 15,-63-46 1-15,32 35 0 0,-32-35 0 0,25 57 0 0,-25-57 0 0,9 57 4 16,-9-57-4-16,10 76-23 0,-10-76 23 0,-19 55-40 15,19-55 40-15,-36 56-46 0,36-56 46 0,-55 30-61 16,55-30 61-16,-41 66-66 0,41-66 66 0,-66 16-103 0,66-16 103 16,-52 29-294-16,52-29 294 0</inkml:trace>
  <inkml:trace contextRef="#ctx0" brushRef="#br0" timeOffset="4851.39">14056 14754 508 0,'0'0'0'0,"-12"-60"35"16,12 60-35-16,-9-40 56 0,9 40-56 0,-19-39 65 16,19 39-65-16,-8-15 77 0,8 15-77 0,-26-20 56 15,26 20-56-15,-37-23 22 0,37 23-22 0,-18 14 6 16,18-14-6-16,-29 15 0 0,29-15 0 0,-38 18 1 0,38-18-1 0,-18 40 0 16,18-40 0-16,0 61-1 0,0-61 1 0,-2 49 0 15,2-49 0-15,-8 26 1 0,8-26-1 0,30 52-3 16,-30-52 3-16,25 24-38 0,-25-24 38 0,33 13-76 15,-33-13 76-15,23-15-69 0,-23 15 69 0,48 16-32 16,-48-16 32-16,39-16-5 0,-39 16 5 0,30-39 0 0,-30 39 0 0,50-13 1 16,-50 13-1-16,36-32 0 0,-36 32 0 0,16-44 18 15,-16 44-18-15,34-14 49 0,-34 14-49 0,12-22 57 16,-12 22-57-16,-5-28 43 0,5 28-43 0,0-5 28 16,12 18-28-16,-12-13 6 0,0 0-6 0,-3 17-2 15,3-17 2-15,-21 11 1 0,21-11-1 0,5 49-7 0,-5-49 7 16,-3 40-36-16,3-40 36 0,0 35-64 0,0-35 64 0,-5 18-74 15,15-2 74-15,10 7-85 0,-20-23 85 0,17-3-234 16,-17 3 234-16,41 0-267 0,-41 0 267 0</inkml:trace>
  <inkml:trace contextRef="#ctx0" brushRef="#br0" timeOffset="5248.84">14451 14820 119 0,'0'0'0'0,"61"-46"105"0,-71 34-105 0,81-34 139 0,-71 46-139 0,49-74 126 16,-49 74-126-16,61-59 107 0,-61 59-107 0,44-75 71 16,-54 65-71-16,58-56 41 0,-48 66-41 0,29-71 38 15,-29 71-38-15,22-63 34 0,-22 63-34 0,15-48 31 16,-15 48-31-16,5-31 16 0,-5 31-16 0,0-14 24 15,0 14-24-15,-20-10 18 0,20 10-18 0,-20 19 2 0,20-19-2 0,-25 37 0 16,25-37 0-16,-18 65 1 0,18-65-1 0,-34 64 1 16,34-64-1-16,-29 78-1 0,29-78 1 0,-32 78-9 15,32-78 9-15,-15 90-15 0,15-90 15 0,10 106-15 16,-22-122 15-16,12 104-43 0,0-88 43 0,27 90-73 16,-37-105 73-16,45 92-98 0,-35-77 98 0,21 28-85 15,-21-28 85-15,46 42-109 0,-46-42 109 0,27-7-52 0,-27 7 52 0,34 0-3 16,-34 0 3-16,47-8 36 0,-47 8-36 0,14-50 78 15,-14 50-78-15,25-46 59 0,-25 46-59 0,19-59 38 16,-19 59-38-16,27-54 37 0,-27 54-37 0,3-87 50 16,-3 87-50-16,21-65 62 0,-21 65-62 0,11-85 51 0,-11 85-51 15,-1-90 32-15,13 102-32 0,-2-85 15 0,-10 73-15 0,-1-75 19 16,1 75-19-16,7-48 15 0,-7 48-15 0,6-36 12 16,-6 36-12-16,3-21 12 0,-3 21-12 0,11 3 10 15,-11-3-10-15,-2 4 3 0,-7-13-3 0,-4 40-1 16,13-31 1-16,-14 46-3 0,14-46 3 0,-18 64 2 15,18-64-2-15,-16 78-2 0,16-78 2 0,0 106 0 0,0-106 0 0,-7 98-1 16,7-98 1-16,-11 81-11 0,11-81 11 0,9 84-40 16,-9-84 40-16,36 84-101 0,-36-84 101 0,19 43-292 15,-19-43 292-15</inkml:trace>
  <inkml:trace contextRef="#ctx0" brushRef="#br0" timeOffset="5561.85">15665 14620 710 0,'0'0'0'0,"-18"12"24"0,8-24-24 0,-31 25 25 15,41-13-25-15,-37 37 14 0,37-37-14 0,-66 28 12 16,66-28-12-16,-45 57 18 0,34-68-18 0,-30 69 6 16,41-58-6-16,-51 37 1 0,51-37-1 0,-27 44 1 15,27-44-1-15,-7 39-2 0,19-27 2 0,-24 6-16 16,12-18 16-16,39 34-18 0,-39-34 18 0,41 12-16 0,-41-12 16 0,49 0-20 15,-49 0 20-15,46-10-41 0,-46 10 41 0,54-14-34 16,-54 14 34-16,58-13-3 0,-58 13 3 0,22-37 21 16,-22 37-21-16,31-20 47 0,-31 20-47 0,5-32 30 15,-5 32-30-15,-11-46 33 0,11 46-33 0,-7-24 16 16,7 24-16-16,-25-32 26 0,25 32-26 0,-41-34 24 16,41 34-24-16,-37-20 9 0,37 20-9 0,-37-9 0 0,37 9 0 15,-34-2-4-15,34 2 4 0,-31 0-36 0,31 0 36 0,-20 0-183 16,20 0 183-16</inkml:trace>
  <inkml:trace contextRef="#ctx0" brushRef="#br0" timeOffset="5855.4">15893 14774 749 0,'0'0'0'16,"-18"0"14"-16,18 0-14 0,-4 27 4 0,4-27-4 0,-14 21-2 15,14-21 2-15,-15 29 2 0,3-38-2 0,12 53 1 16,0-44-1-16,-18 22-4 0,29-14 4 0,-22 16-48 16,11-24 48-16,23 36-89 0,-23-36 89 0,28 21-110 15,-28-21 110-15,23 4-219 0,-23-4 219 0,54 14-245 16,-67-23 245-16,59 9-34 0,-46 0 34 0,42-2 160 16,-42 2-160-16,38-10 210 0,-38 10-210 0,40-2 129 0,-40 2-129 0,19-11 68 15,-19 11-68-15,11-5 47 0,-11 5-47 0,0 0 34 16,-13-10-34-16,13 10 12 0,0 0-12 0,2 15-11 15,-2-15 11-15,-22 7-55 0,22-7 55 0,6 28-68 16,-6-28 68-16,0 22-107 0,0-22 107 0,-1 9-183 0,1-9 183 0</inkml:trace>
  <inkml:trace contextRef="#ctx0" brushRef="#br0" timeOffset="5955.12">16239 15089 336 0,'0'0'0'0,"29"-8"163"16,-29 8-163-16,34-12 70 0,-34 12-70 0,39-11 58 16,-39 11-58-16,17-24 54 0,-27 16-54 0,17-20 59 15,-7 28-59-15,0-26 30 0,0 26-30 0,3-20 4 0,-3 20-4 0,-34-37-47 16,34 37 47-16,-12-18-114 0,12 18 114 0,-25-25-171 15,25 25 171-15</inkml:trace>
  <inkml:trace contextRef="#ctx0" brushRef="#br0" timeOffset="6210.35">17770 14398 776 0,'0'0'0'0,"-4"0"30"0,4 0-30 0,-20 20 38 16,20-20-38-16,-24 32 15 0,24-32-15 0,-30 44 9 16,30-44-9-16,-32 57 8 0,32-57-8 0,-43 61 2 0,43-61-2 0,-20 70 1 15,20-70-1-15,-36 62 2 0,36-62-2 0,-7 68-3 16,7-68 3-16,-12 52-20 0,12-52 20 0,-17 33-83 15,17-33 83-15,-1 25-228 0,1-25 228 0</inkml:trace>
  <inkml:trace contextRef="#ctx0" brushRef="#br0" timeOffset="6381.98">17371 14375 660 0,'0'0'0'0,"17"3"17"15,-17-3-17-15,17 25 20 0,-17-25-20 0,47 45 23 0,-47-45-23 0,45 50 26 16,-54-54-26-16,73 60 26 0,-64-56-26 0,60 54 4 16,-69-58-4-16,84 55-35 0,-75-51 35 0,68 39-131 15,-68-39 131-15,74 29-271 0,-74-29 271 0</inkml:trace>
  <inkml:trace contextRef="#ctx0" brushRef="#br0" timeOffset="6722.77">18303 14521 504 0,'-9'0'0'0,"26"-57"97"15,-17 57-97-15,1-54 83 0,-1 54-83 0,-9-42 64 16,9 42-64-16,8-31 52 0,-8 31-52 0,-15-14 18 16,15 14-18-16,-26 0 18 0,26 0-18 0,-17 18 9 15,7-18-9-15,-11 37 9 0,12-39-9 0,-27 52 14 16,36-50-14-16,-32 63 9 0,32-63-9 0,-54 66 2 0,54-66-2 0,-36 71 1 16,36-71-1-16,-50 64 1 0,50-64-1 0,-29 64-13 15,20-67 13-15,-22 53-28 0,41-47 28 0,-28 37-13 16,18-40 13-16,-16 21-22 0,16-21 22 0,9 14-24 0,-9-14 24 0,21 0-20 15,-21 0 20-15,34-5 6 0,-34 5-6 0,43-20 25 16,-52 18-25-16,57-21 15 0,-38 26-15 0,43-25 22 16,-63 19-22-16,73-15 12 0,-63 18-12 0,47-19 11 15,-47 19-11-15,41-10 6 0,-41 10-6 0,25-9 1 16,-25 9-1-16,36-3 0 0,-43 2 0 0,41 1-3 16,-34 0 3-16,12-2-10 0,-12 2 10 0,27 2-14 0,-27-2 14 0,13-2-18 15,-13 2 18-15,23 0-11 0,-23 0 11 0,25 0-8 16,-25 0 8-16,29 6-18 0,-29-6 18 0,30 4-22 15,-21-2 22-15,23 3-45 0,-32-5 45 0,22 3-67 16,-22-3 67-16,31 0-127 0,-31 0 127 0</inkml:trace>
  <inkml:trace contextRef="#ctx0" brushRef="#br0" timeOffset="7338.89">18438 14792 528 0,'0'0'0'0,"12"-22"66"16,-12 22-66-16,20-15 76 0,-20 15-76 0,18-11 54 15,-18 11-54-15,14-4 17 0,-14 4-17 0,18 2 2 0,-18-2-2 0,8 16-3 16,-8-16 3-16,5 25 0 16,-15-25 0-16,13 33 0 0,-3-33 0 0,0 40-7 15,9-38 7-15,-18 37-6 0,9-39 6 0,12 43-1 0,-12-43 1 0,-5 34-3 16,5-34 3-16,10 28 0 0,-10-28 0 0,27 24 1 16,-35-26-1-16,40 16 8 0,-32-14-8 0,21 1 22 15,-21-1-22-15,38 0 18 0,-38 0-18 0,48-5 7 0,-48 5-7 0,41-18 1 16,-41 18-1-16,39-19-42 0,-39 19 42 0,36-23-111 15,-36 23 111-15,35-27-231 0,-35 27 231 0</inkml:trace>
  <inkml:trace contextRef="#ctx0" brushRef="#br0" timeOffset="8681.93">19623 14766 623 0,'0'0'0'0,"27"-51"46"0,-27 51-46 0,27-55 24 16,-27 55-24-16,25-60 12 0,-25 60-12 0,21-56 14 16,-21 56-14-16,11-50 19 0,-11 50-19 0,6-41 30 0,-6 41-30 0,-2-30 32 15,2 30-32-15,0-20 33 0,0 20-33 0,-5-7 20 16,5 7-20-16,-4 0 9 0,4 0-9 0,0 18 2 16,0-18-2-16,7 27-5 0,-7-27 5 0,22 34 1 15,-22-34-1-15,26 43 11 0,-26-43-11 0,30 47 9 16,-30-47-9-16,28 47 5 0,-28-47-5 0,20 45 3 0,-20-45-3 0,8 40 0 15,-8-40 0-15,-7 42 0 0,7-42 0 0,0 30-15 16,0-30 15-16,-21 28-13 0,21-28 13 0,-28 23-25 16,28-23 25-16,-32 24-30 0,32-24 30 0,-21 12-43 15,21-12 43-15,-8 8-35 0,8-8 35 0,-7 6-20 16,7-6 20-16,-8 6-1 0,8-6 1 0,7-4-10 0,-7 4 10 0,3 4-1 16,4-8 1-16,12 4 3 0,-19 0-3 0,21-2 2 15,-28 4-2-15,33-10 0 0,-26 8 0 0,37-13 0 16,-37 13 0-16,34-14-11 0,-34 14 11 0,41-21-23 15,-41 21 23-15,43-19-23 0,-43 19 23 0,44-23-4 16,-44 23 4-16,52-30 7 0,-45 26-7 0,39-26-3 0,-46 30 3 0,59-41 22 16,-59 41-22-16,48-39 21 0,-48 39-21 0,39-41 14 15,-39 41-14-15,22-31 40 0,-22 31-40 0,12-30 44 16,-12 30-44-16,0-23 41 0,0 23-41 0,-5-12 22 16,5 12-22-16,-26-2 12 0,26 2-12 0,-25-4 5 15,25 4-5-15,-32 18 7 0,32-18-7 0,-29 25-2 16,29-25 2-16,-32 32 0 0,32-32 0 0,-9 25 2 0,4-20-2 0,0 22 0 15,5-27 0-15,0 25-4 16,0-25 4-16,12 16-20 0,-12-16 20 0,32 5-36 0,-32-5 36 0,29 7-43 16,-22-13 43-16,36 6-64 0,-43 0 64 0,48-9-82 15,-48 9 82-15,51-20-64 0,-51 20 64 0,48-25 5 16,-48 25-5-16,49-26 43 0,-49 26-43 0,41-28 62 0,-41 28-62 0,27-21 83 16,-27 21-83-16,29-22 62 0,-29 22-62 0,20-15 29 15,-15 9-29-15,7-6 18 0,-12 12-18 0,8-6 3 16,-14 12-3-16,12-6-1 0,-6 0 1 0,2 0 1 15,-2 0-1-15,0 0-2 0,0 0 2 0,0 0 2 16,0 0-2-16,5-7-4 0,-10 14 4 0,10-14 2 0,-5 7-2 0,-5 7-7 16,5-7 7-16,0-7-5 0,0 7 5 0,-8 0-12 15,8 0 12-15,-11 3-14 0,4 5 14 0,1-7-12 16,6-1 12-16,-17 18-13 0,17-18 13 0,-19 27-12 16,19-27 12-16,-22 41-48 0,22-41 48 0,-13 42-86 0,13-42 86 15,-2 45-86-15,2-45 86 0,-7 54-185 0,7-54 185 0</inkml:trace>
  <inkml:trace contextRef="#ctx0" brushRef="#br0" timeOffset="8917.03">21099 14623 433 0,'0'0'0'0,"73"-75"81"0,-73 75-81 0,64-82 38 16,-64 82-38-16,49-83 32 0,-49 83-32 0,48-90 30 16,-48 90-30-16,39-100 47 0,-39 100-47 0,25-77 67 15,-25 77-67-15,19-71 64 0,-19 71-64 0,8-56 42 16,-8 56-42-16,0-39 21 0,0 39-21 0,0-30 18 15,0 30-18-15,-22 0 12 0,22 0-12 0,-25 21 4 16,25-21-4-16,-32 45-1 0,32-45 1 0,-34 71-1 0,34-71 1 0,-36 77-3 16,39-86 3-16,-31 97-9 0,28-88 9 0,-26 98-11 15,26-98 11-15,-5 76-6 0,5-76 6 0,0 81-13 16,0-81 13-16,9 68-25 0,-9-68 25 0,22 53-109 16,-22-53 109-16,25 41-145 0,-25-41 145 0,32 7-240 0,-32-7 240 0</inkml:trace>
  <inkml:trace contextRef="#ctx0" brushRef="#br0" timeOffset="9074.82">20917 14184 755 0,'0'0'0'0,"33"23"30"16,-33-23-30-16,52 11 67 0,-52-11-67 0,64 0 22 15,-64 0-22-15,67 18 10 0,-67-18-10 0,77-2 5 16,-80 11-5-16,80-13-28 0,-77 4 28 0,73 4-206 0,-73-4 206 15</inkml:trace>
  <inkml:trace contextRef="#ctx0" brushRef="#br0" timeOffset="9758.04">21716 14426 603 0,'0'0'0'0,"-7"-8"187"0,7 8-187 0,-14 0 51 16,14 0-51-16,-16-4 26 0,12 13-26 0,-16-9 4 15,22-9-4-15,-27 16 2 0,25-7-2 0,-29 20 3 16,29-20-3-16,-24 32-1 0,24-32 1 0,-21 39-2 16,18-30 2-16,-10 35-10 0,13-44 10 0,-2 47-31 15,2-47 31-15,2 45-58 0,2-52 58 0,19 44-97 0,-23-37 97 0,30 41-67 16,-30-41 67-16,48 12-12 0,-48-12 12 0,48 7 4 16,-48-7-4-16,47 10 16 0,-47-10-16 0,49-18 37 15,-49 18-37-15,35-20 41 0,-31 11-41 0,28-32 19 16,-32 41-19-16,20-39 23 0,-20 39-23 0,14-57 26 0,-14 57-26 0,4-72 21 15,-4 72-21-15,-2-51 14 0,2 51-14 0,-11-56 21 16,11 56-21-16,-13-55 25 0,10 66-25 0,-13-56 28 16,16 45-28-16,-20-11 9 0,22 3-9 0,-24 11 5 15,22-3-5-15,-16-9 0 0,16 9 0 0,-20 33-3 16,20-33 3-16,-10 19-1 0,10-19 1 0,-9 37-3 0,6-28 3 0,0 34-14 16,3-43 14-16,3 36-14 0,-3-36 14 0,8 44-23 15,-8-44 23-15,16 41-27 0,-16-41 27 0,22 41-28 16,-22-41 28-16,30 13-18 0,-30-13 18 0,34 11 0 15,-34-11 0-15,36 12 3 0,-36-12-3 0,42 0 17 16,-38-12-17-16,36 5 26 0,-40 7-26 0,48-38 28 16,-48 38-28-16,39-23 18 0,-39 23-18 0,39-48 6 0,-39 48-6 0,31-34 4 15,-31 34-4-15,27-57 10 0,-27 57-10 0,22-34 14 16,-21 21-14-16,15-31 11 0,-16 44-11 0,13-40 11 16,-13 40-11-16,10-30 15 0,-10 30-15 0,6-23 10 15,-6 23-10-15,1-3 5 0,-1 3-5 0,0-10 8 16,2-2-8-16,-4 21 4 0,4-22-4 0,-2 12-1 0,0 1 1 0,-9 14-1 15,9-14 1-15,-8-13 1 0,8 13-1 0,-10 2 0 16,10-2 0-16,-9 7-2 0,9-7 2 0,-3 11-1 16,3-11 1-16,-2 25 0 0,4-38 0 0,-2 30-6 15,0-17 6-15,3 33-2 0,-3-33 2 0,15 25-1 0,-15-25 1 0,19 22 0 16,-19-22 0-16,22 32 2 0,-23-19-2 16,26 22-2-16,-25-35 2 0,29 23-14 0,-29-23 14 0,30 34-12 15,-32-21 12-15,36 4-11 0,-34-17 11 0,31 27-12 16,-31-27 12-16,31 22-10 0,-31-22 10 0,30 18-13 15,-30-18 13-15,23 12-12 0,-23-12 12 0,20 20-2 16,-18-33 2-16,12 19-6 0,-14-6 6 0,11 0-12 16,-11 0 12-16,9 0-28 0,-9 0 28 0,3 8-49 0,-3-8 49 0,10-14-113 15,-10 14 113-15,10-36-273 0,-10 36 273 0</inkml:trace>
  <inkml:trace contextRef="#ctx0" brushRef="#br0" timeOffset="11530.63">23690 13547 415 0,'0'0'0'0,"-14"-2"170"15,14 2-170-15,-13 0 70 0,13 0-70 0,-11 9 77 0,11-9-77 0,-3 44 42 16,3-44-42-16,-7 24 27 0,7-24-27 0,2 78 20 15,-2-78-20-15,-4 61 21 0,4-61-21 0,0 92 20 16,4-73-20-16,-12 66 10 0,8-85-10 0,-9 111 8 16,9-111-8-16,-12 125 2 0,12-125-2 0,-22 85 0 0,22-85 0 0,-20 109-4 15,18-125 4-15,-17 95-28 0,19-79 28 0,-15 65-73 16,17-50 73-16,-13 33-174 0,11-48 174 0,-7 11-350 16,7-11 350-16</inkml:trace>
  <inkml:trace contextRef="#ctx0" brushRef="#br0" timeOffset="11701.37">23228 14355 628 0,'-1'-14'0'0,"17"26"62"16,-16-12-62-16,27-17 96 0,-27 17-96 0,39-10 53 0,-39 10-53 0,47-10 30 16,-47 10-30-16,52-13 9 0,-50 28-9 0,48-49 2 15,-50 34-2-15,60-20 0 0,-60 20 0 0,56-23-35 16,-56 23 35-16,56-7-127 0,-56 7 127 0,53-23-222 15,-53 23 222-15</inkml:trace>
  <inkml:trace contextRef="#ctx0" brushRef="#br0" timeOffset="11971.61">23970 14136 557 0,'0'0'0'0,"-19"9"54"0,19-9-54 0,-15 46 55 15,15-46-55-15,-19 18 64 0,19-18-64 0,-17 39 48 16,17-39-48-16,-16 39 32 0,16-39-32 0,-9 57 4 0,9-57-4 0,-11 20 2 15,11-20-2-15,0 32-22 0,0-32 22 0,4 29-63 16,-4-29 63-16,20 23-86 0,-20-23 86 0,29 16-51 16,-29-16 51-16,37 7-20 0,-37-7 20 0,43 18-9 15,-43-18 9-15,37-16 4 0,-37 16-4 0,37-20 38 16,-37 20-38-16,29-28 76 0,-29 28-76 0,16-38 93 0,-16 38-93 0,3-48 59 16,-3 48-59-16,3-32 20 0,-3 32-20 0,-13-54 23 15,13 54-23-15,-24-46 17 0,24 46-17 0,-32-55 13 16,37 72-13-16,-34-47 2 0,29 30-2 0,-32-39-3 15,32 39 3-15,-22-11-33 0,22 11 33 0,-10 11-74 16,6-27 74-16,2 30-227 0,2-14 227 0</inkml:trace>
  <inkml:trace contextRef="#ctx0" brushRef="#br0" timeOffset="12194">24988 13953 784 0,'0'0'0'0,"-16"19"14"0,16-19-14 0,-35 0 29 15,35 0-29-15,-36 14 20 0,36-14-20 0,-46 7 19 16,46-7-19-16,-37 37 14 0,37-37-14 0,-31 47 1 0,38-28-1 0,-34 14 0 16,27-33 0-16,-2 72-2 0,2-72 2 0,0 50-9 15,0-50 9-15,15 47-44 0,-15-47 44 0,26 16-115 16,-26-16 115-16,46 22-325 0,-46-22 325 0</inkml:trace>
  <inkml:trace contextRef="#ctx0" brushRef="#br0" timeOffset="13093.95">25661 14127 83 0,'0'0'0'0,"10"12"584"15,-10-12-584-15,-4-3 106 0,-7-20-106 0,-11 23 46 0,22 0-46 0,-14 30 24 16,14-30-24-16,-32 21 17 0,32-21-17 0,-36 29 9 15,36-29-9-15,-43 14 2 0,43-14-2 0,-31 44 1 16,31-44-1-16,-22 45 0 0,30-23 0 0,-28 3-6 16,20-25 6-16,0 43-41 0,7-22 41 0,1 16-65 0,-8-37 65 0,29 31-116 15,-29-31 116-15,29-4-102 0,-21 27 102 0,39-14-104 16,-47-9 104-16,41-23-54 0,-34 46 54 0,46-28 4 16,-53 5-4-16,37-47 71 15,-37 47-71-15,48-10 69 0,-48 10-69 0,31-41 61 0,-31 41-61 0,13-72 58 16,-13 72-58-16,10-53 48 0,-10 53-48 0,15-29 50 15,-15 29-50-15,0-48 44 0,0 48-44 0,-11-64 20 16,11 64-20-16,-4-9 31 0,4 9-31 0,-15-20 22 0,3-3-22 0,-9 14 16 16,21 9-16-16,-25 0 8 0,25 0-8 0,-20 29 2 15,20-29-2-15,-29 19 0 0,29-19 0 0,-42 6-1 16,42-6 1-16,-26 34-1 0,26-34 1 0,-12 58-11 16,12-58 11-16,-24 17-14 0,24-17 14 0,-3 33-18 15,3-33 18-15,9 54-14 0,-9-54 14 0,3 3-4 0,-3-3 4 0,24 17-2 16,-24-17 2-16,34 7-6 0,-34-7 6 0,39 0-23 15,-39 0 23-15,44-2-33 0,-44 2 33 0,53 5-57 16,-53-5 57-16,37-46-11 0,-37 46 11 0,51-7 4 16,-51 7-4-16,37-34 13 0,-37 34-13 0,24-59 43 0,-24 59-43 0,30-36 33 15,-30 36-33-15,44-12 46 0,-44 12-46 0,32-30 38 16,-32 30-38-16,21-49 32 0,-21 49-32 0,37-17 20 16,-37 17-20-16,39-6 17 0,-39 6-17 0,36 0 15 15,-36 0-15-15,43 38 11 0,-43-38-11 0,22 24 8 16,-22-24-8-16,5 10 6 0,-5-10-6 0,15 58 0 15,-15-58 0-15,0 38-1 0,0-38 1 0,-24 9-1 0,24-9 1 0,-9 53-2 16,9-53 2-16,-23 27-14 0,23-27 14 0,-31-3-17 16,43 26 17-16,-39-32-22 0,27 9 22 0,7 33-16 15,-7-33 16-15,-10-21-8 0,10 21 8 0,27 26-7 16,-27-26 7-16,29-5 2 0,-29 5-2 0,29-39 4 0,-29 39-4 16,55 4 8-16,-65-29-8 0,68 28 12 0,-58-3-12 0,51-19 11 15,-51 19-11-15,29-41 11 0,-29 41-11 0,49 18 7 16,-49-18-7-16,29-4 6 0,-44-21-6 0,35 25 1 15,-20 0-1-15,25 25-1 0,-38-50 1 0,31 58-4 16,-18-33 4-16,-11-17-17 0,11 17 17 0,2 7-22 0,11 18 22 0,-10-16-39 16,-3-9 39-16,-3-16-59 0,3 16 59 15,22 9-44-15,-22-9 44 0,30 9-31 0,-16 18 31 0,27-17-7 16,-41-10 7-16,51 11 2 0,-51-11-2 16,59 7 23-16,-59-7-23 0,63 6 31 0,-63-6-31 0,48-27 7 15,-48 27-7-15,56 0-3 0,-56 0 3 0,47-10 19 16,-33 36-19-16,23-47 14 0,-37 21-14 0,24-27 12 15,-24 27-12-15,-2-59 4 0,2 59-4 0,20-3 9 0,-20 3-9 0,-18-56 11 16,18 56-11-16,0 4 8 0,0-4-8 0,-36-43 3 16,51 72-3-16,-44-37 3 0,29 8-3 0,-47-26 3 15,47 26-3-15,-34 8-2 0,34-8 2 0,-20 47 0 16,20-47 0-16,-39-2 3 0,53 29-3 0,-34 1-1 0,20-28 1 0,-23 2-3 16,38 25 3-16,-15 1-13 0,0-28 13 0,0-1-12 15,0 1 12-15,30 21-12 0,-30-21 12 0,38 14-14 16,-38-14 14-16,46 9-24 0,-46-9 24 0,54 2-53 15,-54-2 53-15,58 0-158 0,-58 0 158 0,73 19-423 16,-73-19 423-16</inkml:trace>
  <inkml:trace contextRef="#ctx0" brushRef="#br0" timeOffset="13378.38">28037 13554 695 0,'0'0'0'0,"25"2"43"16,-25-2-43-16,-22-45 72 0,22 45-72 0,22 32 33 15,-22-32-33-15,-22-13 21 0,22 13-21 0,17 74 9 16,-17-74-9-16,-34 26 12 0,34-26-12 0,-12 70 11 15,12-70-11-15,-15 80 8 0,15-80-8 0,7 113 3 16,-26-143-3-16,26 137 2 0,-7-107-2 0,-31 41 0 0,31-41 0 0,-7 58-23 16,7-58 23-16,-3 44-84 0,22-14 84 0,-43-32-234 15,24 2 234-15</inkml:trace>
  <inkml:trace contextRef="#ctx0" brushRef="#br0" timeOffset="13518.62">27950 13888 704 0,'0'0'0'0,"19"-16"43"16,-19 16-43-16,47 12 30 0,-47-12-30 0,72 41 16 15,-72-41-16-15,50 11-31 0,-50-11 31 0,31-25-131 16,-31 25 131-16,46 0-278 0,-22 32 278 0</inkml:trace>
  <inkml:trace contextRef="#ctx0" brushRef="#br0" timeOffset="13778.43">28400 13888 500 0,'0'0'0'0,"-25"12"135"0,25-12-135 0,-29 16 25 0,29-16-25 0,-9 50 47 16,9-50-47-16,-30 21 38 0,8-51-38 0,15 84 32 15,7-54-32-15,-19 23 10 0,19-23-10 0,-39-9 0 16,39 9 0-16,0 22-23 0,0-22 23 0,27 49-80 16,-27-49 80-16,24 18-73 0,-24-18 73 0,15-14-32 15,7 44 32-15,0-49 1 0,-22 19-1 0,48 7 16 16,-48-7-16-16,69 34 22 0,-69-34-22 0,17-33 70 0,-17 33-70 0,31-12 83 15,-31 12-83-15,37 9 41 0,-37-9-41 0,-17-61 19 16,17 61-19-16,-2-34 16 0,2 34-16 0,0-5 13 16,0 5-13-16,-59-68-1 0,59 68 1 0,-18 2-5 15,18-2 5-15,-67-55-9 0,89 87 9 0,-85-80-44 0,63 48 44 0,-34-13-94 16,34 13 94-16,2 20-172 0,-2-20 172 0</inkml:trace>
  <inkml:trace contextRef="#ctx0" brushRef="#br0" timeOffset="14062.41">29203 13422 671 0,'0'0'0'0,"-2"0"22"0,2 0-22 0,-32-13 51 16,60 48-51-16,-58-33 60 0,30-2-60 0,-4 47 34 0,4-47-34 0,24 93 28 15,-24-93-28-15,-34 32 13 0,34-32-13 0,16 98 5 16,-42-131-5-16,41 130 4 0,-15-97-4 0,-11 56-2 16,11-56 2-16,-40 16-16 0,40-16 16 0,11 70-64 15,-11-70 64-15,-39-9-181 0,66 43 181 0,-65-61-261 16,38 27 261-16</inkml:trace>
  <inkml:trace contextRef="#ctx0" brushRef="#br0" timeOffset="14545.26">28970 13595 511 0,'0'0'0'0,"5"35"44"15,-5-35-44-15,43 72 57 0,-43-72-57 0,27 34 73 0,-27-34-73 0,13-6 48 16,-13 6-48-16,70 54 42 0,-70-54-42 0,27-26 8 15,0 58-8-15,8-64-8 0,-35 32 8 0,96 26-68 16,-96-26 68-16,64-21-66 0,-64 21 66 0,38-66-7 16,-38 66 7-16,88-2-7 0,-115-34 7 0,111 27-14 0,-84 9 14 0,22-85 15 15,6 122-15-15,21-89 76 0,-49 52-76 0,12-91 91 16,-12 91-91-16,37-50 55 0,-37 50-55 0,29-38 41 16,-29 38-41-16,19-31 25 0,-19 31-25 0,43 21 19 15,-43-21-19-15,0-2 13 0,-30-35-13 0,24 45 14 16,6-8-14-16,-23 32 0 0,23-32 0 0,-8 76 0 0,8-76 0 0,-43 53 1 15,43-53-1-15,-52 60-3 0,52-60 3 0,-82 26 0 16,82-26 0-16,-54 64-22 0,83-28 22 0,-80 23-38 16,51-59 38-16,-66 16-42 0,66-16 42 0,-32 39-40 15,59-5 40-15,-68-39-23 0,41 5 23 0,26 52-1 16,-26-52 1-16,-21-27 4 0,21 27-4 0,27 0 24 16,-27 0-24-16,63 34 26 0,-63-34-26 0,15-36 19 15,-15 36-19-15,72 36 13 0,-72-36-13 0,15-34 7 0,-15 34-7 0,39 10 1 16,-12 26-1-16,-22-55 0 0,-5 19 0 0,61 53-7 15,-61-53 7-15,-3-18-11 0,3 18 11 0,27 16-6 16,-27-16 6-16,29 14-4 0,-29-14 4 0,62 43-2 16,-62-43 2-16,17-32-2 0,-17 32 2 0,80 36 5 0,-80-36-5 0,29-39 7 15,-29 39-7-15,92 18 7 0,-92-18-7 0,27-60 3 16,-27 60-3-16,81 10-1 0,-81-10 1 0,39-36-14 16,-39 36 14-16,24-41-104 0,-24 41 104 0,-15-83-513 15,15 83 513-15</inkml:trace>
  <inkml:trace contextRef="#ctx0" brushRef="#br0" timeOffset="15954.66">30774 13516 192 0,'0'0'0'0,"43"-36"77"15,-43 36-77-15,2-76 61 0,-2 76-61 0,32-36 181 16,-32 36-181-16,21-38 134 0,-21 38-134 0,51 6 128 0,-51-6-128 0,-29-67 60 15,29 67-60-15,44 18 58 0,-44-18-58 0,-39-52 40 16,39 52-40-16,0-5 28 0,0 5-28 0,39 41 16 16,-39-41-16-16,-8 19 5 0,8-19-5 0,-48-3 0 15,48 3 0-15,-17 47 2 0,17-47-2 0,-19 66 3 16,19-66-3-16,-25 74 1 0,25-74-1 0,-27 84 0 16,27-84 0-16,-29 85 2 0,29-85-2 0,-34 84 0 0,34-84 0 0,-2 118-1 15,2-118 1-15,-72 30-4 0,72-30 4 0,3 95-10 16,-37-133 10-16,8 79-12 0,60-1 12 0,-54-10-11 15,20-30 11-15,-5 18-5 0,5-18 5 0,0 7-7 0,0-7 7 0,-17-39-7 16,17 39 7-16,31-2 6 0,-31 2-6 0,72 26 8 16,-104-65-8-16,109 66 5 0,-77-27-5 0,15-52 1 15,-15 52-1-15,78 31 1 0,-78-31-1 0,45-6 1 16,-45 6-1-16,2-42-1 0,-2 42 1 0,31 0-2 16,-31 0 2-16,27 0-4 0,7 39 4 0,-46-78-9 15,12 39 9-15,22 0-20 0,-22 0 20 0,26 0-31 0,-26 0 31 0,64 39-28 16,-64-39 28-16,36-4-14 0,-36 4 14 0,5-48-1 15,-5 48 1-15,44-12-1 0,-8 49 1 0,-28-96 0 16,-8 59 0-16,39-22 3 0,-39 22-3 0,76 13 4 16,-76-13-4-16,-13-69 20 0,13 69-20 0,19-29 13 0,-19 29-13 15,8-25 10-15,-8 25-10 0,0-21 9 0,41 62-9 16,-49-54 2-16,8 13-2 0,-23-2 3 16,23 2-3-16,-67-39 1 0,67 39-1 0,8 57-2 0,-8-57 2 0,-67-11-2 15,67 11 2-15,-23 36-2 0,23-36 2 0,25 82-10 16,-25-82 10-16,-38 6-22 0,38-6 22 0,6 43-31 0,-6-43 31 15,63 78-18-15,-63-78 18 0,1-9-3 0,-1 9 3 16,84 64-8-16,-84-64 8 0,20-21-8 0,-20 21 8 0,63 5-7 16,-63-5 7-16,100 43 0 0,-100-43 0 0,63 0 11 15,-63 0-11-15,61-16 23 0,-61 16-23 0,53-25 19 16,-53 25-19-16,42-32 8 0,-42 32-8 0,35-34 19 16,-35 34-19-16,26-34 22 0,-26 34-22 0,15-32 20 0,-15 32-20 15,0-23 15-15,0 23-15 0,-2-16 1 0,2 16-1 0,-66-48 2 16,66 48-2-16,-37 0 2 0,37 0-2 0,-5 41 2 15,5-41-2-15,-46 5-4 0,46-5 4 0,-85-28-19 16,85 28 19-16,-37 13-35 0,37-13 35 0,9 61-41 16,-9-61 41-16,-18 22-37 0,18-22 37 0,-3 21-66 15,-32-64 66-15,77 108-52 0,-42-65 52 0,27 21-6 0,-27-21 6 16,0-23 15-16,0 23-15 0,44 16 16 0,-44-16-16 0,47 10 17 16,-47-10-17-16,45 10 54 0,-45-10-54 0,34 5 18 15,3 36-18-15,-51-75 15 0,14 34-15 0,53 41 3 16,-53-41-3-16,-42-37 0 0,42 37 0 0,39 44-2 0,-39-44 2 15,-14 7-5-15,14-7 5 0,-54-35-20 0,54 35 20 0,27 48-14 16,-64-89 14-16,65 89-3 0,-28-48 3 0,-37-37-15 16,74 79 15-16,-65-79-26 0,28 37 26 0,64 46-10 15,-64-46 10-15,38 5 7 0,-38-5-7 0,7-37 12 16,-7 37-12-16,91 45 3 0,-91-45-3 0,17-41 12 16,-17 41-12-16,50-2 4 0,-10 45-4 0,2-43 10 0,-42 0-10 15,34 0 5-15,-34 0-5 0,-22-48 15 0,22 48-15 0,49 34 7 16,-49-34-7-16,-41-56-7 0,82 99 7 0,-82-98-9 15,41 55 9-15,-8-15 8 0,49 56-8 0,-52-57 7 16,11 16-7-16,-11-21 4 0,11 21-4 0,-46-66 4 16,46 66-4-16,37 18 4 0,-37-18-4 0,-39-68-1 0,78 111 1 0,-39-68-2 15,-41-16 2-15,87 57-3 16,-46-16 3-16,-35-61-2 0,35 61 2 0,5-14 2 0,-5 14-2 0,2-7-1 16,-2 7 1-16,0 0-10 0,0 0 10 0,30 48-31 15,-30-48 31-15,-59-16-68 0,59 16 68 0,18 76-76 16,-57-116 76-16,19 84-51 0,61-1 51 0,-55 9-48 0,14-52 48 0,-2 53-63 15,2-53 63-15,-37 14-107 0,37-14 107 0,22 47-106 16,-22-47 106-16,76 86-25 0,-76-86 25 0,5-13 57 16,-5 13-57-16,53 21 138 0,-53-21-138 0,100 50 100 15,-100-50-100-15,20-43 69 0,-20 43-69 0,65-10 43 16,-65 10-43-16,68-30 65 0,-25 74-65 0,-16-131 73 16,-27 87-73-16,74-59 48 0,-31 103-48 0,-16-158 20 0,17 157-20 0,24-122 16 15,-68 79-16-15,17-130 22 0,-17 130-22 0,95-41 27 16,-95 41-27-16,-7-130 26 0,53 173-26 0,-17-116 21 15,-29 73-21-15,-29-102 12 0,76 145-12 0,-86-132 8 16,87 135-8-16,-48-75 2 0,0 29-2 0,-48-53-2 0,48 53 2 16,-27 3-6-16,27-3 6 0,-44 31-4 15,44-31 4-15,-10 91-4 0,10-91 4 0,-68 64-1 16,21-107 1-16,-21 124-5 0,68-81 5 0,-14 133-3 0,14-133 3 0,-83 57 0 16,125-12 0-16,-97 18-1 0,55-63 1 0,11 112-4 15,-11-112 4-15,43 109-8 0,-43-109 8 0,106 149-27 0,-106-149 27 16,29 53-61-16,-29-53 61 0,77 79-124 0,-77-79 124 0,117 110-301 15,-117-110 301-15</inkml:trace>
  <inkml:trace contextRef="#ctx0" brushRef="#br0" timeOffset="16414.42">29294 14282 741 0,'0'0'0'0,"7"52"7"16,-7-52-7-16,3 71 7 0,21-37-7 0,-46 28 5 15,22-62-5-15,0 114 8 0,24-79-8 0,-48 54-7 16,24-89 7-16,-8 126 2 0,31-94-2 0,-53 55 14 15,30-87-14-15,16 143 21 0,-16-143-21 0,-23 59 10 16,45-27-10-16,-22 41 6 0,0-73-6 0,0 52 3 0,0-52-3 0,8 30 0 16,-8-30 0-16,-8-24-10 15,8 24 10-15,10-6-15 0,14 38 15 0,-12-66-28 0,-12 34 28 0,12-53-54 16,-35 19 54-16,34-36-105 0,-11 70 105 0,34-50-149 16,-34 50 149-16,8-92-301 0,-8 92 301 0</inkml:trace>
  <inkml:trace contextRef="#ctx0" brushRef="#br0" timeOffset="16568">29452 14553 365 0,'0'0'0'0,"25"-80"154"15,-25 80-154-15,12-107 116 0,-12 107-116 0,42-59 103 16,-42 59-103-16,77-13 61 0,-77 13-61 0,27-65 30 16,-27 65-30-16,58-15 16 0,-58 15-16 0,50 0 13 15,-50 0-13-15,40 20 13 0,-40-20-13 0,27 37 12 0,-27-37-12 0,39 87 12 16,-39-87-12-16,0 56 6 0,0-56-6 0,-50 19 0 16,50-19 0-16,-13 90 4 0,13-90-4 0,-73 13-5 15,73-13 5-15,-22 76-52 0,22-76 52 0,-41 32-125 16,41-32 125-16,-27 25-228 0,27-25 228 0</inkml:trace>
  <inkml:trace contextRef="#ctx0" brushRef="#br0" timeOffset="17301.03">30208 14555 552 0,'0'0'0'0,"9"-23"198"0,-9 23-198 0,0-17 62 0,0 17-62 0,-39-40 23 16,39 40-23-16,0 37 7 0,0-37-7 0,-66-21 1 15,96 58-1-15,-77-12 0 0,47-25 0 0,-75-2 0 16,75 2 0-16,-15 74 1 0,-12-110-1 0,22 111-1 16,5-75 1-16,-43 1-1 0,43-1 1 0,24 68-15 0,-24-68 15 0,7 24-35 15,-7-24 35-15,32 15-33 0,-32-15 33 0,22-28-16 16,-22 28 16-16,63 0 3 0,-63 0-3 0,71-2 7 16,-71 2-7-16,73-18 3 0,-73 18-3 0,102 8 4 15,-102-8-4-15,35-72 25 0,-35 72-25 0,82-6 17 16,-82 6-17-16,8-89 6 0,-8 89-6 0,21-53 4 15,10 91-4-15,-56-122 3 0,25 84-3 0,-1-40 2 0,1 40-2 0,-22-28-3 16,22 28 3-16,-2 27 1 0,2-27-1 0,-68-38 2 16,68 38-2-16,-40 9-3 0,40-9 3 0,-4 62 1 15,4-62-1-15,-23 33 0 0,23-33 0 0,-12 32-1 16,12-32 1-16,0 30-2 0,0-30 2 0,6 27-6 16,-6-27 6-16,31 18-3 0,-31-18 3 0,42 10-7 0,-42-10 7 0,21-32-28 15,-21 32 28-15,88 38-71 0,-88-38 71 0,66 0-80 16,-66 0 80-16,68-7-48 0,-68 7 48 0,66-7-2 15,-66 7 2-15,63-8 70 0,-63 8-70 0,56-3 62 16,-56 3-62-16,20-38 73 0,-20 38-73 0,47 6 42 16,-47-6-42-16,69 58 34 0,-69-58-34 0,27 29 37 0,-27-29-37 15,-19-4 19-15,19 4-19 0,5 36 5 0,-5-36-5 0,31 75-2 16,-31-75 2-16,-56-9-6 0,56 9 6 0,-2 60-20 16,2-60 20-16,-41 14-30 0,9-50 30 0,20 82-21 15,12-46 21-15,-44 3-32 0,44-3 32 0,-61-35-39 16,61 35 39-16,7 39-47 0,-7-39 47 0,-39-36-40 0,39 36 40 0,0 1-14 15,0-1 14-15,3 4 4 0,28 34-4 0,-13-34 25 16,-18-4-25-16,-5-32 33 0,5 32-33 0,27 4 15 16,-27-4-15-16,63 44 10 0,-63-44-10 0,2-34 9 15,-2 34-9-15,35 0 25 0,-35 0-25 0,68 39 32 16,-68-39-32-16,40-1 7 0,-40 1-7 0,8-49 3 16,-8 49-3-16,75 24 11 0,-75-24-11 0,7-56 2 0,-7 56-2 0,37-21-9 15,-37 21 9-15,69 15 8 0,-69-15-8 0,-2-62 14 16,36 102-14-16,-13-62 22 0,-21 22-22 0,-15-57 26 15,15 57-26-15,8-11 13 0,-8 11-13 0,2-1 8 16,-2 1-8-16,32 40 5 0,-64-80-5 0,57 95-1 16,-25-55 1-16,-8 25 0 0,8-25 0 0,-46-12 0 0,46 12 0 0,25 70-1 15,-25-70 1-15,-3 27-2 0,3-27 2 0,-32-17-7 16,32 17 7-16,35 53-29 0,-35-53 29 0,-21-36-47 16,21 36 47-16,49 41-72 0,-49-41 72 0,16-19-154 15,-16 19 154-15,18-32-469 0,-18 32 469 0</inkml:trace>
  <inkml:trace contextRef="#ctx0" brushRef="#br0" timeOffset="17449.34">31282 14313 797 0,'36'38'0'0,"-39"-13"41"0,3-25-41 0,0 24 21 0,0-24-21 0,-36-20 39 16,36 20-39-16,5 16 7 0,-5-16-7 0,45 48 1 15,-45-48-1-15,11 0-25 0,-11 0 25 0,-18-46-120 16,18 46 120-16,59 20-410 0,-59-20 410 0</inkml:trace>
  <inkml:trace contextRef="#ctx0" brushRef="#br0" timeOffset="17657.24">31719 14264 780 0,'0'0'0'0,"12"-7"24"16,-12 7-24-16,8-4 48 0,-8 4-48 0,3 0 43 15,-3 0-43-15,0 11 20 0,0-11-20 0,-8 32 12 16,8-32-12-16,-19 43 5 0,19-43-5 0,-18 55 5 0,-20-96-5 0,55 146 11 15,-17-105-11-15,-22 70 10 0,22-70-10 0,-17 72 6 16,17-72-6-16,-10 69 3 0,10-69-3 0,-3 64 0 16,3-64 0-16,-36 15-15 0,36-15 15 0,3 47-38 15,-3-47 38-15,50 77-48 0,-50-77 48 0,23 25-50 16,-23-25 50-16,26 13-72 0,-26-13 72 0,-12-40-103 0,12 40 103 0,56 40-141 16,-56-40 141-16</inkml:trace>
  <inkml:trace contextRef="#ctx0" brushRef="#br0" timeOffset="17797.58">31566 14573 664 0,'0'0'0'0,"36"35"119"16,-36-35-119-16,22-1 50 0,-22 1-50 0,35 0 40 15,-35 0-40-15,53-3 25 0,-53 3-25 0,61-4 8 16,-61 4-8-16,34-47 0 0,3 88 0 0,2-89-28 16,-39 48 28-16,117 40-111 0,-117-40 111 0,40-44-254 15,-40 44 254-15</inkml:trace>
  <inkml:trace contextRef="#ctx0" brushRef="#br0" timeOffset="17921.58">32299 14988 598 0,'0'0'0'0,"-20"45"65"0,20-45-65 0,-54-14 90 15,94 56-90-15,-53-20 58 0,13-22-58 0,-45-32 38 16,45 32-38-16,-2 0 13 0,2 0-13 0,0-3 3 0,0 3-3 0,4-19-47 16,-4 19 47-16,16-31-157 0,-16 31 157 0,62 4-408 15,-62-4 408-15</inkml:trace>
  <inkml:trace contextRef="#ctx0" brushRef="#br0" timeOffset="18056.87">32606 14801 635 0,'0'0'0'0,"9"15"121"0,-9-15-121 0,-36-24 22 15,36 24-22-15,46 59 37 0,-46-59-37 0,3 15 27 16,-3-15-27-16,-37-33 18 0,81 77-18 0,-39-38 6 16,-5-6-6-16,-27-44-10 0,27 44 10 0,22 0-72 0,17 44 72 0,-50-88-187 15,11 44 187-15,79 38-441 0,-122-82 441 0</inkml:trace>
  <inkml:trace contextRef="#ctx0" brushRef="#br0" timeOffset="18221.62">32847 14822 210 0,'0'0'0'0,"48"43"454"0,-48-43-454 0,-41-45 112 16,41 45-112-16,0 0 29 0,0 0-29 0,-10 0 10 15,54 45-10-15,-61-45 4 0,17 0-4 0,-19 4 6 0,19-4-6 0,-59-37 8 16,100 81-8-16,-55-37 9 0,14-7-9 0,-53-32 4 16,50 41-3-16,3 3-2 15,7-1 8-15,11 3-8 16,3-16-5-16,-25 11 7 0,4 3-2 0,6-1 8 0,10 4-8 0,6-5-22 0,-22-10 23 0,24 13-25 15,-24-13 25-15,-10-38-54 0,10 38 54 0,79 50-149 0,-79-50 149 0,43 0-436 16,-43 0 436-16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4:13:15.349"/>
    </inkml:context>
    <inkml:brush xml:id="br0">
      <inkml:brushProperty name="width" value="0.05292" units="cm"/>
      <inkml:brushProperty name="height" value="0.05292" units="cm"/>
      <inkml:brushProperty name="color" value="#FF0000"/>
    </inkml:brush>
  </inkml:definitions>
  <inkml:trace contextRef="#ctx0" brushRef="#br0">7479 11394 39 0,'0'0'0'0,"1"25"233"0,-6-47-233 0,2 22 64 0,3 0-64 0,-6 0 41 16,6 0-41-16,4 12 57 0,-4-12-57 0,-3-20 74 16,-2-2-74-16,9 17 44 0,-4 5-44 0,-6-53 27 15,6 53-27-15,0-34 23 0,0 34-23 0,6-17 21 16,-6 17-21-16,6-35 13 0,-6 35-13 0,0-54 7 16,0 54-7-16,10-11 4 0,-17-8-4 0,11-6 2 15,-4 25-2-15,5-2 2 0,-5 2-2 0,0-18 6 0,-5-3-6 0,5 5 10 16,0 16-10-16,5 11 8 0,-5-11-8 0,0-7 5 15,0 7-5-15,-5-25 1 0,10 46-1 0,-10-44 2 16,5 23-2-16,0 0 1 0,0 0-1 0,-4 0-2 16,4 0 2-16,4 34 1 0,-4-34-1 0,-12-7 1 15,12 7-1-15,3 40 2 0,-3-40-2 0,-11 4 1 16,11-4-1-16,-6 26 3 0,6-26-3 0,4 49 0 0,-4-49 0 0,-2 27 1 16,2-27-1-16,-5 3 2 0,5-3-2 0,5 45 0 15,-5-45 0-15,0 20 0 0,0-20 0 0,5 16 0 16,-10-38 0-16,16 56 0 0,-11-34 0 0,4 11 0 15,-4-11 0-15,2 7 0 0,-8-29 0 0,7 28 0 0,-1-6 0 0,8 23 0 16,-8-23 0-16,0 2 2 0,0-2-2 0,2 0 3 16,-2 0-3-16,-4-21 10 0,4 21-10 0,0-2 9 15,0 2-9-15,2-13 9 0,-2 13-9 0,7 4 4 16,-7-4-4-16,-2-47 1 0,2 47-1 0,2-32-1 16,-2 32 1-16,2-36-4 0,-2 36 4 0,7-15-9 0,-7 15 9 15,-5-57-8-15,5 57 8 0,0-33-6 0,5 54 6 0,-5-47-3 16,0 26 3-16,-5-39 0 0,5 39 0 0,0-13 0 15,0 13 0-15,5 13 0 0,-5-13 0 0,0-2 0 16,0 2 0-16,0 0-4 0,0 0 4 0,2 5-6 16,-2-5 6-16,0-5-12 0,0 5 12 0,14 41-16 0,-14-41 16 15,2 3-29-15,-2-3 29 0,16 50-39 16,-16-50 39-16,3 11-55 0,-3-11 55 0,17 52-66 0,-22-73 66 0,10 51-85 16,-5-30 85-16,9 46-126 0,-9-46 126 0,-6 2-227 15,6-2 227-15</inkml:trace>
  <inkml:trace contextRef="#ctx0" brushRef="#br0" timeOffset="2439.73">7437 8981 119 0,'0'0'0'0,"2"0"224"0,-2 0-224 0,-6-13 67 15,6 13-67-15,-5-11 92 0,-4-3-92 0,11 20 34 16,-2-6-34-16,-7-7 52 0,7 7-52 0,-5-4 40 0,5 4-40 0,-10-4 35 16,10 4-35-16,-7 0 30 0,7 0-30 0,-12-16 28 15,12 16-28-15,0 14 20 0,-10-28-20 0,3 14 9 16,7 0-9-16,0 19 4 0,0-19-4 0,-8 10-1 15,8-10 1-15,-12 13 0 0,12-13 0 0,-19 3-1 0,19-3 1 16,-13 21-1-16,13-21 1 0,-9 41 0 16,2-56 0-16,1 57 0 0,6-42 0 0,-22 15 1 15,22-15-1-15,-6 44 0 0,6-44 0 0,-18 20 0 0,18-20 0 0,-2 46 1 16,2-46-1-16,-7 34 0 0,7-34 0 0,-13 18 1 16,21-4-1-16,-11 22-2 0,3-36 2 0,-6 34 0 15,6-34 0-15,-4 35 1 0,-3-51-1 0,11 68 2 0,-4-52-2 0,-11 19-1 16,18-3 1-16,-17 4 0 0,10-20 0 0,-2 33 0 15,2-33 0-15,-2 33 0 0,2-33 0 0,7 46 0 16,-7-46 0-16,-7 15 1 0,7-15-1 0,0 30 0 16,0-30 0-16,2 26 0 0,-2-26 0 0,14 47 0 15,-14-47 0-15,3 13-1 0,-3-13 1 0,13 28 2 0,-13-28-2 0,21 47-3 16,-21-47 3-16,12 10 1 0,-12-10-1 0,25 45 0 16,-25-45 0-16,23 28 0 0,-23-28 0 0,16 9-1 15,-16-9 1-15,22 25-2 0,-22-25 2 0,26 39-2 16,-33-55 2-16,29 34-1 0,-22-18 1 0,29 30-1 15,-34-46 1-15,26 27-2 0,-21-11 2 0,23 4-1 16,-23-4 1-16,27 0 1 0,-27 0-1 0,32 18-1 16,-32-18 1-16,21-25 3 0,-21 25-3 0,32 3 1 0,-42-19-1 0,41 16 4 15,-31 0-4-15,20-19 8 0,-20 19-8 0,10-40 11 16,-10 40-11-16,26-8 9 0,-26 8-9 0,16-24 4 16,-16 24-4-16,11-43 1 0,-11 43-1 0,18-28 0 0,-18 28 0 15,16-30-1-15,-9 46 1 0,11-49-1 0,-18 33 1 0,17-32 0 16,-17 32 0-16,12-33 0 0,-12 33 0 0,8-35 0 15,-8 35 0-15,7-35 2 0,-7 35-2 0,-5-52 3 16,5 52-3-16,0-39 8 0,0 39-8 0,10-25 8 16,-10 25-8-16,-10-53 4 0,20 67-4 0,-27-67 2 15,17 53-2-15,-5-36 1 0,5 36-1 0,0-20 1 0,0 20-1 0,-17-48 2 16,17 48-2-16,-10-30 0 0,10 30 0 0,-14-28 5 16,14 28-5-16,-17-33 3 0,24 49-3 0,-35-60 3 15,28 44-3-15,-28-29 0 0,28 29 0 0,-24-23 1 16,24 23-1-16,-27-20 1 0,27 20-1 0,-23 0-2 15,23 0 2-15,-29-5-7 0,29 5 7 0,-38-15-15 0,45 30 15 0,-43-27-40 16,36 12 40-16,-25 21-92 16,25-21 92-16,-29 8-200 0,29-8 200 0</inkml:trace>
  <inkml:trace contextRef="#ctx0" brushRef="#br0" timeOffset="4196.19">3223 17227 353 0,'0'0'0'0,"-25"65"103"16,25-65-103-16,5-65 79 0,-5 65-79 0,-12 0 69 16,12 0-69-16,-15 0 53 0,15 0-53 0,-16 0 28 0,16 0-28 0,-32 65 22 15,32-65-22-15,-15 0 15 0,15 0-15 0,2-69 17 16,-18 136-17-16,18-139 14 0,-2 72-14 0,-29 59 16 15,29-59-16-15,4-73 12 0,-4 73-12 0,-14-9 12 16,14 9-12-16,-13-5 8 0,13 5-8 0,-33 58 5 16,33-58-5-16,0-71 7 0,0 71-7 0,-18-7 3 15,18 7-3-15,-16-5 3 0,16 5-3 0,-18-6 2 0,18 6-2 0,-14-4 2 16,14 4-2-16,-15-3 2 0,15 3-2 0,-29 60 0 16,29-60 0-16,7-65 0 0,-7 65 0 0,-29 62 0 15,29-62 0-15,7-68 2 0,-7 68-2 0,-26 64 0 16,26-64 0-16,-10-3-2 0,10 3 2 0,5-66 2 0,-5 66-2 0,-10-2 0 15,10 2 0-15,-27 63 0 16,27-63 0-16,-12-2 0 0,12 2 0 0,8-66 0 0,-8 66 0 0,-27 64 0 16,27-64 0-16,7-66-1 0,-7 66 1 0,-27 64 0 15,44-128 0-15,-43 128 1 0,26-64-1 0,-9 0 0 16,9 0 0-16,-9-1 0 0,9 1 0 0,9-67 1 0,-9 67-1 0,-25 64-1 16,25-64 1-16,9-65 1 0,-9 65-1 0,-25 64 1 15,43-130-1-15,-43 130 1 0,25-64-1 0,12-66 0 16,-12 66 0-16,-9 0 0 0,9 0 0 0,-25 64 1 15,25-64-1-15,9-64 0 0,-27 128 0 0,8-64 0 16,10 0 0-16,-10 0 0 0,28-64 0 0,-26 64 0 16,8 0 0-16,-27 64 1 0,27-64-1 0,-10 2 0 0,10-2 0 0,-5 0 0 15,5 0 0-15,13-66 1 0,-13 66-1 0,-6 0 0 16,6 0 0-16,-2 0 0 0,2 0 0 0,-3 0 0 16,3 0 0-16,-4 0 0 0,4 0 0 0,-3 0 0 15,3 0 0-15,-4 0 0 0,4 0 0 0,-23 66 0 16,23-66 0-16,-6 2-1 0,6-2 1 0,12-66 1 15,-29 132-1-15,12-65 0 0,5-1 0 0,12-64 0 16,-12 64 0-16,-24 67-2 0,24-67 2 0,14-65 1 0,-14 65-1 0,-7 2 0 16,7-2 0-16,-24 68 0 0,24-68 0 0,-6 7-1 15,24-75 1-15,-23 74-2 0,5-6 2 0,-27 72-1 16,27-72 1-16,10-60-1 0,-10 60 1 0,-7 9 2 0,7-9-2 0,-6 7 0 16,6-7 0-16,-26 77-1 0,26-77 1 0,-8 10-2 15,27-78 2-15,-28 81 1 0,9-13-1 0,-32 80 0 16,32-80 0-16,8-55 0 0,-8 55 0 0,-8 11 1 15,8-11-1-15,-29 78-2 0,29-78 2 0,-7 8 1 16,7-8-1-16,14-63 2 0,-33 131-2 0,34-133 0 0,-15 65 0 0,-21 72-2 16,21-72 2-16,16-64 0 0,-16 64 0 0,0 3-1 15,0-3 1-15,-20 75-1 0,20-75 1 0,20-62 0 16,-20 62 0-16,-20 76-3 0,40-143 3 0,-20 76 0 16,0-9 0-16,0 10 0 0,0-10 0 0,0 11 3 15,0-11-3-15,0 12-3 0,0-12 3 0,0 15 1 16,0-15-1-16,-16 88-2 0,16-88 2 0,25-49-2 0,-43 117 2 15,27-45-2-15,-9-23 2 0,11 23-1 16,-11-23 1-16,35-46 1 0,-35 46-1 0,17 25-2 0,-17-25 2 0,17 19-1 16,-17-19 1-16,0 93-2 0,0-93 2 0,46-50-3 15,-65 120 3-15,65-120-3 0,-46 50 3 0,32 18-3 16,-32-18 3-16,36 15-2 0,-36-15 2 0,22 84-3 0,-22-84 3 0,61-57-3 16,-61 57 3-16,44 10-7 0,-44-10 7 0,27 76-14 15,-8-146 14-15,8 144-20 0,-27-74 20 0,57-72-12 16,-57 72 12-16,38 0-4 0,-55 70 4 0,70-153-3 15,-53 83 3-15,30-14-1 0,-30 14 1 0,9 50 1 0,-9-50-1 16,42-91 4-16,-42 91-4 0,21-23 6 0,-21 23-6 16,1 43 3-16,-1-43-3 0,15-29 2 0,1-39-2 0,-18 110 1 15,2-42-1-15,24-95 0 0,-24 95 0 0,-13 38-1 16,13-38 1-16,18-97 0 0,-18 97 0 0,0-33 2 16,0 33-2-16,-4-32 7 0,4 32-7 0,-27 30 10 15,27-30-10-15,4-102 11 0,-4 102-11 0,-12-33 7 0,12 33-7 0,-31 35 5 16,31-35-5-16,4-90 0 0,-4 90 0 15,-33 47-2-15,50-113 2 0,-35 53-4 0,18 13 4 0,-22-7-33 16,22 7 33-16,-21-5-69 0,21 5 69 0,-29-1-95 16,29 1 95-16,-29-6-211 0,29 6 211 0</inkml:trace>
  <inkml:trace contextRef="#ctx0" brushRef="#br0" timeOffset="5864.79">6405 17198 232 0,'0'0'0'0,"1"-50"81"15,-1 50-81-15,0 0 35 0,0 0-35 0,-1 52 39 16,1-52-39-16,0 0 38 0,0 0-38 0,1-52 41 16,-1 52-41-16,-1 52 44 0,2-104-44 0,-1 52 38 15,0 0-38-15,0 0 35 0,0 0-35 0,-1 52 45 16,1-52-45-16,0 0 51 0,0 0-51 0,0-52 52 0,0 52-52 0,-7 52 34 16,7-52-34-16,-5-2 14 0,8-51-14 0,-16 99 9 15,13-46-9-15,-5-57 7 0,5 57-7 0,-14 46 6 16,14-46-6-16,-13-7 8 0,13 7-8 0,-13-6 12 15,13 6-12-15,-13-65 7 0,13 65-7 0,-12-9 9 16,9 63-9-16,-8-117 4 0,11 63-4 0,-16-7 4 16,16 7-4-16,-17-5 2 0,15 58-2 0,-10-111 7 0,12 58-7 0,-14-4 1 15,14 4-1-15,-22 50 3 0,22-50-3 0,-18-2 1 16,23-51-1-16,-26 103-1 0,21-50 1 0,-20 0 1 16,20 0-1-16,-14-56-1 0,14 56 1 0,-20-2 0 15,20 2 0-15,-18 0 2 0,18 0-2 0,-21 52-1 16,21-52 1-16,-17-2 0 0,21-51 0 0,-20 49 0 0,16 4 0 0,-16 54 2 15,16-54-2-15,-14 0 0 0,14 0 0 0,-14 0-1 16,14 0 1-16,-12 0 0 0,12 0 0 0,-10-56-2 16,10 56 2-16,-20 56 0 0,25-112 0 0,-27 112 0 15,22-56 0-15,-14 3 1 0,14-3-1 0,-14 5 0 0,14-5 0 16,-9-51 0-16,9 51 0 0,-11 5 0 0,11-5 0 0,-16 6-1 16,16-6 1-16,-11 5-2 0,11-5 2 0,-14 9-1 15,14-9 1-15,-15 9 1 0,15-9-1 0,-14 9-2 16,14-9 2-16,-14 8 0 0,14-8 0 0,-14 63 0 15,14-63 0-15,-12 9 0 0,12-9 0 0,-10 5 1 16,17-60-1-16,-19 114-1 0,12-59 1 0,-6 5 1 16,6-5-1-16,-6 7-1 0,11-64 1 0,-17 120 0 0,12-63 0 0,-7 5-1 15,7-5 1-15,-8 9 0 0,8-9 0 0,-4-46-1 16,4 46 1-16,-15 65-1 0,19-122 1 0,-11 68 0 16,7-11 0-16,-12 67 0 0,17-123 0 0,-10 66 0 15,5-10 0-15,-7 10-1 0,7-10 1 0,-8 65-1 0,8-65 1 0,-4 11-1 16,4-11 1-16,5-46 0 0,-5 46 0 0,-8 70 0 15,8-70 0-15,0 12 0 0,0-12 0 0,5-39-1 16,-5 39 1-16,0 16 0 0,0-16 0 0,-5 76-1 16,5-76 1-16,7-37-1 0,-7 37 1 0,7 23-1 0,-7-23 1 15,13 25-1-15,-13-25 1 0,14 22-3 0,-14-22 3 0,13 85 2 16,-13-85-2-16,17 29-1 0,-17-29 1 0,24 27 0 16,-24-27 0-16,32-33 0 0,-32 33 0 0,29 30-1 15,-36 26 1-15,46-89-1 0,-39 33 1 0,34 83-2 16,-34-83 2-16,44 21-1 0,-44-21 1 0,53-41-1 15,-53 41 1-15,49 70-2 0,-49-70 2 0,59-56-2 16,-59 56 2-16,52 59-4 0,-52-59 4 0,59-61 2 0,-59 61-2 0,49 45 0 16,-49-45 0-16,54-71 0 0,-54 71 0 0,44 39 1 15,-44-39-1-15,49-75 0 0,-49 75 0 0,36 34 3 16,-36-34-3-16,38-23 0 0,-38 23 0 0,37-82 0 16,-37 82 0-16,29-27 1 0,-29 27-1 0,22-30 1 0,-22 30-1 0,18-29 3 15,-21 83-3-15,16-140 3 0,-13 86-3 0,2-32 4 16,-2 32-4-16,-3 21 5 0,6-74-5 0,-13 20 4 15,10 33-4-15,-22-36 5 0,22 36-5 0,-29 19 4 16,29-19-4-16,-30-33 2 0,33-20-2 0,-37 23 1 16,34 30-1-16,-39 27 0 0,39-27 0 0,-34-75 0 15,34 75 0-15,-42-19-4 0,42 19 4 0,-41-18-16 0,41 18 16 0,-43 35-42 16,45-88 42-16,-46 89-115 0,48-90 115 0,-45 33-239 16,41 21 239-16</inkml:trace>
  <inkml:trace contextRef="#ctx0" brushRef="#br0" timeOffset="9222.4">2427 17141 190 0,'0'0'0'0,"2"-7"114"0,-2 7-114 0,18-79-1 0,-18 79 1 0,2-12-126 16,-2 12 126-16</inkml:trace>
  <inkml:trace contextRef="#ctx0" brushRef="#br0" timeOffset="9877.93">2463 16993 154 0,'0'0'0'0,"-18"66"72"0,18-66-72 0,0 0 57 0,0 0-57 0,0 0 9 16,0 0-9-16,0 0 6 0,18-66-6 0,-18 66 1 16,0 0-1-16,-2 0 11 0,2 0-11 0,-21 66 29 15,21-66-29-15,14-66 24 0,-14 66-24 0,-3 2 10 16,3-2-10-16,-8 7 3 0,8-7-3 0,-5 6 0 16,-14 59 0-16,11-58 0 0,8-7 0 0,-5 8 1 15,5-8-1-15,-6 5 0 0,6-5 0 0,-7 7 1 0,7-7-1 0,-3 4 6 16,20-72-6-16,-42 141 24 0,25-73-24 0,11-64 32 15,-29 132-32-15,27-133 31 0,-9 65-31 0,-11 6 28 16,11-6-28-16,-15 4 14 0,15-4-14 0,-37 69 5 16,37-69-5-16,0-62 3 0,0 62-3 0,-39 73 1 0,39-73-1 0,-2-63 1 15,-18 129-1-15,-3-59 5 0,23-7-5 0,-25 7 0 16,25-7 0-16,-25 7 1 0,25-7-1 0,-7-62 0 16,7 62 0-16,-26 8 1 0,26-8-1 0,-28 5 3 15,28-5-3-15,-28 5 4 0,7 63-4 0,15-132 2 16,6 64-2-16,-22 5 2 0,22-5-2 0,-22 3 1 0,2 65-1 0,18-132 1 15,2 64-1-15,-39 75 1 0,39-75-1 0,2-62 2 16,-2 62-2-16,-40 76 6 0,61-144-6 0,-38 78 9 16,17-10-9-16,-40 80 12 0,40-80-12 0,6-61 13 15,-6 61-13-15,-17 13 12 0,17-13-12 0,-35 83 10 16,35-83-10-16,10-58 4 0,-33 128-4 0,14-54-1 16,31-87 1-16,-50 157 2 0,28-86-2 0,19-50-3 15,-19 50 3-15,-2 25-2 0,2-25 2 0,0 27-1 0,0-27 1 0,-23 105-1 16,23-105 1-16,32-34 1 0,-32 34-1 0,-11 107-2 15,32-178 2-15,-4 108 0 0,-17-37 0 0,-2 111-1 16,2-111 1-16,46-38-4 0,-46 38 4 0,4 104-6 16,-4-104 6-16,54-47 0 0,-54 47 0 0,34 21-5 0,-34-21 5 0,15 92-1 15,-15-92 1-15,61-61-1 0,-61 61 1 0,17 77 1 16,7-149-1-16,-4 144-1 0,-20-72 1 0,61-72-2 16,-61 72 2-16,17 67-2 0,-17-67 2 0,58-87 1 15,-58 87-1-15,15 49 5 0,-15-49-5 0,34-21 5 16,-15-49-5-16,-9 117 6 0,-10-47-6 0,24-24 3 0,-24 24-3 15,42-91 2-15,-42 91-2 0,-8 50 6 0,28-121-6 0,-11 56 9 16,-9 15-9-16,2-21 14 0,-2 21-14 0,-20 51 19 16,20-51-19-16,18-88 14 0,-18 88-14 0,-34 52 4 15,34-52-4-15,0-92-2 0,0 92 2 0,-27-22-20 16,27 22 20-16,-34-18-38 0,34 18 38 0,-38-20-42 16,38 20 42-16,-42-16-58 0,20 86 58 0,-4-156-92 0,26 86 92 0,-42-16-204 15,42 16 204-15</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4:08:15.710"/>
    </inkml:context>
    <inkml:brush xml:id="br0">
      <inkml:brushProperty name="width" value="0.05292" units="cm"/>
      <inkml:brushProperty name="height" value="0.05292" units="cm"/>
      <inkml:brushProperty name="color" value="#FF0000"/>
    </inkml:brush>
  </inkml:definitions>
  <inkml:trace contextRef="#ctx0" brushRef="#br0">6766 7268 78 0,'0'0'0'0,"10"11"63"16,-10-11-63-16,0 0 33 0,0 0-33 0,4-4 21 15,-4 4-21-15,-4-14 5 0,4 14-5 0,6-4 3 16,-6 4-3-16,11 8 5 0,-11-8-5 0,-4-14 6 0,4 14-6 0,0-4 4 16,0 4-4-16,1 0 6 0,-1 0-6 0,0-2 10 15,0 2-10-15,0 0 7 0,0 0-7 0,0 0 3 16,0 0-3-16,0 0-17 0,0 0 17 0,0 0-18 16,0 0 18-16,0 2-4 0,0-2 4 0,0 5 1 15,8 6-1-15,-17-18 17 0,9 7-17 0,4 16 44 0,-4-16-44 0,-4 5 57 16,4-5-57-16,-13-5 56 0,13 5-56 0,-5 3 49 15,5-3-49-15,-2 2 37 0,2-2-37 0,6 14 31 16,-6-14-31-16,-11-10 31 0,11 10-31 0,0 0 23 16,0 0-23-16,9 12 25 0,-9-12-25 0,-7-10 27 15,7 10-27-15,10 2 24 0,-10-2-24 0,13 0 24 16,-13 0-24-16,27 12 18 0,-27-12-18 0,23 2 9 0,-23-2-9 0,20-9 6 16,-20 9-6-16,34 0 3 0,-34 0-3 0,40 1 6 15,-40-1-6-15,55 10 2 0,-55-10-2 0,43-10 4 16,-43 10-4-16,59 0 5 0,-59 0-5 0,75 10-2 15,-75-10 2-15,62-10 17 0,-62 10-17 0,84 10 14 16,-84-10-14-16,81 0 16 0,-81 0-16 0,75-10 3 0,-75 10-3 0,100 8 9 16,-100-8-9-16,91 0 8 0,-91 0-8 0,86-8 4 15,-86 8-4-15,93-1 3 0,-93 1-3 0,108 9 1 16,-108-9-1-16,89-8 3 0,-89 8-3 0,109 11 1 16,-109-11-1-16,96-5 1 0,-86 14-1 0,85-16 3 15,-95 7-3-15,109 2 3 0,-109-2-3 0,110 1 4 0,-101 8-4 0,104-7 1 16,-113-2-1-16,104-7 3 0,-104 7-3 0,115 0 3 15,-115 0-3-15,117 1 2 0,-106 7-2 0,104-8 5 16,-115 0-5-16,118 0 7 0,-118 0-7 0,114 0 7 16,-124-8-7-16,125 8 5 0,-115 0-5 0,124 8 1 15,-124-8-1-15,102-9 4 0,-102 9-4 0,115 0 2 0,-104 5-2 16,95-14 1-16,-106 9-1 0,116-1 2 16,-116 1-2-16,129 3 1 0,-129-3-1 0,112 0 0 0,-112 0 0 0,107-5 2 15,-99 8-2-15,108-3-2 0,-116 0 2 0,105-3 0 16,-105 3 0-16,115 0 2 0,-115 0-2 0,126 3 0 15,-126-3 0-15,102-1 1 0,-102 1-1 0,122 8 2 16,-122-8-2-16,103 6 7 0,-103-6-7 0,119 9 4 0,-129-11-4 0,117 11 4 16,-97-7-4-16,96 8 6 0,-119-12-6 0,125 15 2 15,-112-13-2-15,88 9 2 0,-88-9-2 0,102 14 1 16,-102-14-1-16,85 11 2 0,-85-11-2 0,80 11-1 16,-80-11 1-16,76 10 2 0,-86-12-2 0,79 9 0 0,-69-7 0 15,63 10 2-15,-63-10-2 0,56 7 0 0,-56-7 0 0,48 7 1 16,-48-7-1-16,54 7 0 0,-54-7 0 0,36 6 1 15,-36-6-1-15,27 3-1 0,-36-3 1 0,43 3 1 16,-34-3-1-16,7 0-1 0,-7 0 1 0,12 2 1 16,-12-2-1-16,12 2 1 0,-12-2-1 0,17 0 1 15,-17 0-1-15,5 0 1 0,-5 0-1 0,6 0 2 16,-17 0-2-16,26-4 3 0,-15 4-3 0,-7-6 2 0,7 6-2 16,14-13 3-16,-14 13-3 0,-4-16 1 0,4 16-1 0,16-20 1 15,-25 20-1-15,26-28 0 0,-17 28 0 0,-3-31 0 16,13 31 0-16,-12-36 0 0,2 36 0 0,18-39 0 15,-18 39 0-15,9-43 2 0,-9 43-2 0,9-42 0 0,-9 42 0 16,10-45 0-16,-10 45 0 0,-3-47-2 0,3 47 2 0,9-46 0 16,-9 46 0-16,18-46 2 0,-18 46-2 0,7-46-2 15,-7 46 2-15,-4-49 2 0,4 49-2 0,7-46 0 16,-7 46 0-16,17-50 0 0,-17 50 0 0,5-46-2 16,-5 46 2-16,7-48 2 0,-7 48-2 0,-7-47-2 0,7 47 2 0,5-45 0 15,-5 45 0-15,4-40-2 0,-4 40 2 0,4-40-1 16,-4 40 1-16,0-35-2 0,0 35 2 0,0-29 0 15,0 29 0-15,11-25 0 0,-11 25 0 0,0-19 0 16,0 19 0-16,-11-16 0 0,11 16 0 0,0-11 0 16,0 11 0-16,4-11-1 0,-4 11 1 0,-12-7-2 15,4 9 2-15,-6-8-4 0,14 6 4 0,-22-3-7 16,32 3 7-16,-37 0-2 0,27 0 2 0,-41 0-2 0,41 0 2 0,-30 0-2 16,30 0 2-16,-54 6 2 0,54-6-2 0,-45 8-2 15,45-8 2-15,-52 11 0 0,52-11 0 0,-54 10 1 16,54-10-1-16,-58 10 0 0,58-10 0 0,-53 11 0 0,53-11 0 15,-69 8 0-15,59-8 0 0,-64 10 0 0,74-10 0 0,-70 4-1 16,59-4 1-16,-72 6-8 0,83-6 8 0,-78 7-8 16,78-7 8-16,-93 4-6 0,93-4 6 0,-107 3-4 15,107-3 4-15,-99 4-1 0,99-4 1 0,-98 4-2 16,98-4 2-16,-100 1-1 0,110 0 1 0,-110 1 1 0,88-4-1 0,-86 2-1 16,98 0 1-16,-94 2-1 0,94-2 1 0,-115-2 2 15,115 2-2-15,-104 0-2 0,104 0 2 0,-105 0 1 16,105 0-1-16,-100 4 0 0,90-8 0 0,-96 4 1 15,119 4-1-15,-130-8 0 0,117 4 0 0,-104 4 0 16,104-4 0-16,-102 3 0 0,102-3 0 0,-105 6 2 16,105-6-2-16,-98 4-1 0,98-4 1 0,-101 3 0 15,112 2 0-15,-120-5 0 0,119 3 0 0,-108 1 0 16,98-4 0-16,-100 3 0 0,100-3 0 0,-100 3 0 0,100-3 0 0,-111-6 2 16,111 6-2-16,-100 3-2 0,100-3 2 0,-100 0 1 15,111 5-1-15,-119-10 1 0,108 5-1 0,-84 5 0 16,84-5 0-16,-95 0 0 0,95 0 0 0,-99-5-2 0,99 5 2 0,-79 5 4 15,79-5-4-15,-87-2-2 0,87 2 2 0,-98-10 0 16,109 19 0-16,-106-21 1 0,104 19-1 0,-94-11 0 16,75-2 0-16,-65 9 0 0,75-3 0 0,-78-1 0 15,78 1 0-15,-78 0 0 0,78 0 0 0,-76-2 0 16,76 2 0-16,-72 0 3 0,61-6-3 0,-57 6-3 0,68 0 3 16,-67 0 2-16,67 0-2 0,-52 6 1 0,52-6-1 0,-72-6 1 15,72 6-1-15,-48 6 1 0,48-6-1 0,-63-6 1 16,63 6-1-16,-45 8 0 0,45-8 0 0,-52 0 0 15,43-8 0-15,-41 8 0 0,50 0 0 0,-38 8 0 16,28-16 0-16,-38 8 1 0,48 0-1 0,-47 0-1 0,47 0 1 0,-35 8 3 16,35-8-3-16,-58-8-3 15,58 8 3-15,-44 0 0 0,52 8 0 0,-59-16 1 0,51 8-1 16,-46 0 0-16,46 0 0 0,-32 8 1 0,32-8-1 0,-41 0 0 16,41 0 0-16,-42 0 0 0,42 0 0 0,-39 0 0 15,39 0 0-15,-36 0 0 0,36 0 0 0,-34 1 1 16,34-1-1-16,-42-8-1 0,42 8 1 0,-28 0 0 0,28 0 0 0,-13 8 1 15,13-8-1-15,-23 0 0 0,23 0 0 0,-21 0 1 16,21 0-1-16,-20 0 1 0,11-8-1 0,-13 8 2 16,22 0-2-16,-10 8-1 0,10-8 1 0,-20 0 0 15,20 0 0-15,-33-9 0 0,33 9 0 0,-18 0 0 0,18 0 0 0,-19-3 1 16,19 3-1-16,-15 0-1 0,15 0 1 0,-3 9 0 16,3-9 0-16,-18-9 0 0,18 9 0 0,-6 0 2 15,6 0-2-15,6 9 0 0,-15-18 0 0,16 18-1 16,-7-9 1-16,-1 0 4 0,1 0-4 0,-10-9 4 15,10 9-4-15,0-1 2 0,0 1-2 0,10 10 3 16,-10-10-3-16,0 0 2 0,0 0-2 0,-10-10 1 16,10 10-1-16,0 0 0 0,0 0 0 0,7 10 1 15,-14-20-1-15,5 10-1 0,2 0 1 0,0 0 1 0,0 0-1 0,7 10-1 16,-7-10 1-16,-1 0 0 0,1 0 0 0,0 0 0 16,-9-10 0-16,7 10-1 0,2 0 1 0,-2 0 0 15,2 0 0-15,6 10 1 0,-6-10-1 0,-13-9 0 0,13 9 0 0,6 12 0 16,-6-12 0-16,-15-6 0 0,15 6 0 0,-4 1 1 15,14 10-1-15,-25-18-1 0,15 7 1 0,5 13 1 16,-5-13-1-16,-14-10 0 0,23 21 0 0,-19-21 0 16,10 10 0-16,-4 3 0 0,4-3 0 0,5 11 1 15,-5-11-1-15,-3 0 0 0,-7-10 0 0,7 13 0 0,3-3 0 0,-4 0 0 16,4 0 0-16,2 10 1 0,-9-20-1 0,2 12-1 16,5-2 1-16,3 11 1 0,-3-11-1 0,-15-11 0 15,15 11 0-15,3 11 0 0,-13-22 0 0,5 12 0 16,5-1 0-16,5 11 0 0,-5-11 0 0,-3 0 0 15,3 0 0-15,-2 0 1 0,2 0-1 0,0 0 0 0,0 0 0 0,-2 0 0 16,2 0 0-16,-8-11 1 0,16 22-1 0,-8-11 0 16,0 0 0-16,0 0 0 15,0 0 0-15,-8-11 1 0,8 11-1 0,8 12 1 0,-8-12-1 0,0 4 2 16,0-4-2-16,-8-4-2 0,8 4 2 0,0 9-1 16,8 1 1-16,-8 3-1 0,0-13 1 0,-8 8 0 15,16 2 0-15,-16-1 0 0,8-9 0 0,8 33 0 0,-8-33 0 0,-8 14 0 16,8-14 0-16,10 38 0 0,-10-38 0 0,-7 15 0 15,16-4 0-15,-6 17 1 0,-3-28-1 0,-7 16-1 16,7-16 1-16,11 38 1 0,-11-38-1 0,-4 18-1 16,4-18 1-16,2 28 1 0,-2-28-1 0,12 38 0 0,-12-38 0 0,3 28 0 15,-10-38 0-15,9 37 0 0,-2-27 0 0,5 26-1 16,-5-26 1-16,12 39 1 0,-12-39-1 0,5 25 0 16,-5-25 0-16,0 17-1 0,0-17 1 0,7 25 0 15,-7-25 0-15,5 26 0 0,-5-26 0 0,5 25-1 16,-5-25 1-16,12 37-1 0,-12-37 1 0,4 27 1 15,-4-27-1-15,-6 15 0 0,6-15 0 0,10 37 1 0,-20-49-1 16,20 47 0-16,-10-35 0 0,0 22 0 0,-8-33 0 16,8 31 0-16,0-20 0 0,0 17 0 0,0-17 0 15,2 18 0-15,8-5 0 0,-17-11-1 0,7-2 1 0,10 25 1 16,-20-36-1-16,15 24 0 0,-5-13 0 0,9 23 0 16,-9-23 0-16,-6-4 0 0,6 4 0 0,9 20 1 0,-9-20-1 0,2 7-1 15,-2-7 1-15,-7-7 0 0,7 7 0 0,7 14 0 16,-7-14 0-16,3 2 1 0,-3-2-1 0,0 0 0 15,0 0 0-15,2 0 0 0,-2 0 0 0,4 0 0 16,-4 0 0-16,0-13-1 0,0 13 1 0,14 0-3 16,-14 0 3-16,29 9 0 0,-29-9 0 0,34-7 1 0,-34 7-1 15,39-23-2-15,-39 23 2 0,62-13-22 0,-62 13 22 0,88-5-51 16,-88 5 51-16,90-30-142 0,-82 40 142 0,106-33-309 16,-114 23 309-16</inkml:trace>
  <inkml:trace contextRef="#ctx0" brushRef="#br0" timeOffset="5363.06">7437 2836 597 0,'0'0'0'15,"-25"-2"11"-15,25 2-11 0,14 4 42 0,-14-4-42 0,-7-4 23 16,7 4-23-16,41 4 34 0,-41-4-34 0,46-2 1 15,-46 2-1-15,51-11 9 0,-51 11-9 0,103-5 15 16,-103 5-15-16,119-13 12 0,-119 13-12 0,145-16 8 16,-145 16-8-16,164-21 5 0,-164 21-5 0,202-20 2 0,-202 20-2 0,243-19 0 15,-243 19 0-15,251-21 1 0,-263 20-1 0,283-17 0 16,-271 18 0-16,285-13-3 0,-285 13 3 0,294-10-1 16,-294 10 1-16,307-5-3 0,-307 5 3 0,293-4 0 15,-293 4 0-15,280-2 1 0,-280 2-1 0,268 0 1 16,-268 0-1-16,233-1 2 0,-233 1-2 0,236 0 3 15,-236 0-3-15,188 0 1 0,-188 0-1 0,185 0 6 0,-185 0-6 0,146-2 11 16,-146 2-11-16,120 0 9 0,-120 0-9 0,79 2 2 16,-79-2-2-16,79-2 1 0,-79 2-1 0,41 0-1 15,-41 0 1-15,5 2-30 0,-5-2 30 0,12-5-123 16,-12 5 123-16,-40-10-319 0,40 10 319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09T04:20:28.528"/>
    </inkml:context>
    <inkml:brush xml:id="br0">
      <inkml:brushProperty name="width" value="0.05292" units="cm"/>
      <inkml:brushProperty name="height" value="0.05292" units="cm"/>
      <inkml:brushProperty name="color" value="#FF0000"/>
    </inkml:brush>
  </inkml:definitions>
  <inkml:trace contextRef="#ctx0" brushRef="#br0">5049 11824 273 0,'-17'0'108'0,"3"0"-71"15,-2-8-9-15,0 2-6 16,0-1-8-16,-4-2-10 15,0-2-3-15,-2 2-1 0,3-1 0 16,-1-1 0 0,5 2 0-16,1 6 0 15,8-3-1-15,2 3-1 0,4 0 1 16,0 2-1-16,10-1 4 16,16-3 7-16,6-2 16 15,17-3-3-15,12 0-2 0,14-2-11 16,10-3-4-16,12 1-3 15,5 0-1-15,4 3-1 16,0 4 0-16,-4 1-1 16,-8 6 0-16,-12 0 1 0,-6 0-2 15,-15 0-1-15,-10 9 2 16,-7-1-3-16,-8-3-4 16,-4 4 1-16,-7-2 1 15,-6 0-3-15,-2 0-13 16,-3-2-28-16,-3-3-47 15,0-2-90-15</inkml:trace>
  <inkml:trace contextRef="#ctx0" brushRef="#br0" timeOffset="2047.27">7747 11671 269 0,'-3'1'59'16,"3"-1"-24"-16,0 0-19 0,0 0-4 16,0 0-2-16,0 0-1 15,0 0 4-15,0 0-2 16,0 0-5-16,0 0-3 0,0 0-2 16,0 0-1-16,8 0-1 15,7 2 0-15,7 2 1 16,5 0 7-16,7-1 11 15,6 4-4-15,-1-3-9 16,1 1-4-16,1 0 0 0,-4-1 3 16,5 0 1-1,-2-3 3-15,1 1 0 0,2-2 0 16,2 0-3-16,2 0-1 16,-4 0-2-16,-2 0 0 15,4-3-1-15,-4-1 1 0,1 2 1 16,-3-2-1-16,-1 4 0 15,-1-1 0-15,-3 1-2 16,0-2 1-16,-1 2-1 16,-7 0 1-16,0 0-1 15,-3 0 2-15,-4-2 3 16,-4 2 1-16,2 0-4 0,-7-2 1 16,3 2-1-16,-2-1-2 15,1 1 1-15,-3 0-1 16,2 0 0-16,0 0 0 15,-3 0-1-15,2 0 1 0,-3 0-1 16,0 0-1 0,-7 0-8-16,0-7-19 15,-12-8-67-15,-22-20-159 0</inkml:trace>
  <inkml:trace contextRef="#ctx0" brushRef="#br0" timeOffset="3512.97">7951 11578 168 0,'-14'-11'36'0,"1"-2"-21"16,0 3 3-16,0-1 9 16,6 2 2-16,-1 0-6 0,-1 3-6 15,1-2-4-15,3 3 4 16,0 0-4-16,1 1 1 15,2 0-2-15,1 2 0 16,1 1 5-16,0 1-1 16,1 0-8-16,8 0-6 0,6 1 3 15,2 5-1-15,7-1 1 16,3 2-3-16,3 1-1 16,3-3-1-16,6-2 0 15,5-1 0-15,4 0 4 0,2 0 3 16,6-2 3-16,3 1-4 15,0-1-4-15,0 2-1 16,-1 0 0-16,-2 2 1 16,3-2 3-16,-3-1 1 15,3 3 2-15,2-2-2 0,2 1 0 16,3 1 1-16,4 1-1 16,-2 4-2-16,6 2-3 15,-6 0-1-15,0 4 0 16,-3 0 0-16,-1 1 0 15,-3-2 1-15,-3 2 1 0,1-3 1 16,1-1 2-16,1-3 0 16,0 2-2-16,3-4-1 15,-1 0-2-15,0 2 1 16,-2-3-1-16,0 0 1 16,-2 0-1-16,-3-1 2 15,0 2 2-15,0-2 1 16,-3 1-1-16,3 1 0 0,2-3-2 15,-1 1 0-15,8 2 2 16,-2 0 1-16,-1 0 4 16,-1 3-2-16,1-3-5 0,-3 0 0 15,-3 1-1 1,-3-1 0-16,-1 1-1 0,-1 1 0 16,-1-1 0-16,-2 0-1 15,-3 1-1-15,2-1-3 16,-6 2 0-16,-1-3 2 15,-6 1 2-15,0 2 0 0,-1-2 1 16,-3-1 0-16,-1 1 1 16,1 1 0-16,-1-3-1 15,-3-2 0-15,-2 2 1 16,-2 0-2-16,-4-3 2 16,-2-2-1-16,-3 1 0 0,-1 0 0 15,-5-1 0 1,3-1 0-16,-2 0-2 0,1 2-3 15,-2-2-7-15,-5 0-8 16,-1-15-33-16,-1-19-95 16</inkml:trace>
  <inkml:trace contextRef="#ctx0" brushRef="#br0" timeOffset="4188.15">12291 10624 415 0,'9'-34'50'0,"9"-10"-6"16,11-12-14-16,13-6 0 0,11-6-1 16,13-9-14-16,6-1-8 15,5-6 2-15,6 0-4 16,-4 0-1-16,-3 2-2 15,-7 6-2-15,-8 7 0 16,-8 12 0-16,-14 9-6 16,-7 10-1-16,-10 10-6 0,-11 10-7 15,-11 6-21-15,-7 6-44 16,-24 6-118-16</inkml:trace>
  <inkml:trace contextRef="#ctx0" brushRef="#br0" timeOffset="4550.53">12169 10916 467 0,'0'0'55'0,"1"-4"-30"16,18-19-6-16,8-9-3 15,14-17 29-15,13-12-26 16,12-14-8-16,6-9-6 0,11-4-4 16,3 3 0-16,-1-1-2 15,4 8 1-15,-5 5-7 16,-6 6-3-16,-7 9-4 15,-9 6 6-15,-12 7 0 16,-11 10 0-16,-10 6-6 16,-11 8-10-16,-7 1-24 0,-9 2-24 15,-2 2-54-15</inkml:trace>
  <inkml:trace contextRef="#ctx0" brushRef="#br0" timeOffset="5017.89">12769 9231 535 0,'0'0'39'16,"17"-2"-16"-16,14-13-23 16,11-5 18-16,9-6 4 15,16 1-15-15,3-4-7 16,-2 7 0-16,-1 2-3 0,-5 8-5 15,-7 6-3-15,-6 6-2 16,-9 7 3-16,0 16 1 16,-12 13 0-16,-2 18 2 15,-11 15 6-15,-5 14 2 16,-8 12 0-16,-7 16 3 0,-12 5 0 16,-8 5 3-1,-2-5 0-15,-4-6-5 0,7-11-2 16,7-15-11-16,14-16-36 15,3-24-47-15,15-21-38 16,11-21-132-16</inkml:trace>
  <inkml:trace contextRef="#ctx0" brushRef="#br0" timeOffset="5730.62">14500 8108 601 0,'-2'0'19'15,"2"0"-9"-15,0 18-6 16,0 14-10-16,11 14 5 0,-1 19 1 15,1 12 0-15,-4 8-11 16,-1 3-9-16,-3 3 2 16,-3-6 7-16,0-8-3 15,0-12 1-15,0-14 9 16,0-12 4-16,-2-9 1 16,1-12 4-16,-1-7 0 0,-2-7-1 15,1-4 7-15,-4-18 4 16,-3-14-8-16,0-11-15 15,-2-17-15-15,2-12-1 16,3-14 14-16,2-1 9 0,3-8 2 16,2-1-3-16,0 2-3 15,0 4 2-15,0 6 1 16,5 5 4-16,0 11 1 16,1 6 2-16,2 8 1 15,-1 4 0-15,3 12-2 16,3 10-3-16,3 10 3 0,7 13 1 15,4 5-2-15,9 15-4 16,2 17-1-16,4 14 2 16,-3 7 1-16,0 6-4 15,-1 7-2 1,2-3 0-16,-4-3-3 0,1-5 4 16,-1-7 2-16,-2-5 2 15,-5-11 1-15,-6-6 10 16,-3-6 7-16,-8-7-2 15,-3-4-6-15,-1-6 0 16,-6 0-3-16,-2-1-2 16,0 0-2-16,-10 0-1 15,-15 2 4-15,-9 1-7 0,-11 0-4 16,-9 4 0-16,-10-1 0 16,-4-1-1-16,0-2-12 15,0-4-11-15,4-1-15 16,-1 0-34-16,12 0-19 0,13-10-98 15</inkml:trace>
  <inkml:trace contextRef="#ctx0" brushRef="#br0" timeOffset="6235.98">16037 7367 667 0,'5'0'21'16,"-5"0"9"-16,0 0-31 15,0 0-2-15,-16 0-11 16,-10 0-18-16,-9 1-13 15,-6 10 12-15,-2 3 16 16,3 6 15-16,11-1 4 0,12 6 3 16,13 0-3-16,4 7-3 15,7 6 3-15,11 6 5 16,3 10 12-16,1 7 1 16,-2 6-3-16,-6 5-4 0,-7 5-5 15,-7 4-1-15,0 5 0 16,-16 5-4-16,-7 1-2 15,-3 0 0-15,-1-3 0 16,7-9 0-16,3-5-1 16,10-9 5-16,7-8 4 0,5-7 0 15,15-6-2-15,3-6-1 16,9-5 2-16,1-6 2 16,3-8-5-16,9-6-4 15,4-12-14-15,10-4-30 16,5-21-51-16,1-16-106 0</inkml:trace>
  <inkml:trace contextRef="#ctx0" brushRef="#br0" timeOffset="6767.12">16960 7878 548 0,'-32'-14'4'0,"-5"0"1"0,-4 6-4 15,-2 4-2-15,0 4 1 16,3 0 0-16,6 5 4 16,11 4 13-16,11 3 0 15,8 2-13-15,4 6-5 16,19 2 4-16,10 6 3 15,9 2 1-15,4 0-3 0,0 2-2 16,-4-1-1-16,-9-1-3 16,-13 2-12-16,-12 2-12 15,-6 3-8-15,-18 1 8 16,-3-4 9-16,-4-7 2 0,4-4 14 16,4-12 4-16,7-6 12 15,5-7 2-15,4-5 0 16,3-9-8-16,0-9-12 15,8-7-5-15,11-4 7 16,8-3 1-16,10-6 1 0,1 1 0 16,1-1 1-16,0-2 2 15,-7 1 6-15,-4 0-1 16,-7 2-2-16,-10 0-3 16,-11 2-4-16,-2 3-6 15,-23 7 1-15,-15 3 0 16,-9 8 5-16,-9 8 0 0,-5 10 1 15,1 3-3-15,1-2-36 16,8 2-77-16,17 0-123 16</inkml:trace>
  <inkml:trace contextRef="#ctx0" brushRef="#br0" timeOffset="7185">17427 7299 497 0,'2'0'29'16,"-2"0"-10"-16,3 0-18 16,-1 0-1-16,3 0 2 15,2 2-1-15,1 10-2 16,4 6 1-16,-2 7 5 0,7 9 1 15,-3 7-3-15,-1 9-3 16,-1 10 0-16,0 10 0 0,-7 10 1 16,-3 6 0-16,-2 5 0 15,0 1 3-15,-6 5 4 16,1-3 0-16,1-3-3 16,4-4 2-16,1-1 0 15,13-5 2 1,3-5 0-16,1-6-2 15,1-4-3-15,-5-7-3 0,-4-2-1 16,-10-4-3-16,-10 1-14 16,-24-3-13-16,-17 5-12 15,-15-6-29-15,-16-7-36 0,-6-10-114 16</inkml:trace>
  <inkml:trace contextRef="#ctx0" brushRef="#br0" timeOffset="10098.7">11682 10725 295 0,'10'-17'33'16,"-3"2"10"-16,-6-3 1 0,1 0 11 16,-2-2-15-16,0 1-13 15,-2-6-9-15,-6 0-7 16,-4-3-7-16,-3-2-3 15,-2-1-3-15,-4-1-2 16,-4 2-8-16,-2-2 1 0,-6 2 0 16,-4-1 3-16,-5 0 5 15,-2 5 2-15,-7 2 1 16,-3-1 2-16,-7 4 2 16,-2 2-1-16,-5 1-2 15,-5 2-1-15,-3 1 0 0,-1 3-1 16,-1 1 1-16,3 2-2 15,4 4 4-15,-3 2-2 16,0 3 5-16,4 0-3 16,-4 1-2-16,-1 6 1 15,1 6-1-15,-3 1 2 0,1 0-3 16,3 6 0-16,2 0 2 16,2 1 1-16,4 1 1 15,8-1 0-15,3 2 1 16,2 2-1-16,5 2 0 15,1-1-3-15,2 6 1 0,1 3 0 16,1 1 0-16,3 3 2 16,0 0-3-16,3 4 3 15,6-3-1-15,1 3-2 16,3 3 1-16,4-3-1 16,0 7 0-16,2 0 0 15,6-2 1-15,-1 4-1 0,1 0 0 16,1-2 0-1,3 3 0-15,-1-1 0 0,3 1 0 16,3 3 1-16,0-1-1 16,5 0 0-16,0 1 0 15,2-1 3-15,11-1 0 0,4-1-1 16,7-3-1-16,5-1-1 16,1-3 0-16,6-7 0 15,5 0 1-15,6-7-1 16,5 2 1-16,3-5 0 15,8-4 1-15,4-2-1 0,3-2-2 16,5-3 1-16,1-2-1 16,2 0 2-16,7-3-1 15,0-3 1-15,1-3 4 16,6 1 1-16,-7-6-3 16,1-1-1-16,3-1 3 0,-8 0 2 15,2 0-1-15,-1-1-3 16,-1-7 0-16,1-1-2 15,-5 1 2-15,4-4-1 16,-4 3 0-16,-2-7-2 16,-6 6 0-16,-2-2 0 15,-5 0-1-15,-6-3 2 0,-3 2 1 16,-4-1 3-16,2-2 2 16,-8-2-2-16,-1 2-1 15,-1-7 1-15,0-2 0 16,-6-5-2-16,1-4-1 0,-5-4-1 15,-1-2-3-15,-6-3 0 16,-2 0 0-16,-5-2 0 16,-2 1 0-16,-3-3-1 15,-3 1 3-15,-3-4 0 16,-3 0 0-16,-1-4 2 0,-2-1-1 16,0 1 0-16,-9-1 0 15,-4-2 1-15,-2 4-2 16,-6-3 0-16,-2 1 0 15,-4-1-1-15,-7 1-2 16,-7 2-2-16,-3 3-3 16,-2 2-1-16,-8 3 4 0,-2 5 0 15,-1 2 0-15,-2 0-1 16,-4 4 0-16,-4 1-8 16,-3-10-29-16,-1-7-75 15,-5-7-176-15</inkml:trace>
  <inkml:trace contextRef="#ctx0" brushRef="#br0" timeOffset="11200.25">8813 10793 104 0,'13'-27'-18'16,"-6"-2"-20"-16,0 4 14 0,-4 0 40 15,-3 5 32-15,0-4 9 16,-2 3-9-16,-6-4 32 16,-4 2-20-16,2-5-12 15,-2-3-11-15,-1-1-11 16,-3-4-18-16,3 2-7 0,-6 0-3 16,0 6-2-16,-6-1 1 15,-7 8 4-15,-4 1 0 16,-10 6-1-16,-8 2 1 15,-4 4 1-15,-3 3 1 16,0 1 4-16,5 2 0 0,-2 2 10 16,9 0 2-16,2 0-8 15,4 6-7-15,-1 5-3 16,0 3 0-16,3 5 1 16,-3 6 2-16,1 6 1 15,0 8 3-15,3 4-1 0,3 8-2 16,5 9 1-1,5 4-3-15,5 11-1 0,4 1-2 16,5 6-4-16,6 0-6 16,2 3-1-16,3 3 1 15,2 0 4-15,11 1 1 16,12 2 2-16,8-2 0 0,10-1-1 16,8-8-16-16,5-3-22 15,3-10-20-15,4-7 11 16,6-5 0-16,4-10 39 15,6-1 26-15,8-11 32 16,3-1 1-16,5-7-18 0,4-5-2 16,-2-7 3-16,-3-6-7 15,-4-7-7-15,-2 0 5 16,-7-13 2-16,-3-6 4 16,-5-11 0-16,-3-8 1 15,-10-9-8-15,-6-5-11 16,-13-7-6-16,-10-6-2 0,-12-8-1 15,-12-6-4-15,-3-4-2 16,-11-5-1-16,-13-3 3 16,-5 3 4-16,-5 3 1 15,-9 3-1-15,-15 2-1 0,-15-1-8 16,-21 1-34-16,-20-7-64 16,-20-4-83-16</inkml:trace>
  <inkml:trace contextRef="#ctx0" brushRef="#br0" timeOffset="18867.79">8998 5306 287 0,'-9'-21'97'15,"0"-4"-60"-15,1-9 2 0,8 2-13 16,0-6-7 0,15 2-5-16,7-8 0 0,7 0-3 15,10-1-5-15,7 0-5 16,3-1-1-16,5 3 0 15,3 2-1-15,6 0 1 16,4 2-4-16,6 4 0 0,5 0 3 16,5 2 0-16,7 1 0 15,0 6 1-15,-2 3-1 16,-11 5 1-16,-8 7-13 16,-14 5-19-16,-11 4-28 15,-12 2 0-15,-12-2-14 0,-8-5-27 16,-5-9-70-1</inkml:trace>
  <inkml:trace contextRef="#ctx0" brushRef="#br0" timeOffset="19195.87">10093 3995 508 0,'-8'1'33'0,"3"-1"-10"0,5 0-19 16,2 0-5-16,16 0-2 15,9 4 2-15,11 2 4 16,12 5 0-16,5 1-1 16,6 9-2-16,-1 4-1 0,-10 11-11 15,-10 10-6-15,-19 11 0 16,-15 13 4-16,-13 10 8 15,-26 12 6-15,-15 4 1 16,-14 0-1-16,1-1 1 16,-3-6 3-16,4-11 0 0,7-10-3 15,11-12-2 1,8-16-43-16,7-16-80 0,8-14-128 16</inkml:trace>
  <inkml:trace contextRef="#ctx0" brushRef="#br0" timeOffset="19998.72">11492 3877 528 0,'-4'11'15'0,"-6"-3"-16"16,-5 13-4-16,3 0 2 15,3 3 2-15,-1 4 1 16,7 0-1-16,3 4 0 0,13-3-1 16,8 1 2-16,9-2 1 15,6 3-1-15,4 0 1 16,-2-3-1-16,-2-1 0 16,-6 3 0-16,-6 2 0 15,-14 2 0 1,-10 5-2-16,-5 3-8 15,-22 0-1-15,-7-2-23 16,-7-1-15-16,1-9 27 16,-1-7 22-16,9-7 5 15,1-12 25-15,4-4 17 0,5-6-23 16,5-13-26-16,0-6-10 16,3-5 6-16,7-10 5 15,7-6 2-15,4-7 2 0,21-10 0 16,9-5-3-16,10-3 0 15,9-1 0-15,-4 7-2 16,-3 4 0-16,-10 11-2 16,-11 8 3-16,-9 8 4 15,-12 3 11-15,-4 2-6 0,-8 4-6 16,-11 2-4-16,-6 7-5 16,-9 2-4-16,0 9 4 15,-10 5-1-15,5 12-8 16,0 13-16-16,2 6-32 15,11 1-38-15,6-1-69 0</inkml:trace>
  <inkml:trace contextRef="#ctx0" brushRef="#br0" timeOffset="20270.87">12706 3808 194 0,'45'12'355'15,"-30"5"-316"-15,-15 2-39 16,-5 6-2-16,-7 11 4 0,-8 7 4 16,-9 9-6-16,-5 3-5 15,-4 0-4-15,-6-2 3 16,2 1 4-16,-4-8 2 15,2-2-1-15,2-6-9 0,2-9-28 16,6-11-47-16,7-13-66 16</inkml:trace>
  <inkml:trace contextRef="#ctx0" brushRef="#br0" timeOffset="20536.3">12367 3843 511 0,'19'34'63'0,"6"-3"-58"16,9 6 5-16,13 5 5 15,5 8-9-15,0-3-6 16,-3-4-2-16,-4 2-11 15,-3-4-4-15,-8 2-12 0,-5-3-12 16,-4-4-61-16,-3-11-13 16,-2-11-104-16</inkml:trace>
  <inkml:trace contextRef="#ctx0" brushRef="#br0" timeOffset="20989.33">13414 3763 442 0,'3'0'150'0,"-3"0"-97"15,0 7-40-15,0 10-18 16,-15 9-4-16,-4 14 5 15,-6 6 4-15,-4 9-1 0,-5 4 0 16,7-8-10-16,7-4 0 16,9-12 4-16,6-6-2 15,5-8 1-15,14-8 2 16,11-8 9-16,11-5 10 16,5-1 3-16,5-10-2 0,0-5-3 15,-1 0 4-15,-6 2-3 16,-5 3-8-16,-8 9-5 15,-6 2-1-15,-8 13-5 16,-7 13 3-16,-5 14 0 16,0 10 3-16,-10 7 0 0,-7 5 1 15,-2-1 0-15,2 1 0 16,2-5 0-16,3-3 0 16,11 1-13-16,-1-3-23 15,0-4-24-15,7-8-111 16,7-12-1-16</inkml:trace>
  <inkml:trace contextRef="#ctx0" brushRef="#br0" timeOffset="23660.42">8651 6302 412 0,'-10'-6'62'15,"0"1"-28"-15,5 5-10 0,3 0-17 16,2 2-9-16,0 11-4 16,0 6 4-16,2 8 1 15,5 3 2-15,8 4-1 16,2 0 0-16,7-2 0 16,11-2-1-16,11-2 1 0,10-3 1 15,13-2 5-15,14-8 7 16,6-6 1-1,9-4-3-15,8-5-3 0,2 0 6 16,4-11 2-16,0-6 2 16,8-5-3-16,3 1-1 15,0-7-4-15,7 0-2 0,-3 0-2 16,-2-2-3-16,-1 0-1 16,-7 3-2-16,-11 0 2 15,-8 2 3-15,-11 4 2 16,-15 1-2-16,-11 4-2 15,-11 2-3-15,-12-3-1 0,-5 5-14 16,-4-4-30-16,-5-7-29 16,-1 0-33-16,-8-5-70 15</inkml:trace>
  <inkml:trace contextRef="#ctx0" brushRef="#br0" timeOffset="23956.14">10982 5900 436 0,'-9'7'86'16,"2"-7"-39"-16,5 0-30 15,2 0-14-15,10 0-4 16,16 2-1-16,8-2 4 16,16 0 4-16,11 0-4 0,7 2-2 15,2 3 0-15,1 8-1 16,-6 8-11-16,-14 10 0 15,-9 11 2-15,-15 16 5 16,-22 9 2-16,-8 13 3 16,-28 8 0-16,-13 2 0 0,-9 1 2 15,-3 1-5-15,-1-13-30 16,4-8-92-16,9-21-185 16</inkml:trace>
  <inkml:trace contextRef="#ctx0" brushRef="#br0" timeOffset="25338.8">13448 5486 214 0,'-6'-19'217'0,"0"2"-139"16,1 3-30-16,3 7-9 15,1 2-12-15,1 3-5 16,-4 2-16-16,1 23-7 0,-4 18-6 16,-1 15 4-16,1 17 3 15,-2 11 4-15,2 9-1 16,3-3-1-16,-1-2-2 16,-1-8 1-16,-1-5-2 15,0-11-2-15,-1-10 0 16,2-9-1-16,-1-13 2 0,1-9 2 15,3-7-1-15,-3-11-8 16,-3-5-4-16,-1-5 2 16,-5-16-5-16,-1-10-20 15,-2-8-4-15,2-9 16 0,1-9 17 16,6-6 9-16,4-4 8 16,5-5 4-16,0-3-7 15,0 4 3-15,9-2 4 16,-2 6 1-16,3 2-3 15,-2 5-5-15,-1 7-2 16,-2 1-2-16,3 10-1 0,1 0-1 16,0 9 0-16,1 3-2 15,3 6-1-15,-1 6-5 16,2 4-2-16,0 8 4 16,4 6-1-16,1 2-4 15,5 14 6-15,4 6 4 0,1 6 1 16,2 6-1-16,3 6 1 15,0 4-1-15,-5 1-2 16,-1 5-2-16,-1-2 2 16,-5 2 0-16,-1-2 2 15,-3-2 0-15,-2-5 1 0,1 1 0 16,-2-7-1-16,2-1 0 16,0-4 0-16,-2-1 0 15,2-6 0-15,-5-3 0 16,0-6 0-16,0-3 1 15,-5-4 0-15,0-4 0 0,-4-3 1 16,3 0 4-16,-2 0 3 16,-1 0 1-16,1-5-1 15,-3-4-3-15,3 2-2 16,-2-5 0-16,-2-1-2 16,0 0 4-16,0-1-6 0,-2 0 1 15,-9 0-2-15,-5-2 1 16,-10 3 0-16,-6 0-2 15,-9 5-1-15,-8 4 1 16,-6 2 1-16,-4 2 1 16,3 0 0-16,4 2 0 0,9 2 1 15,13-1-2-15,6-1 1 16,14 0-6-16,10-2-41 16,1-2-60-16,19-12-104 15</inkml:trace>
  <inkml:trace contextRef="#ctx0" brushRef="#br0" timeOffset="26171.73">14719 4914 429 0,'12'-12'62'16,"-9"-5"-24"-16,2 7-8 15,-2 1-3-15,-1 3 4 16,-2 3-12-16,-3 1-10 0,-24 2-8 15,-14 0-13-15,-13 5-11 16,-9 5-12-16,-5 2 21 16,4 0 10-16,12 1 5 15,17-4 1-15,13-4-2 16,7-2 0-16,8 0 0 0,4-1 12 16,3-2 10-16,0 0-2 15,0 3-6-15,0 4-8 0,0 3-6 16,0 5 1-16,5 3 0 15,-2 5 0-15,1 6-2 16,0 1 2-16,0 4-1 16,-3 3-1-16,-1 4-1 15,0 6-4-15,0 4 4 16,0 1-1-16,-1 3 2 16,-1 4 1-16,-8 1 0 15,2 1 0-15,-5 1 1 0,2 1-1 16,-1 1 1-16,-1 1-1 15,4-3 0-15,-1-1 0 16,3 1 2-16,-3-5-2 0,5-1 0 16,-1-4 0-16,3-4 1 15,0-5 3-15,3-8 2 16,-2-5 2-16,2-3-1 16,0-5 0-16,5-3-2 15,2-5-3-15,2 1-1 0,2-3-1 16,0-3 0-16,2-2 1 15,4-3 1-15,0-2 0 16,0-2-2-16,3 0-1 16,1-13-8-16,1-3-19 15,1-7-32-15,-1-9-59 0,-3-8-178 16</inkml:trace>
  <inkml:trace contextRef="#ctx0" brushRef="#br0" timeOffset="26938.91">15116 5265 281 0,'-9'0'111'0,"1"0"-64"16,3-2-16-16,1 0-13 15,3 1-3-15,-1 1-3 0,2 0 1 16,0 0-2-16,0 0-1 16,0 0-1-16,0 0-1 15,0 0 1-15,0 0-3 16,0 0-2-16,5 0 1 15,6 0-1-15,7 0 2 16,6 0 1-16,6-4 4 0,6-4-1 16,3-2-4-16,5-2-2 15,0-1-2-15,3 2-1 16,-4-2 1-16,-4 0-1 16,-3 4 1-16,1 0-1 15,-8 4 1-15,-7 1-3 0,-2 1 1 16,-4 1 0-1,-3 2-2-15,-4 0 1 0,-1 9-3 16,-1 8 0-16,-2 5 2 16,-2 6 1-16,-3 8 2 15,0 4-1-15,-7 7 0 16,-6 5 1-16,-2 2-1 0,-4 7 0 16,-1-1 0-16,1 2 0 15,-1-1 0-15,-1-2 1 16,1 0-2-16,-2-7 0 15,0-6-1-15,1-1 0 16,0-4 1-16,-1-5-1 0,3-4-8 16,-3-4-13-16,0-6-21 15,3-8-26-15,0-13-67 16,-1-2-183-16</inkml:trace>
  <inkml:trace contextRef="#ctx0" brushRef="#br0" timeOffset="27161.39">15214 5723 439 0,'-3'-6'62'16,"3"2"-14"-16,0 0-21 16,0 4-6-16,12 0-6 15,12 4-10-15,10 6 2 16,11 1 5-16,8 0-8 15,5-2-4-15,1-2-15 0,6-3-27 16,-3-4-22-16,3-6-28 16,2-13-16-16,0-8-74 0</inkml:trace>
  <inkml:trace contextRef="#ctx0" brushRef="#br0" timeOffset="27649.08">15937 4718 426 0,'0'0'147'0,"0"-9"-108"16,12-3-23-16,5 0-17 15,7 4-2-15,3 0 3 16,0 5-1-16,0 3-1 16,4 3 1-16,-4 10-1 0,3 3 1 15,-1 7 0-15,2 4 1 16,-3 9-1-16,-3 5 0 16,-5 9 0-16,-4 5 1 15,-3 7 1-15,-6 8 0 16,-2 5 1-16,-4 4 0 0,1 3-1 15,3 2-1-15,2 4 1 16,1 2-1 0,3-5 1-16,2 1-1 0,1-4 0 15,-1-6 2-15,-3-6-2 16,-3-2 1-16,0-4 5 16,-7-3 0-16,0-4 1 0,-15-1-1 15,-11-3 2-15,-8 0-1 16,-16 1 1-16,-15-4-1 15,-17 0-4-15,-21-3-4 0,-16-7-38 16,-10-8-72-16,-7-16-164 16</inkml:trace>
  <inkml:trace contextRef="#ctx0" brushRef="#br0" timeOffset="30338.73">17660 5497 288 0,'0'0'273'16,"11"-11"-239"-16,16-10-7 16,14-2-21-16,17-2 4 15,15-4 7-15,13-1-12 16,4 0-3-16,5 1-2 0,0 4 0 15,-3 0 1-15,-4 2-1 16,-3 5 0-16,-5-1 1 16,-1 4-1-16,-9 2 0 15,-5 5-1-15,-6-1-23 16,-14 6-30-16,-14-1-39 0,-19-2-76 16</inkml:trace>
  <inkml:trace contextRef="#ctx0" brushRef="#br0" timeOffset="30564.36">17892 5575 506 0,'0'18'46'15,"12"-11"-28"-15,15-2 6 0,15 1 9 16,11-2 5-16,12-4-19 15,11 0-10 1,2-5-7-16,5-8-2 16,0-2-4-16,-1-2-17 15,-1-3-13-15,0-1-12 16,-8-6-22-16,-3-5-48 16,-9-5-84-16</inkml:trace>
  <inkml:trace contextRef="#ctx0" brushRef="#br0" timeOffset="30949.14">18705 4443 509 0,'0'9'52'16,"11"-2"-34"-16,18 3-19 16,15 3-1-16,16 5 3 15,11 9 5-15,14 3-5 0,3 4-1 16,0 4 0-16,2 2 1 16,-2 3-2-16,-11 0-5 15,-11 7-2-15,-10 0 1 16,-17 5 3-16,-20 6 3 15,-19 5 0-15,-22 9 2 16,-32 5 2-16,-25 7 4 0,-18 7 1 16,-16 3-1-16,-6 0-3 15,2-5-3-15,14-1-4 32,11-7-40-32,22-18-84 15,23-16-182-15</inkml:trace>
  <inkml:trace contextRef="#ctx0" brushRef="#br0" timeOffset="31863.64">23403 4832 135 0,'12'-20'49'0,"1"-3"13"16,-1-2 1-16,5 4-13 0,-3-2-6 16,6-2-9-16,-1-1-9 15,-1 2-1-15,3-3-3 16,-9-4-5-16,-5-1-9 16,-7-2-7-16,-23-1-8 15,-21 2-17-15,-18 5-18 0,-13 7 18 16,-14 6 24-16,7 10 19 15,7 5 13-15,13 0-9 16,12 9-8-16,16 5-11 16,10 2-4-16,12 2-1 15,9 2 0-15,3 1 1 0,7 0 3 16,16 6 8-16,9 0 6 16,9 2-1-16,13 4-2 15,6 1-6-15,3 2-3 16,-1 4-1-16,3-2-2 15,-11 5-1-15,-11-1-2 16,-11-2 1-16,-10 3-3 0,-13-4-1 16,-9 1 0-16,-14-2 4 15,-13-5 1-15,-9 3 1 16,-6-5-1-16,-4-2 0 16,-5 0-2-16,2-4-3 15,0-4-19-15,0-6-24 0,6-7-41 16,4-8-45-16,6-8-176 15</inkml:trace>
  <inkml:trace contextRef="#ctx0" brushRef="#br0" timeOffset="32214.27">23369 4224 548 0,'2'5'25'0,"4"-3"5"16,1 8-29-16,8 12-5 15,-3 10 1-15,3 16 3 16,-2 18 0-16,-5 12 0 15,-2 12 0-15,-2 6 0 16,-2 4 1 0,3-2-2-16,-2-3 1 15,4-12-1-15,3-4-1 0,-3-9-10 16,3-12-1-16,1-8-13 16,5-8-20-16,5-16-55 15,1-14-121-15</inkml:trace>
  <inkml:trace contextRef="#ctx0" brushRef="#br0" timeOffset="32719.84">24385 4131 429 0,'-11'-14'39'16,"4"3"-12"-16,0 1-10 16,0 6-1-16,0 2-8 15,-6 2-7-15,-1 3-3 16,-5 11 0-16,-2 4 1 16,-4 11 2-16,-3 4 3 15,-1 9 1-15,2 6 3 0,-2 11 4 16,2 11-2-16,3 6 4 15,5 8 2-15,4 7-2 16,8-3 0-16,7-1 2 16,2-10-5-16,16-8-1 0,5-8-5 15,6-11-2-15,5-7-2 16,1-9-1-16,4-6-5 16,0-9-12-16,0-8-27 15,-3-11-53-15,-1-3-105 0</inkml:trace>
  <inkml:trace contextRef="#ctx0" brushRef="#br0" timeOffset="34792.78">24521 4195 368 0,'5'0'73'16,"0"-4"-47"-16,-2-3-13 0,1 2-1 16,-1-2 8-16,-3 3-4 15,0-1-5-15,0-1-2 16,-18 5-8-16,-5-1-2 15,-13 0-1-15,-5 2 2 16,-10 12-1-16,1 6 3 0,-4 7-1 16,5 4 1-16,5 4 4 15,3 2 0-15,9 2-3 16,6 4-2-16,6-4 0 16,8 1-1-16,9 0 0 15,6-3 1-15,26-1 14 0,17 2 15 16,19-1 6-16,17-1-15 15,12 0-15-15,4 0-5 16,3 0-2-16,-10 0-5 16,-8 2-4-16,-15-2-1 15,-12 3 2-15,-15 0 2 16,-10-1 2-16,-13 0 1 0,-13-3 1 16,-5 2 0-16,-15-1 2 15,-18-3 2-15,-14 0 3 16,-9 0 3-16,-12-5 0 15,-9-3 1-15,0-6-4 16,0-3-3-16,8-6-10 0,16-4-33 16,19-4-25-16,21-4-33 15,18-12-52-15</inkml:trace>
  <inkml:trace contextRef="#ctx0" brushRef="#br0" timeOffset="35254.34">25150 4502 528 0,'9'-13'73'0,"25"-5"-53"16,9 3-21-16,9 0 0 15,4 6 1-15,0 6 11 16,-8 3-5-16,-13 2-6 16,-8 3 0-16,-10 6-2 15,-10 1-3-15,-7 6-8 0,0 0 0 16,-7 0 8-16,2 3 3 0,5 0 2 15,9 3 0-15,25 2 2 16,18 1 6-16,14 3 4 16,7 3-7-16,5 2-4 15,-1 5 0-15,-18 2 4 16,-13 1 3-16,-24 7 8 0,-22 2 0 16,-21 1-1-16,-38 3-10 15,-26-1-2-15,-22-3-13 16,-17-5-30-16,-6-7-19 15,1-15-13-15,7-11-67 0</inkml:trace>
  <inkml:trace contextRef="#ctx0" brushRef="#br0" timeOffset="35738.82">22709 4168 540 0,'-7'0'23'16,"-5"0"-17"-16,-6 7-2 15,-4 13 5-15,-4 14-3 16,-9 18 0-16,-4 17-6 15,-6 17 1-15,1 15 2 16,5 14 3-16,12 8-2 0,13 1 3 16,14 3 1-1,26 0 0-15,28-6 4 0,31-10-2 16,30-11-1-16,25-13-3 16,27-16-3-16,23-14-4 15,16-14-17-15,14-14-17 0,8-17-30 16,2-12-64-16,1-17-207 15</inkml:trace>
  <inkml:trace contextRef="#ctx0" brushRef="#br0" timeOffset="36100.24">26892 4261 559 0,'48'14'6'16,"8"6"25"-16,-1 16-21 0,6 19-5 15,-1 18 6-15,-8 21-8 16,-13 17-1-16,-14 14-2 15,-16 13 1-15,-7 6 1 16,-28 6 0-16,-16-3 0 0,-19-5-3 16,-14-10-5-16,-13-9-2 15,-13-15 3-15,-9-8 3 16,-10-12-4-16,-13-11-5 16,-5-8-50-16,-7-14-70 15,-3-17-117-15</inkml:trace>
  <inkml:trace contextRef="#ctx0" brushRef="#br0" timeOffset="38895.08">20096 4441 365 0,'-14'-10'98'16,"7"-5"-52"-16,6-5-11 15,1 3-12-15,8-6-13 16,12-1-6-16,8-4-2 15,6 1 3-15,8 0-1 16,11 1 2-16,8 6 0 16,5 2 1-16,5 11 2 15,5 3-2-15,1 4-5 0,-1 12-1 16,-4 10-2-16,-8 10 1 16,-8 8-1-16,-12 8 0 15,-7 9-3-15,-14 7-2 0,-10 7-5 16,-13 6 0-16,-2 4-5 15,-18-1 3-15,-10 2 0 16,-4-3 6-16,-4-8 2 16,0-2 3-16,0-8 2 15,6-8 0-15,7-11 5 16,7-6 9-16,13-10 2 16,5-6 6-16,21-3 2 0,17-6 2 15,14-1-3-15,12-4-12 16,12-6-8-16,6 0-4 15,6-4-29-15,4-11-30 16,-6-10-37-16,-5-10-87 16</inkml:trace>
  <inkml:trace contextRef="#ctx0" brushRef="#br0" timeOffset="39366.65">21772 4316 544 0,'-36'-5'30'16,"11"-2"-15"-16,3 3-6 0,14 4 4 16,8 9 0-16,7 14-10 15,16 8 0-15,4 12 1 16,6 7-2-16,6 5 0 0,-2 2-1 15,-5 2-5-15,-4-2-15 16,-17-4-17-16,-11-1-7 16,-11-2-6-16,-23-7-28 15,-11-4 2-15,-6-11 8 16,4-4 57-16,3-13 56 16,10-8 65-16,12-3-6 0,10-3-47 15,10-17-19-15,2-7-11 16,16-11-22-16,14-9-7 15,12-14-2-15,16-3 0 16,10-6-2-16,9-5-1 16,2 2-1-16,-1 3 0 0,-5 2 4 15,-15 10-1-15,-14 6 4 16,-19 4 2-16,-16 9-2 16,-18 7 0-16,-30 8-7 15,-30 10-16-15,-24 9-9 16,-25 5-16-16,-14 0-60 0,-2 7-130 15</inkml:trace>
  <inkml:trace contextRef="#ctx0" brushRef="#br0" timeOffset="40655.71">24681 4117 481 0,'9'-6'84'16,"-5"-9"-39"-16,-1 0-20 15,-3 1-9-15,0-3 0 16,-5-1-9-16,-13 3-7 16,-9-2-6-16,-9 5-1 0,-7 3 4 15,-9 7 1-15,-4 2 3 16,-1 10 2-16,-3 9 0 16,2 4 4-16,-3 5 1 15,5 5 3-15,7 2-1 16,6 1 2-16,11 5 0 15,10-2-3-15,17 2-1 0,7 4-2 16,25-3 2-16,19 3 5 16,17 0-4-16,16-2-3 15,13 0-4-15,8-6 0 16,5 2 0-16,-1-1-3 16,-6 0 2-16,-6-1 1 0,-8 4-2 15,-7 1-1 1,-14 1 2-16,-9 2-1 0,-8 2 0 15,-12-3-1-15,-12 2 0 16,-14 1 0-16,-8-1 0 16,-15-2 0-16,-26 5 2 0,-18 1 8 15,-24 0 3-15,-19 1 3 16,-17 5 1-16,-13 1 2 16,-9 1-1-16,-2 2-4 15,-1 2-6-15,4-2-3 16,7 0-2-16,13-3-1 0,12-4 0 15,15-5-3-15,17-7-8 16,17-5-21-16,16-9-30 16,20-11-41-16,16-16-79 0,12-9-226 15</inkml:trace>
  <inkml:trace contextRef="#ctx0" brushRef="#br0" timeOffset="41605.28">25018 4254 289 0,'-7'0'206'16,"2"0"-166"-16,5-4-16 15,-3-1-6-15,3-1 4 0,0-1-1 0,0-1-5 16,0-3-1-16,3-3-3 16,11-8-6-16,10 1-5 15,11-8 0-15,9 4-1 0,8-2-1 16,5 2 2-16,8 6 0 15,0 2 2-15,2 5 8 16,-3 3 6-16,-5 4-1 16,-1 5-3-16,-5 0-4 15,-2 5-3-15,-7 8-3 16,0 6-2-16,-5 8 0 16,-3 5-1-16,-4 6-1 0,-10 4 1 15,-8 5 0-15,-10-1 0 16,-5 4 0-16,-19-3 0 15,-13 1-2-15,-12-3-2 16,-10-1 1-16,-8-1 2 0,-2-6 1 16,-9 1 0-16,3-4 0 15,0-6 1-15,8-2-1 16,12-5 2-16,9-5 2 16,18-3 0-16,7-5-2 15,15-3-2-15,2-1-1 0,22-1 3 16,16-3 3-1,12 0-1-15,20 3 0 0,10-6-4 16,14 0 1-16,7-1-2 16,3 4 1-16,-2 0 0 15,1 11 0-15,-1 7 1 16,-7 7-2-16,-5 7 0 0,-7 6 1 16,-10 5 0-16,-10 6 0 15,-14 3-2-15,-14 1 2 16,-16 8-2-16,-19 1 0 15,-15 4 3-15,-31 2 8 0,-23 5 0 16,-28 4 0-16,-24 0 3 16,-22 3 0-16,-24-2-3 15,-18 3 2-15,-12 1-3 16,-14 2-1-16,-1-2-3 16,9-1-5-1,6-7-7-15,16-21-52 16,24-36-140-16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4:08:57.478"/>
    </inkml:context>
    <inkml:brush xml:id="br0">
      <inkml:brushProperty name="width" value="0.05292" units="cm"/>
      <inkml:brushProperty name="height" value="0.05292" units="cm"/>
      <inkml:brushProperty name="color" value="#FF0000"/>
    </inkml:brush>
  </inkml:definitions>
  <inkml:trace contextRef="#ctx0" brushRef="#br0">8651 8504 276 0,'0'0'0'0,"-5"-12"181"0,5 12-181 0,0-2 46 0,0 2-46 0,9 9 46 15,-9-9-46-15,-7-11 25 0,7 11-25 0,3 0 11 16,6 11-11-16,-2-11 4 0,-7 0-4 0,0-5 5 16,0 5-5-16,11 12 6 0,-11-12-6 0,14 15 5 15,-4-5-5-15,-3-1 2 0,-7-9-2 0,19 23 1 16,-19-23-1-16,20 24 0 0,-20-24 0 0,31 33 1 0,-31-33-1 0,12 13-1 16,-12-13 1-16,38 30 0 0,-38-30 0 0,29 14 0 15,-29-14 0-15,39 10 0 0,-39-10 0 0,48-2 1 16,-48 2-1-16,51-16 0 0,-51 16 0 0,84-20 2 15,-84 20-2-15,79-57 2 0,-69 66-2 0,81-83 5 16,-91 74-5-16,116-66 2 0,-125 58-2 0,128-66 2 0,-119 74-2 0,95-87 1 16,-95 87-1-16,108-68 4 0,-108 68-4 0,81-66 1 15,-81 66-1-15,66-55 1 0,-75 48-1 0,62-36 0 16,-53 43 0-16,35-32-1 0,-35 32 1 0,26-25-6 16,-26 25 6-16,14-18-32 0,-14 18 32 0,14-4-81 0,-25-2 81 15,11-4-169-15,0 10 169 0</inkml:trace>
  <inkml:trace contextRef="#ctx0" brushRef="#br0" timeOffset="1669.53">12494 8663 380 0,'0'0'0'0,"9"2"170"16,-9-2-170-16,-4-7 21 0,4 7-21 0,-18-11 23 15,18 11-23-15,-5-9 20 0,5 9-20 0,10-3 24 16,-22 1-24-16,12-4 14 0,0 6-14 0,0-3 12 15,0 3-12-15,0-4 15 0,0 4-15 0,11-1 15 16,-22-1-15-16,11 0 12 0,0 2-12 0,0-2 11 16,0 2-11-16,11 2 7 0,-11-2-7 0,-11-2 6 0,11 2-6 0,11 2 6 15,-11-2-6-15,0 0 7 0,0 0-7 0,0 0 4 16,-11-2-4-16,22 4 4 0,-11-2-4 0,-11-2 3 16,11 2-3-16,0 0 5 0,11 2-5 0,-11-2 2 0,0 0-2 0,-11-2 2 15,22 4-2-15,-10 3 2 0,-1-5-2 0,8 11 0 16,-8-11 0-16,7 12 2 0,-7-12-2 0,-2 15-2 15,2-15 2-15,22 18-1 0,-22-18 1 0,9 19 0 16,-19-21 0-16,27 22 0 0,-17-20 0 0,7 16-1 16,-7-16 1-16,-4 13 1 0,4-13-1 0,15 12 3 15,-15-12-3-15,-3 6 1 0,3-6-1 0,17 5 0 0,-17-5 0 0,15 0 1 16,-15 0-1-16,14-9 2 0,-14 9-2 0,49-18 3 16,-49 18-3-16,41-37 4 0,-41 37-4 0,84-50 5 15,-84 50-5-15,79-68 7 0,-79 68-7 0,106-80 4 16,-106 80-4-16,117-89 6 0,-117 89-6 0,136-95 1 15,-136 95-1-15,130-95 1 0,-130 95-1 0,120-92-1 16,-120 92 1-16,127-87 2 0,-127 87-2 0,121-81 0 0,-113 79 0 0,94-67 1 16,-102 69-1-16,107-66 0 0,-107 66 0 0,76-50 0 15,-67 48 0-15,60-39 0 0,-77 45 0 0,63-39-1 16,-55 35 1-16,48-24-4 0,-48 24 4 0,27-16-5 16,-27 16 5-16,11-7-6 0,-11 7 6 0,10-6-7 0,-10 6 7 0,12-4-10 15,-12 4 10-15,1-1-10 0,-1 1 10 0,-8 3-11 16,8-3 11-16,0 0-18 0,0 0 18 0,0-2-45 15,0 2 45-15,8-7-72 0,-8 7 72 0,-1-18-168 16,1 18 168-16</inkml:trace>
  <inkml:trace contextRef="#ctx0" brushRef="#br0" timeOffset="4108.02">3463 8711 509 0,'0'0'0'0,"11"16"17"16,-11-16-17-16,6 15 15 0,-6-15-15 0,10 14 17 0,-10-14-17 0,18 34 13 16,-18-34-13-16,22-9 21 0,-22 9-21 0,25 9 24 15,-25-9-24-15,27 29 25 0,-27-29-25 0,32-22 19 16,-32 22-19-16,38 20 13 0,-38-20-13 0,43-30 16 16,-43 53-16-16,49-45 17 0,-49 22-17 0,51-25 18 15,-51 25-18-15,61-36 14 0,-61 36-14 0,67-46 6 16,-67 46-6-16,77-52-1 0,-77 52 1 0,85-60 7 0,-85 60-7 0,92-68 1 15,-92 68-1-15,96-70 0 0,-96 70 0 0,94-87-1 16,-94 87 1-16,90-65-7 0,-90 65 7 0,85-40-12 16,-85 40 12-16,69-68-12 0,-69 68 12 0,68-29-16 15,-68 29 16-15,58-39-14 0,-62 22 14 0,59-4-19 16,-55 21 19-16,46-53-66 0,-46 53 66 0,40-38-145 0,-40 38 145 0,39-26-411 16,-39 26 411-16</inkml:trace>
  <inkml:trace contextRef="#ctx0" brushRef="#br0" timeOffset="41619.75">20766 7056 426 0,'0'0'0'0,"-53"20"81"0,53-20-81 0,-69 25 11 16,69-25-11-16,-82 23 43 0,82-23-43 0,-84 53 49 16,84-53-49-16,-92 64 37 0,92-64-37 0,-93 95 28 0,87-109-28 0,-90 119 25 15,96-105-25-15,-116 86 28 0,116-86-28 0,-110 123 28 16,110-123-28-16,-115 112 34 0,115-112-34 0,-117 118 20 15,115-132-20-15,-112 142 13 0,114-128-13 0,-110 114 6 16,109-126-6-16,-100 138 0 0,101-126 0 0,-100 96 1 16,100-96-1-16,-92 120 0 0,92-120 0 0,-84 102 1 0,84-102-1 0,-80 82-1 15,80-82 1-15,-75 82 1 0,75-82-1 0,-66 82 0 16,66-93 0-16,-56 79-9 0,56-68 9 0,-46 31-57 16,46-31 57-16,-45 37-133 0,45-37 133 0,-38 5-285 15,38-15 285-15</inkml:trace>
  <inkml:trace contextRef="#ctx0" brushRef="#br0" timeOffset="41912.04">18496 7830 650 0,'0'0'0'0,"10"27"26"0,-10-27-26 0,5 26 9 16,-5-35-9-16,2 51 23 0,-2-42-23 0,5 58 24 16,-5-58-24-16,-2 79 13 0,4-90-13 0,-4 102 4 0,2-91-4 0,0 88 7 15,0-88-7-15,2 76 1 0,-2-76-1 0,4 90 0 16,-6-80 0-16,25 76 2 0,-23-86-2 0,44 63 0 16,-44-63 0-16,65 71-5 0,-65-71 5 0,91 32-5 15,-91-32 5-15,118 34-2 0,-118-34 2 0,135 4-2 0,-135-4 2 0,149-8-9 16,-149 8 9-16,160-34-28 0,-160 34 28 0,161-52-100 15,-161 52 100-15,158-82-301 0,-158 82 301 0</inkml:trace>
  <inkml:trace contextRef="#ctx0" brushRef="#br0" timeOffset="42361.64">22359 6054 630 0,'0'0'0'16,"20"-56"7"-16,-20 56-7 0,23-41 8 0,-23 41-8 0,25-18 40 16,-25 18-40-16,0-30 59 0,0 30-59 0,-37-39 29 15,37 39-29-15,-39-16 15 0,39 16-15 0,-58-4 6 16,58 4-6-16,-70 2 5 0,70-2-5 0,-83 30 4 15,83-30-4-15,-76 68 2 0,76-68-2 0,-100 71 2 16,100-71-2-16,-102 92 3 0,102-92-3 0,-97 107 2 0,97-107-2 0,-101 98 0 16,101-98 0-16,-65 135 0 0,65-135 0 0,-66 96 0 15,79-80 0-15,-48 93 0 0,35-109 0 0,-21 77-1 16,21-77 1-16,4 80-37 0,6-62 37 0,19 43-128 16,-29-61 128-16,42 44-307 0,-42-44 307 0</inkml:trace>
  <inkml:trace contextRef="#ctx0" brushRef="#br0" timeOffset="43616.77">22556 6547 630 0,'0'0'0'0,"0"-19"5"16,0 19-5-16,-17-11 23 0,17 11-23 0,-18 18 33 15,18-18-33-15,-41 0 30 0,41 0-30 0,-61-5 17 16,61 5-17-16,-49 23 5 0,49-23-5 0,-32 47 1 15,32-47-1-15,-38 34 1 0,38-34-1 0,-29 33 1 16,29-33-1-16,-23 12-4 0,34 6 4 0,-22-9-22 0,11-9 22 0,11 16-33 16,-11-16 33-16,45 31-27 0,-45-31 27 0,28-15-30 15,-13 31 30-15,35-16-25 0,-50 0 25 0,37-32-23 16,-37 32 23-16,53-18-6 0,-53 18 6 0,43-23 1 16,-43 23-1-16,50-3 2 0,-50 3-2 0,25-21 15 0,-25 21-15 0,0-35 49 15,0 35-49-15,6-10 48 0,-6 10-48 0,0 0 45 16,0 0-45-16,-4 6 11 0,4-6-11 0,-9 24 6 15,9-24-6-15,7 54 3 0,-7-54-3 0,-5 42 6 16,5-42-6-16,0 41 9 0,0-41-9 0,5 43 4 0,-5-43-4 16,6 18 1-16,8 2-1 0,17 6-1 0,-31-26 1 0,38 15-32 15,-38-15 32-15,30-15-70 0,-14 33 70 0,34-18-71 16,-50 0 71-16,56-14-61 0,-56 14 61 0,63-27-18 16,-63 27 18-16,63-34 2 0,-63 34-2 0,48-61 7 15,-48 61-7-15,69-42 31 0,-69 42-31 0,82-26 68 16,-82 26-68-16,45-66 69 0,-45 66-69 0,58-49 50 15,-58 49-50-15,49-45 33 0,-49 45-33 0,41-40 21 0,-41 40-21 0,30-36 5 16,-30 36-5-16,16-30 4 0,-16 30-4 0,25-6 2 16,-45-15-2-16,20 5 10 0,0 16-10 0,-19-11 11 15,19 11-11-15,-13 20 8 0,13-20-8 0,-38 0 1 16,38 0-1-16,-63 0 2 0,63 0-2 0,-28 52 1 0,28-52-1 16,-47 37 1-16,29-58-1 0,-23 67 0 0,41-46 0 0,-18 70-1 15,18-70 1-15,-46 28-1 0,63-6 1 0,-55 6-11 16,38-28 11-16,-14 47-27 0,14-47 27 0,-4 45-29 15,4-45 29-15,18 67-34 0,-18-67 34 0,9 40-28 16,-9-40 28-16,4 22-12 0,-4-22 12 0,43 57-4 16,-43-57 4-16,16 13-1 0,-16-13 1 0,34 28 0 0,-34-28 0 0,52 43 2 15,-52-43-2-15,40 14 1 0,-56-34-1 0,53 26 2 16,-37-6-2-16,41 0 6 0,-41 0-6 0,60 14 5 16,-60-14-5-16,43-16 5 0,-43 16-5 0,25-44 6 15,-25 44-6-15,61-7 6 0,-61 7-6 0,43-27 7 16,-43 27-7-16,43-29 4 0,-43 29-4 0,42-27 6 15,-42 27-6-15,41-27 5 0,-63 6-5 0,82 16 9 0,-60 5-9 0,23-50 11 16,-23 50-11-16,39-29 9 0,-39 29-9 0,40-34 10 16,-20 56-10-16,17-57 3 0,-37 35-3 0,39-42 4 15,-59 21-4-15,77-7 7 0,-57 28-7 0,12-74 3 16,-12 74-3-16,34-60 1 0,-34 60-1 0,33-68 1 0,-33 68-1 0,54-50 1 16,-54 50-1-16,3-98 2 0,-3 98-2 0,44-55 0 15,-44 55 0-15,16-79-1 0,-16 79 1 0,8-75-1 16,-8 75 1-16,3-68 0 0,-3 68 0 0,-25-78-2 15,25 78 2-15,14-27 1 0,-14 27-1 0,-21-34 3 16,21 34-3-16,-22-21 6 0,-2 1-6 0,-5 9 7 0,29 11-7 0,-8 22 5 16,8-22-5-16,-56-7 5 0,56 7-5 0,-32 34 1 15,32-34-1-15,-29 53 1 0,51-32-1 0,-51 54 2 16,29-75-2-16,-25 93 3 0,25-93-3 0,-40 87 2 16,40-87-2-16,7 138 1 0,-7-138-1 0,-29 93 0 15,29-93 0-15,19 131 0 0,-19-131 0 0,-24 75-8 16,24-75 8-16,18 102-25 0,-18-102 25 0,-2 61-39 0,2-61 39 15,0 44-19-15,0-44 19 0,-23 6-3 0,23-6 3 0,0 10-3 16,0-10 3-16,0 0 1 0,0 0-1 0,23 8 7 16,-42-30-7-16,53 13 4 0,-34 9-4 0,2-61 12 15,-2 61-12-15,27-45 16 0,-27 45-16 0,37-45 14 16,-37 45-14-16,61-20 13 0,-61 20-13 0,25-50 3 0,-25 50-3 0,47-16 2 16,-47 16-2-16,49 0 0 0,-49 0 0 0,46 10-5 15,-46-10 5-15,47 27-8 0,-47-27 8 0,48 38-14 16,-48-38 14-16,71 64-25 0,-71-64 25 0,46 45-40 15,-46-45 40-15,30 16-65 0,-30-16 65 0,81 55-30 16,-81-55 30-16,41-2 0 0,-41 2 0 0,92 30 6 0,-92-30-6 0,51-23 24 16,-51 23-24-16,103 11 28 0,-103-11-28 0,53-55 37 15,-53 55-37-15,98-22 35 0,-98 22-35 0,70-55 35 16,-70 55-35-16,29-91 20 0,-29 91-20 0,45-70 10 16,-45 70-10-16,29-74 4 0,-29 74-4 0,16-64 1 15,-16 64-1-15,0-47-2 0,0 47 2 0,13-7-2 16,-40-16 2-16,-15 14-4 0,42 9 4 0,-27 32-4 0,27-32 4 0,-93 20 1 15,93-20-1-15,-41 82 2 0,41-82-2 0,-58 76 1 16,31-100-1-16,-5 115 0 0,32-91 0 0,23 120 1 16,-23-120-1-16,5 75 1 0,-5-75-1 0,87 99 4 15,-87-99-4-15,159 123 7 0,-184-148-7 0,194 117 5 0,-169-92-5 16,199 84 1-16,-199-84-1 0,245 98-15 0,-245-98 15 0,198 32-106 16,-198-32 106-16,231 40-349 0,-202-13 349 0</inkml:trace>
  <inkml:trace contextRef="#ctx0" brushRef="#br0" timeOffset="71530.3">851 5067 486 0,'0'0'0'0,"-24"-18"116"0,24 18-116 0,-16 0 5 15,16 0-5-15,-9-3 4 0,9 3-4 0,-5 13 11 16,5-13-11-16,0-3 23 0,0 3-23 0,12-15 19 0,-12 15-19 0,27 0 7 16,-27 0-7-16,41 0 2 0,-41 13-2 0,64-25 4 15,-64 12-4-15,85 7 12 0,-85-7-12 0,117 11 14 16,-117-11-14-16,148 14 12 0,-148-14-12 0,166 11 4 15,-166-11-4-15,187 13 1 0,-187-13-1 0,207 8 1 16,-207-8-1-16,217 20 1 0,-217-20-1 0,212-12 4 16,-212 12-4-16,221 14-6 0,-221-14 6 0,215-2 2 0,-215 2-2 0,219-3 4 15,-219 3-4-15,212-21 23 0,-212 21-23 0,217-6 28 16,-217 6-28-16,214-4 23 0,-214 4-23 0,209 12 20 16,-209-12-20-16,183 0 7 0,-190-12-7 0,167 14 6 15,-160-2-6-15,129 10 1 0,-129-10-1 0,103 25 1 16,-103-25-1-16,55 8-8 0,-47 3 8 0,16-7-57 0,-24-4 57 15,15 18-193-15,-15-18 193 0</inkml:trace>
  <inkml:trace contextRef="#ctx0" brushRef="#br0" timeOffset="72519.97">2619 8979 861 0,'0'0'0'0,"-3"-11"24"0,3 11-24 15,-4-31 21-15,4 31-21 0,-11 0 6 0,11 0-6 0,-17 24 1 16,17-24-1-16,-26 78 5 0,26-78-5 0,-32 83 0 16,32-83 0-16,-34 89 1 0,29-62-1 0,-39 95-2 15,44-122 2-15,-50 173 0 0,50-173 0 0,-50 199-1 16,50-199 1-16,-54 207-4 0,54-207 4 0,-58 217-11 15,51-188 11-15,-44 165-14 0,51-194 14 0,-75 258-15 16,75-258 15-16,-73 227-11 0,73-227 11 0,-76 193-1 0,76-193 1 0,-95 226 0 16,95-226 0-16,-120 263 2 0,120-263-2 0,-114 176 0 15,100-138 0-15,-102 124 4 0,116-162-4 0,-143 221 1 16,143-221-1-16,-124 154 0 0,124-154 0 0,-94 76-1 0,94-76 1 0,-103 132 0 16,120-176 0-16,-97 144-3 0,80-100 3 0,-49 30-2 15,49-30 2-15,-22-43 2 0,22 43-2 0,-20-11 6 16,20 11-6-16,-12-37 1 0,12 37-1 0,0-52-2 15,0 52 2-15,1-59-2 0,-1 59 2 0,9-21 0 16,-9 21 0-16,54-109 3 0,-54 109-3 0,54-57 0 16,-54 57 0-16,61-47 2 0,-61 47-2 0,70-28-3 0,-70 28 3 0,61 33 1 15,-61-33-1-15,94-35-2 0,-108 76 2 0,103-39-9 16,-89-2 9-16,57 116-6 0,-57-116 6 0,83 66-7 16,-83-66 7-16,59 143-6 0,-59-143 6 0,55 169-1 15,-55-169 1-15,30 239-3 0,-16-283 3 0,25 259-7 0,-39-215 7 16,26 282-19-16,-26-282 19 0,40 250-25 15,-40-250 25-15,37 268-5 0,-37-268 5 0,54 233 1 16,-54-233-1-16,26 345 14 0,-26-345-14 0,61 245 10 0,-61-245-10 0,28 350 33 16,-28-350-33-16,47 291 38 0,-47-291-38 0,66 211 38 15,-66-211-38-15,34 304 3 0,-34-304-3 0,52 221 10 16,-52-221-10-16,54 188 2 0,-54-188-2 0,54 159 3 0,-54-159-3 16,47 126 0-16,-47-126 0 0,57 29-2 0,-57-29 2 0,33 55-9 15,-33-55 9-15,21 18-28 0,-21-18 28 0,7-22-95 16,-7 22 95-16,-21-14-258 0,21 14 258 0</inkml:trace>
  <inkml:trace contextRef="#ctx0" brushRef="#br0" timeOffset="73060.23">342 9755 862 0,'0'0'0'0,"85"-43"11"15,-98 76-11-15,94-66 2 0,-81 33-2 0,41 43-2 16,-41-43 2-16,40 30-6 0,-40-30 6 0,36 20-24 0,-36-20 24 0,-4 103-23 16,4-103 23-16,0 89-12 0,0-89 12 0,-13 104-12 15,26-138 12-15,-36 141-25 0,23-107 25 0,-27 105-18 16,27-105 18-16,-24 95 1 0,24-95-1 0,-30 116 5 16,30-116-5-16,-7 60 13 0,7-60-13 0,13 11 27 15,-13-11-27-15,0 32 21 0,-12 4-21 0,29-16 21 0,-17-20-21 0,27 8 25 16,-27-8-25-16,46-33 9 0,-46 33-9 0,44-6 8 15,-44 6-8-15,38 4 3 0,-38-4-3 0,57-55-6 16,-57 55 6-16,70-115-64 0,-83 151 64 0,63-134-230 16,-50 98 230-16</inkml:trace>
  <inkml:trace contextRef="#ctx0" brushRef="#br0" timeOffset="73513.58">883 8772 863 0,'0'0'0'0,"27"-2"9"15,-27 2-9-15,57-64 16 0,-66 93-16 0,67-67 3 16,-58 38-3-16,64-36 1 0,-57 10-1 0,60-1 2 16,-67 27-2-16,59-16-1 0,-59 16 1 0,37 27-1 15,-37-27 1-15,26-16-29 0,-26 16 29 0,-4 57-40 0,4-57 40 0,4 12-61 16,-4-12 61-16,-19 43-67 0,19-43 67 0,-22 39-63 16,22-39 63-16,-24 63-32 0,24-63 32 0,-10 28-2 15,10-28 2-15,7-8 1 0,-7 8-1 0,15 6 5 16,-15-6-5-16,21 31 28 0,-21-31-28 0,45-24 50 15,-45 24-50-15,36 32 68 0,-36-32-68 0,54-19 43 16,-54 19-43-16,43 14 32 0,-43-14-32 0,34 27 16 0,-34-27-16 0,14 66 11 16,-7-93-11-16,-3 81 6 0,-4-54-6 0,-19 95 5 15,19-95-5-15,-29 50 4 0,29-50-4 0,-52 79 8 16,52-79-8-16,-63 110 2 0,70-140-2 0,-61 101-1 16,54-71 1-16,-47 60-9 0,47-60 9 0,-40 75-15 0,40-75 15 0,-15 25-40 15,15-25 40-15,-2 0-135 0,2 0 135 0,8-46-237 16,-8 46 237-16</inkml:trace>
  <inkml:trace contextRef="#ctx0" brushRef="#br0" timeOffset="73983.98">1506 8004 171 0,'0'0'0'0,"-57"-11"625"0,57 11-625 0,-58-35 18 15,58 35-18-15,-56-48 8 0,56 48-8 0,-68 11 3 16,68-11-3-16,-68 0 7 0,68 0-7 0,-76 7 1 0,76-7-1 0,-85 32 1 16,88-57-1-16,-94 76-2 0,91-51 2 0,-101 100-1 15,101-100 1-15,-83 74-2 0,83-74 2 0,-88 150-4 16,88-150 4-16,-64 149-7 0,64-149 7 0,-47 172-10 15,47-172 10-15,-31 182-16 0,42-210 16 0,-31 238-16 16,20-210 16-16,9 141-21 0,-9-141 21 0,18 146-4 0,-18-146 4 0,29 152-3 16,-29-152 3-16,68 59-6 0,-68-59 6 0,70 92 0 15,-70-92 0-15,108 2 17 0,-117 29-17 0,139-56 25 16,-130 25-25-16,132-10 23 0,-132 10-23 0,131-8 14 16,-121-23-14-16,133-30 7 0,-143 61-7 0,137-53 10 15,-132 24-10-15,129-71 14 0,-134 100-14 0,121-87 6 16,-114 61-6-16,106-105 2 0,-113 131-2 0,105-142 3 15,-105 142-3-15,87-132 0 0,-87 132 0 0,78-163-8 0,-78 163 8 0,59-189-14 16,-59 189 14-16,32-135-16 0,-32 135 16 0,9-166-16 16,-11 187 16-16,-10-168-17 0,12 147 17 0,-59-101-22 15,59 101 22-15,-103-51-16 0,103 51 16 0,-135-63-14 0,135 63 14 16,-179-11 3-16,179 11-3 0,-206 14-50 0,206-14 50 16,-231 62-142-16,237-86 142 0</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4:09:12.968"/>
    </inkml:context>
    <inkml:brush xml:id="br0">
      <inkml:brushProperty name="width" value="0.05292" units="cm"/>
      <inkml:brushProperty name="height" value="0.05292" units="cm"/>
      <inkml:brushProperty name="color" value="#FF0000"/>
    </inkml:brush>
  </inkml:definitions>
  <inkml:trace contextRef="#ctx0" brushRef="#br0">6354 6459 384 0,'0'0'0'0,"-10"0"38"16,10 0-38-16,-9 0 35 0,9 0-35 0,-17-9 44 0,17 9-44 16,4 9 20-16,-4-9-20 0,-9-9 16 0,9 9-16 0,7 9 4 15,-7-9-4-15,-7-9 4 0,7 9-4 0,7 9 3 16,-7-9-3-16,-7-9 3 0,7 9-3 0,0 0 8 16,0 0-8-16,14 9 7 0,-14-9-7 0,8-9 12 15,1 18-12-15,14-34 33 0,-23 25-33 0,53-18 55 16,-53 18-55-16,60-41 47 0,-60 41-47 0,67-63 25 0,-67 63-25 0,89-62 7 15,-89 62-7-15,99-66 2 0,-99 66-2 0,99-66 2 16,-89 75-2-16,75-79 2 0,-85 70-2 0,99-42-2 16,-99 42 2-16,79-45 0 0,-79 45 0 0,68-34-4 15,-68 34 4-15,51-36-16 0,-51 36 16 0,46-19-22 0,-46 19 22 16,45-9-32-16,-34 14 32 0,24-10-58 0,-35 5 58 16,15-6-106-16,-15 6 106 0,25 6-197 0,-25-6 197 0</inkml:trace>
  <inkml:trace contextRef="#ctx0" brushRef="#br0" timeOffset="1458.72">10289 6632 311 0,'0'0'0'0,"-12"-4"52"16,12 4-52-16,0-6 34 0,0 6-34 0,-21-10 44 16,21 10-44-16,-5-5 51 0,5 5-51 0,-3-4 33 15,3 4-33-15,-4-4 20 0,4 4-20 0,0-2 16 16,0 2-16-16,0-1 14 0,11 4-14 0,-11-5 9 16,0 2-9-16,-7-5 8 0,7 5-8 0,29 2 4 0,-29-2-4 0,28-4 2 15,-28 4-2-15,33-6 4 0,-33 6-4 0,68-4 6 16,-68 4-6-16,59-12 6 0,-49 16-6 0,65-16 8 15,-75 12-8-15,98-8 10 0,-98 8-10 0,117-10 16 16,-117 10-16-16,113-14 22 0,-113 14-22 0,108-18 28 0,-108 18-28 16,138-16 24-16,-138 16-24 0,118-17 16 15,-118 17-16-15,135-18 18 0,-135 18-18 0,150-18 18 16,-150 18-18-16,143-18 12 0,-143 18-12 0,131-20 16 0,-131 20-16 0,142-15 8 16,-142 15-8-16,146-15 10 0,-146 15-10 0,112-13 6 15,-103 13-6-15,104-8 5 0,-113 8-5 0,81-6 4 0,-81 6-4 0,85-5 5 16,-96 5-5-16,75-2 4 0,-64 2-4 0,36 0 2 15,-45 0-2-15,41 0 1 0,-32 0-1 0,12 0 0 16,-12 0 0-16,0 0-6 0,0 0 6 0,-29 9-42 16,29-9 42-16,-38 0-120 0,38 0 120 0,-79-7-241 15,79 7 241-15</inkml:trace>
  <inkml:trace contextRef="#ctx0" brushRef="#br0" timeOffset="4356.26">16207 5550 571 0,'0'0'0'0,"-16"-21"31"15,16 21-31-15,-23-16 21 0,26 7-21 0,-28-9 10 0,30 11-10 0,-22-18 22 16,17 25-22-16,-22-18 10 0,22 18-10 0,-16-23 5 16,16 23-5-16,-18-25 2 0,18 25-2 0,-16-35 0 15,16 35 0-15,-30-22 2 0,30 22-2 0,-29-28-1 16,29 28 1-16,-30-38-1 0,30 38 1 0,-46-25-1 16,46 25 1-16,-48-32 1 0,53 27-1 0,-64-19 0 0,59 24 0 0,-58-27 0 15,58 27 0-15,-61-31-2 0,61 31 2 0,-69-19-5 16,63 23 5-16,-68-19-3 0,74 15 3 0,-73-17 1 15,73 17-1-15,-78-4 2 0,78 4-2 0,-86 3-1 16,86-3 1-16,-80 0 1 0,80 0-1 0,-80 0 3 0,80 0-3 16,-78 1 2-16,83-8-2 0,-90 21 4 0,85-14-4 15,-78 11 3-15,78-11-3 0,-74 10 2 0,74-10-2 0,-79 15 1 16,79-15-1-16,-79 20 2 0,79-20-2 0,-77 23 0 16,77-23 0-16,-79 29 9 0,79-29-9 0,-87 37 2 15,87-37-2-15,-70 34 0 0,70-34 0 0,-73 44 0 16,73-44 0-16,-69 54 0 0,69-54 0 0,-70 68-2 0,70-68 2 15,-48 71-2-15,48-71 2 0,-50 91 1 0,50-91-1 16,-24 89-2-16,24-89 2 0,-20 98-1 0,20-98 1 16,-5 100-1-16,5-100 1 0,-10 102 0 0,10-102 0 0,20 91-3 15,-20-91 3-15,37 84-8 0,-37-84 8 0,63 76-15 16,-63-76 15-16,64 81-11 0,-64-81 11 0,101 68-9 0,-101-68 9 0,115 67-4 16,-115-67 4-16,120 68 1 0,-113-73-1 0,126 69 2 15,-133-64-2-15,156 50 2 0,-156-50-2 0,148 55-4 16,-148-55 4-16,154 39-3 0,-154-39 3 0,160 27 0 15,-160-27 0-15,152 22-3 0,-152-22 3 0,151 10-1 16,-151-10 1-16,148-2 1 0,-148 2-1 0,142-14 7 16,-142 14-7-16,131-23 22 0,-131 23-22 0,131-51 29 0,-131 51-29 0,113-46 33 15,-113 46-33-15,107-71 34 0,-107 71-34 0,90-70 28 16,-90 70-28-16,76-67 24 0,-76 67-24 0,66-84 17 16,-66 84-17-16,56-101 4 0,-56 101-4 0,38-99 3 15,-38 99-3-15,23-107 2 0,-23 107-2 0,11-108 0 0,-11 108 0 16,-4-100-1-16,4 100 1 0,-20-104-1 0,24 94 1 0,-44-92-5 15,40 102 5-15,-59-86-2 0,59 86 2 16,-77-86-6-16,77 86 6 0,-101-75-10 0,101 75 10 0,-120-70-9 16,120 70 9-16,-152-46-21 0,152 46 21 0,-175-29-64 15,172 35 64-15,-190-24-88 0,188 24 88 0,-207-13-154 16,212 7 154-16,-230 7-457 0,230-7 457 0</inkml:trace>
  <inkml:trace contextRef="#ctx0" brushRef="#br0" timeOffset="9859.7">12372 5617 313 0,'0'0'0'0,"0"-9"80"0,-10 11-80 0,10-12 67 16,0 10-67-16,10-10 60 0,-10 10-60 0,-10-9 49 0,10 9-49 0,8-13 43 15,-8 13-43-15,-13-10 29 0,23 8-29 0,-23-11 37 16,13 13-37-16,-4-14 24 0,4 14-24 0,5-16 24 16,-5 16-24-16,-7-16 15 0,7 16-15 0,-6-16 11 15,-6 17-11-15,5-18 7 0,7 17-7 0,-9-16 3 16,9 16-3-16,-10-14 7 0,10 14-7 0,-13-17 7 15,23 16-7-15,-31-13 8 0,21 14-8 0,-1-21 8 0,1 21-8 0,-12-15 9 16,12 15-9-16,-21-17-1 0,21 17 1 0,-11-15 5 16,22 15-5-16,-34-14 6 0,23 14-6 0,-9-15 2 15,9 15-2-15,-4-10 2 0,4 10-2 0,-19-11 2 16,19 11-2-16,-2-12 1 0,-10 13-1 0,-1-12 0 0,13 11 0 0,-6-9 1 16,-5 9-1-16,4-10 0 0,7 10 0 0,-29-8 0 15,29 8 0-15,-17-10 0 0,17 10 0 0,-8-9 1 16,8 9-1-16,-19-7 0 0,19 7 0 0,-27-6 1 15,27 6-1-15,-6-6 0 0,-5 7 0 0,-3-8 0 16,14 7 0-16,-3-7 0 0,3 7 0 0,-15-6 1 16,15 6-1-16,-21-3 0 0,31 3 0 0,-20-5 0 0,-3 7 0 0,13-9 0 15,0 7 0-15,-11-5 0 0,11 5 0 0,-10-5 3 16,-2 7-3-16,11-7-3 0,1 5 3 0,-9-4 1 16,9 4-1-16,-10-3 0 0,10 3 0 0,-8-4 0 15,8 4 0-15,-7-3 2 0,7 3-2 0,-9-2-2 16,9 2 2-16,-7-2 0 0,7 2 0 0,-8-3 0 15,8 3 0-15,-21-1-1 0,21 1 1 0,-11-2 3 0,11 2-3 0,0-3 0 16,0 3 0-16,-14 0-3 0,14 0 3 0,-22-3 3 16,31 3-3-16,-30 0 0 0,21 0 0 0,-2-2 0 15,2 2 0-15,-13 0 0 0,13 0 0 0,-22 0-2 16,22 0 2-16,-10 0 0 0,10 0 0 0,-12 0-2 0,12 0 2 0,-14 0-1 16,26 0 1-16,-37 0 0 0,35 0 0 0,-24 0 0 15,14 0 0-15,-27 3 0 0,27-3 0 0,-5 2 0 16,5-2 0-16,-27 3 0 0,27-3 0 0,-5 2 1 15,5-2-1-15,-15 4 0 0,15-4 0 0,-27 6 0 16,27-6 0-16,-14 5 0 0,14-5 0 0,-17 6 0 0,17-6 0 0,-16 6 0 16,16-6 0-16,-3 8-2 0,3-8 2 0,-29 7 0 15,29-7 0-15,-3 6 0 0,3-6 0 0,-15 6 0 16,15-6 0-16,-24 9 0 0,24-9 0 0,-12 8 0 16,12-8 0-16,-14 6 0 0,14-6 0 0,-18 8 0 15,30-8 0-15,-39 7 1 0,27-7-1 0,-7 9 5 16,7-9-5-16,-19 8 0 0,19-8 0 0,-20 12-2 0,20-12 2 15,-22 9 2-15,22-9-2 0,-32 9 0 0,32-9 0 0,-7 9 3 16,7-9-3-16,-29 9 0 0,29-9 0 0,-5 10 0 16,5-10 0-16,-17 10-3 0,17-10 3 0,-23 10 1 15,23-10-1-15,-15 11-1 0,15-11 1 0,-12 14 0 0,12-14 0 16,-11 15 0-16,11-15 0 0,-12 12 0 0,12-12 0 0,-2 16 0 16,2-16 0-16,-13 14 0 0,13-14 0 0,-12 15 0 15,12-15 0-15,-22 13 1 0,33-12-1 0,-22 12 0 16,11-13 0-16,-12 12-1 0,12-12 1 0,-17 13 1 15,17-13-1-15,4 14-1 0,-4-14 1 0,-16 14-3 16,16-14 3-16,-4 15 1 0,4-15-1 0,11 15-2 0,-11-15 2 0,-4 17-1 16,4-17 1-16,-14 16 1 0,27-16-1 0,-27 16 1 15,24-15-1-15,-13 16 0 0,3-17 0 0,-4 16-2 16,4-16 2-16,-16 15 0 0,16-15 0 0,6 19 1 16,-6-19-1-16,-15 13 0 0,15-13 0 0,-4 20-1 15,15-20 1-15,-16 18 1 0,5-18-1 0,-4 18-1 16,4-18 1-16,-5 20 0 0,5-20 0 0,-5 16 1 0,5-16-1 0,-5 20 2 15,5-20-2-15,-3 19-2 0,3-19 2 0,-4 19 2 16,-6-20-2-16,8 20-2 0,2-19 2 0,0 22 1 16,10-22-1-16,-20 20-2 0,10-20 2 0,0 21 2 15,0-21-2-15,0 21 0 0,0-21 0 0,2 24-6 0,-2-24 6 0,3 24-2 16,8-24 2-16,-2 29 0 0,-9-29 0 0,11 29 1 16,-11-29-1-16,12 28-2 0,-12-28 2 0,2 32 0 15,-2-32 0-15,29 32-10 0,-29-32 10 0,7 34 2 16,-7-34-2-16,31 34-2 0,-31-34 2 0,23 34 0 15,-23-34 0-15,18 31 0 0,-18-31 0 0,39 35-1 0,-39-35 1 0,24 30-1 16,-24-30 1-16,46 32 0 0,-46-32 0 0,42 31 0 16,-42-31 0-16,41 29-1 0,-52-32 1 0,56 32-3 15,-45-29 3-15,61 25 0 0,-61-25 0 0,52 22-2 16,-62-23 2-16,65 24-2 0,-55-23 2 0,57 20 8 16,-57-20-8-16,60 20 0 0,-60-20 0 0,56 17 0 15,-46-17 0-15,39 13 2 0,-49-13-2 0,59 11-2 16,-59-11 2-16,66 11 1 0,-76-11-1 0,67 6 0 0,-57-6 0 0,54 2-1 15,-54-2 1-15,49 2-3 0,-49-2 3 0,44 0-2 16,-34 0 2-16,31-2-2 0,-50 4 2 0,45-16-2 16,-36 14 2-16,32-18 3 0,-32 18-3 0,32-22 2 0,-32 22-2 15,41-31 5-15,-41 31-5 0,17-32 4 0,-17 32-4 0,25-37 7 16,-25 37-7-16,34-36 3 0,-34 36-3 0,19-36 9 16,-19 36-9-16,19-34 7 0,-19 34-7 0,17-32 6 15,-17 32-6-15,17-29 5 0,-17 29-5 0,16-26 4 16,-16 26-4-16,2-25 7 0,9 25-7 0,1-27 5 15,-12 27-5-15,-2-27 6 0,2 27-6 0,15-30 7 0,-15 30-7 0,-7-34 7 16,7 34-7-16,10-39 7 0,-10 39-7 0,0-43 6 16,0 43-6-16,-3-43 6 0,-7 43-6 0,13-48 3 15,-3 48-3-15,-10-48 3 0,10 48-3 0,-10-47 1 16,10 47-1-16,-7-50 2 0,7 50-2 0,-18-44-2 16,18 44 2-16,-9-43 2 0,9 43-2 0,-10-42 0 15,22 41 0-15,-24-38-1 0,12 39 1 0,-14-40 0 0,14 40 0 0,-20-40 1 16,20 40-1-16,-32-38 0 0,32 38 0 0,-19-41 2 15,19 41-2-15,-31-38-2 0,31 38 2 0,-45-37-1 16,45 37 1-16,-34-31-1 0,34 31 1 0,-29-24-6 16,29 24 6-16,-22-18-7 0,22 18 7 0,-17-10-9 0,17 10 9 0,-9-2-27 15,20 0 27-15,-15 2-44 0,4 0 44 0,-2 4-140 16,2-4 140-16,-11 10-176 0,22-12 176 0</inkml:trace>
  <inkml:trace contextRef="#ctx0" brushRef="#br0" timeOffset="17096">19665 5524 243 0,'0'0'0'0,"7"12"111"0,-7-12-111 0,0 0 72 0,0 0-72 0,-6-18 60 15,6 18-60-15,7 7 49 0,-7-7-49 0,0-7 30 16,0 7-30-16,2-7 17 0,-7-5-17 0,10 17 15 15,-5-5-15-15,0-5 19 0,-5-8-19 0,10 19 18 16,-5-6-18-16,-5-22 21 0,5 22-21 0,-4-9 19 16,4 9-19-16,0 4 17 0,0-4-17 0,-15-23 14 0,15 23-14 0,-12-13 17 15,12 13-17-15,-11-12 16 0,17 24-16 0,-24-38 18 16,18 26-18-16,-19-17 12 0,19 17-12 0,-19-18 8 16,19 18-8-16,-15-1 3 0,15 1-3 0,-25-17 4 15,25 17-4-15,-24-14 2 0,24 14-2 0,-27-13 1 16,27 13-1-16,-33-12 1 0,33 12-1 0,-30-9 0 15,30 9 0-15,-44-21 1 0,44 21-1 0,-34 4 0 0,34-4 0 0,-46-22 0 16,46 22 0-16,-46 4 1 0,46-4-1 0,-57-23 0 16,57 23 0-16,-50 4 3 0,50-4-3 0,-56-10-2 15,56 10 2-15,-59-6 2 0,59 6-2 0,-56-6 0 16,56 6 0-16,-56-3 0 0,56 3 0 0,-53-2 0 0,53 2 0 0,-56 0-2 16,56 0 2-16,-56 0 2 0,53-11-2 0,-53 11 0 15,56 0 0-15,-57 0 0 0,57 0 0 0,-60 0 0 16,60 0 0-16,-56 14 0 0,56-14 0 0,-56 5 0 15,56-5 0-15,-61-3 0 0,61 3 0 0,-56 22 0 16,54-34 0-16,-57 24 0 0,59-12 0 0,-56 13 0 16,56-13 0-16,-54 15-3 0,54-15 3 0,-50 16 1 0,50-16-1 0,-45 29-1 15,45-29 1-15,-45 10-1 0,45-10 1 0,-36 32 0 16,36-42 0-16,-30 42-2 0,30-32 2 0,-29 12-1 16,29-12 1-16,-23 32 0 0,23-32 0 0,-19 21-2 15,19-21 2-15,-17 24-1 0,17-24 1 0,-12 12-1 16,12-12 1-16,-10 36 1 0,10-47-1 0,-7 47-1 0,7-36 1 15,-7 14-2-15,7-14 2 0,-8 27 2 0,8-27-2 0,-5 27 0 16,5-27 0-16,-5 39-2 0,5-50 2 0,-4 41 2 16,4-30-2-16,-3 31-3 0,3-20 3 0,0 21 0 15,0-32 0-15,-2 32-1 0,2-32 1 0,0 32 0 0,0-32 0 16,0 20-1-16,0-20 1 0,0 41 1 0,0-41-1 0,5 30-1 16,-5-30 1-16,4 32 0 0,-4-43 0 0,7 42 0 15,-7-31 0-15,11 44 0 0,-11-44 0 0,14 33 0 16,-14-43 0-16,17 55-1 0,-17-45 1 0,24 37 0 15,-24-37 0-15,29 42 1 0,-29-42-1 0,40 33 1 16,-40-33-1-16,39 56 0 0,-39-56 0 0,48 50 1 16,-48-50-1-16,52 39 0 0,-52-39 0 0,56 52-1 0,-56-52 1 0,58 52-1 15,-58-52 1-15,59 48-1 0,-59-48 1 0,58 55 1 16,-58-55-1-16,61 41-1 0,-61-41 1 0,61 26 0 16,-61-26 0-16,65 33 1 0,-65-33-1 0,69 38 0 15,-69-38 0-15,68 20 1 0,-66-11-1 0,72 4 1 0,-74-13-1 0,80 30 1 16,-80-30-1-16,87 16-1 0,-87-16 1 0,85-2 2 15,-85 2-2-15,88 6-1 0,-88-6 1 0,87 14 1 16,-87-14-1-16,83-2 1 0,-83 2-1 0,74-14 2 16,-74 14-2-16,71 2 3 0,-71-2-3 0,61-29-1 15,-61 29 1-15,58-19 0 0,-54 31 0 0,50-32 2 0,-54 20-2 0,41-39-1 16,-41 39 1-16,46-15 1 0,-46 15-1 0,38-33 1 16,-38 33-1-16,29-52 2 0,-29 52-2 0,29-43 2 15,-24 59-2-15,22-64 3 0,-27 48-3 0,18-62 5 16,-18 62-5-16,21-51 9 0,-21 51-9 0,22-34 7 15,-22 34-7-15,16-48 5 0,-16 48-5 0,7-63-1 16,-7 63 1-16,10-48 1 0,-10 48-1 0,6-45 4 0,0 59-4 0,-6-74 0 16,0 60 0-16,5-47 0 0,-5 47 0 0,13-33 2 15,-13 33-2-15,5-50 1 0,-5 50-1 0,5-54 2 16,-5 54-2-16,-1-68-1 0,1 68 1 0,3-57 2 16,-3 57-2-16,4-55 0 0,-4 55 0 0,0-56 0 0,0 56 0 15,0-53 0-15,7 65 0 0,-14-63-1 0,7 51 1 0,-26-63 0 16,26 63 0-16,-17-36-2 0,17 36 2 0,-34-46-3 15,34 46 3-15,-42-44 3 0,42 44-3 0,-56-54-2 16,56 54 2-16,-48-27 0 0,41 15 0 0,-57-20 1 16,64 32-1-16,-69-11-1 0,62-3 1 0,-76 4-21 15,83 10 21-15,-100-21-111 0,100 21 111 0,-121-38-289 0,121 38 289 0</inkml:trace>
  <inkml:trace contextRef="#ctx0" brushRef="#br0" timeOffset="18840.27">3016 16918 422 0,'0'0'0'0,"34"-62"33"0,-34 62-33 0,11 62 54 16,-11-62-54-16,50-69 53 0,-50 69-53 0,29 49 37 15,-29-49-37-15,51-17 37 0,-51 17-37 0,70-82 34 0,-70 82-34 0,44 39 32 16,-44-39-32-16,61-25 27 0,-61 25-27 0,78-88 30 16,-91 149-30-16,89-148 21 0,-76 87-21 0,64-27 17 15,-64 27-17-15,66-25 12 0,-66 25-12 0,63-22 3 16,-63 22-3-16,51 40 3 0,-39-99-3 0,47 43 1 0,-59 16-1 0,41 45 3 16,-41-45-3-16,48-10 2 0,-48 10-2 0,44-63 1 15,-44 63-1-15,17 53 1 0,-17-53-1 0,21-2 3 16,-21 2-3-16,13-2 5 0,-13 2-5 0,20-59 2 15,-20 59-2-15,7-3 2 0,-20 61-2 0,17-61 1 16,-4 3-1-16,5-7-7 0,-5 7 7 0,4-11-35 0,-4 11 35 0,10-74-100 16,-10 74 100-16,-9 37-157 0,9-37 157 0,0-25-372 15,0 25 372-15</inkml:trace>
  <inkml:trace contextRef="#ctx0" brushRef="#br0" timeOffset="19089.79">3898 16283 407 0,'0'0'0'0,"2"-55"86"16,-2 55-86-16,-8 0 74 0,8 0-74 0,-15 55 44 16,25-110-44-16,-14 55 38 0,4 0-38 0,-12 60 37 15,12-60-37-15,0 7 35 0,0-7-35 0,12-45 25 0,-12 45-25 0,4 15 19 16,-4-15-19-16,3 73 17 0,-3-73-17 0,21 20 10 16,-21-20-10-16,23 20 7 0,-11-78-7 0,8 137 4 15,-20-79-4-15,33 21 2 0,-33-21-2 0,35 22 3 16,-35-22-3-16,34 20 1 0,-34-20-1 0,31 22 5 15,-31-22-5-15,27 28-1 0,-27-28 1 0,31-24-1 0,-31 24 1 0,0 100-5 16,0-100 5-16,8-4-11 0,-8 4 11 0,-5 61-42 16,5-61 42-16,-43 125-137 0,43-125 137 0,-47 63-388 15,47-63 388-15</inkml:trace>
  <inkml:trace contextRef="#ctx0" brushRef="#br0" timeOffset="38821.86">1109 5918 497 0,'0'0'0'0,"0"7"5"15,0-7-5-15,11 18 9 0,-11-18-9 0,32-18-2 0,-32 18 2 0,51 13 16 16,-51-13-16-16,68-13 26 0,-68 13-26 0,89-14 32 15,-87-4-32-15,106-2 35 0,-108 20-35 0,124-21 32 16,-124 21-32-16,136-7 28 0,-136 7-28 0,150-23 15 0,-150 23-15 0,156-25 23 16,-156 25-23-16,161-25 18 0,-161 25-18 0,161-23 16 15,-164 8-16-15,169 8 17 0,-166 7-17 0,166-22 14 16,-166 22-14-16,158-33 13 0,-158 33-13 0,159-5 10 16,-159 5-10-16,150-18 7 0,-150 18-7 0,137-29 7 0,-137 29-7 0,133-12 5 15,-128 24-5-15,105-37 2 0,-110 25-2 0,95-10 1 16,-95 10-1-16,79 3-3 0,-79-3 3 0,45-21-9 15,-45 21 9-15,36 0-22 0,-36 0 22 0,3-20-81 16,-3 20 81-16,-3-25-135 0,3 25 135 0,-31-34-306 16,31 34 306-16</inkml:trace>
  <inkml:trace contextRef="#ctx0" brushRef="#br0" timeOffset="39067.36">3266 5052 778 0,'0'0'0'0,"44"12"8"0,-44-12-8 0,66 3 19 15,-66-3-19-15,91 11 0 0,-91-11 0 0,124 26 0 16,-124-26 0-16,131 6 0 0,-131-6 0 0,155 36 2 16,-155-36-2-16,129 15 1 0,-122-3-1 0,115 21 2 15,-122-33-2-15,97 32 0 0,-97-32 0 0,82 64-4 0,-82-64 4 0,43 61-4 16,-50-71 4-16,24 97-19 0,-17-87 19 0,-24 95-20 15,24-95 20-15,-84 97-36 0,84-97 36 0,-128 123-33 16,128-123 33-16,-183 136-78 0,183-136 78 0,-228 142-179 16,228-142 179-16</inkml:trace>
  <inkml:trace contextRef="#ctx0" brushRef="#br0" timeOffset="51471.28">9921 6352 174 0,'0'0'0'0,"8"8"108"15,-8-8-108-15,0 4 28 0,0-4-28 0,-10 0 11 0,10 0-11 0,0 4 23 16,0-4-23-16,0 5 36 0,0-5-36 0,15 9 30 16,-15-9-30-16,-5 2 29 0,18 2-29 0,-4 3 29 15,-9-7-29-15,15 5 27 0,-15-5-27 0,7 0 25 16,-7 0-25-16,36 7 21 0,-36-7-21 0,30 3 17 16,-30-3-17-16,39 2 13 0,-39-2-13 0,44 4 11 15,-44-4-11-15,53 2 12 0,-53-2-12 0,46 0 14 0,-46 0-14 0,69 9 14 16,-69-9-14-16,55 1 11 0,-55-1-11 0,78 10 10 15,-78-10-10-15,71 6 14 0,-71-6-14 0,73 8 9 16,-73-8-9-16,81 5 14 0,-92-6-14 0,90 7 7 16,-79-6-7-16,97 9 12 0,-97-9-12 0,86 4 13 15,-86-4-13-15,82 3 6 0,-72-1-6 0,82 2 6 0,-92-4-6 0,89 4 5 16,-100-7-5-16,112 8 2 0,-101-5-2 0,86 4 4 16,-86-4-4-16,101 8 6 0,-101-8-6 0,75 5 2 15,-75-5-2-15,88 8 3 0,-88-8-3 0,95 12 5 16,-95-12-5-16,74 12 3 0,-74-12-3 0,94 13 5 0,-94-13-5 15,82 13-2-15,-82-13 2 0,83 17-1 0,-83-17 1 0,81 14 1 16,-81-14-1-16,64 13 2 0,-64-13-2 0,70 9 0 16,-70-9 0-16,61 6 0 0,-61-6 0 0,51 6 1 15,-51-6-1-15,49 0 2 0,-49 0-2 0,33 0 9 16,-33 0-9-16,16 0 11 0,-16 0-11 0,21-4 10 16,-21 4-10-16,20-8 5 0,-20 8-5 0,29-9 2 15,-29 9-2-15,14-10 1 0,-14 10-1 0,8-10 2 0,-8 10-2 0,25-13 1 16,-25 13-1-16,14-14-1 0,-14 14 1 0,2-15-1 15,-2 15 1-15,22-22-2 0,-22 22 2 0,8-28 2 16,-8 28-2-16,6-30-2 0,-6 30 2 0,-6-35 3 16,6 35-3-16,0-41 1 0,0 41-1 0,9-46 0 0,-9 46 0 15,-9-49 2-15,18 48-2 0,-18-49 2 0,9 50-2 0,0-52 4 16,9 50-4-16,-19-50 3 0,10 52-3 0,-2-53 2 16,2 53-2-16,7-55 4 0,-7 55-4 0,-2-54-2 15,2 54 2-15,-2-54 2 0,-6 56-2 0,4-55 1 16,4 53-1-16,6-54-1 0,-6 54 1 0,-15-48 0 0,15 48 0 0,6-47-3 15,-6 47 3-15,-3-39-4 0,3 39 4 0,-5-37-1 16,5 37 1-16,-2-29 0 0,-7 29 0 0,16-25 1 16,-7 25-1-16,-10-18 0 0,10 18 0 0,-2-15 2 15,2 15-2-15,11-18 2 0,-11 18-2 0,-11-13 1 16,20 11-1-16,-19-10 0 0,10 12 0 0,-2-13-1 16,12 11 1-16,-12-10 1 0,-8 14-1 0,6-13 0 15,4 11 0-15,-4-11 0 0,4 11 0 0,2-10-1 0,-11 12 1 0,9-13-1 16,0 11 1-16,-14-11 0 0,14 11 0 0,-20-10-2 15,11 11 2-15,-16-13-4 0,25 12 4 0,-25-14-7 16,25 14 7-16,-36-11-5 0,36 11 5 0,-49-13 0 0,49 13 0 0,-36-11-1 16,36 11 1-16,-46-10 2 0,46 10-2 15,-52-10-1-15,43 10 1 0,-45-10 0 0,54 10 0 0,-43-10 1 16,43 10-1-16,-61-10 1 0,61 10-1 0,-65-5 0 16,65 5 0-16,-79-2 0 0,79 2 0 0,-68-3 0 15,68 3 0-15,-74 0 0 0,85 0 0 0,-85 0-1 16,74 0 1-16,-73 0 1 0,73 0-1 0,-79 0-1 0,79 0 1 0,-90 0-2 15,90 0 2-15,-80 0-2 0,80 0 2 0,-83 0-3 16,83 0 3-16,-74 0-5 0,74 0 5 0,-93-4-10 16,93 4 10-16,-72-2-4 0,72 2 4 0,-89-6-3 15,89 6 3-15,-83-2-1 0,83 2 1 0,-95-6-1 16,95 6 1-16,-87-3-3 0,87 3 3 0,-71 0-13 16,58-3 13-16,-66 2 1 0,79 1-1 0,-56 4 3 0,56-4-3 15,-56 0 1-15,56 0-1 0,-42 0 0 0,42 0 0 0,-46-3 2 16,46 3-2-16,-22 0 2 0,22 0-2 0,-1 3 2 15,1-3-2-15,-19 1 1 0,19-1-1 0,8 2 1 16,-8-2-1-16,-15 0 0 0,15 0 0 0,10 2 2 0,-10-2-2 0,0 0 2 16,0 0-2-16,0 0 2 0,0 0-2 0,0 0 1 15,0 0-1-15,0 0 1 0,0 0-1 0,-11 0 0 16,11 0 0-16,11 0 1 0,-11 0-1 0,0 2 0 16,0-2 0-16,0 0 0 0,-11-2 0 0,9 2 1 0,2 0-1 15,10 4-1-15,-22-6 1 0,20 8 0 0,-8-6 0 0,-4 4 0 16,4-4 0-16,-6 2 3 0,6-2-3 0,-8 6 1 15,8-6-1-15,-22 3 2 0,22-3-2 0,-7 5 0 16,7-5 0-16,3 8 2 0,-3-8-2 0,-5 3 2 16,5-3-2-16,-18-1 3 0,18 1-3 0,10 3 2 15,-10-3-2-15,-7 0 9 0,7 0-9 0,-15-3 10 0,15 3-10 0,7-5 7 16,-20 3-7-16,8-9 5 16,16 12-5-16,-20-10-4 0,9 9 4 0,-22-14 4 0,22 14-4 0,-2-9 3 15,-8 8-3-15,2-10 0 0,8 11 0 0,-21-13 0 16,8 12 0-16,1-8-1 0,12 9 1 0,-24-9 3 15,24 9-3-15,-35-7 1 0,35 7-1 0,-19-5 0 0,19 5 0 0,-15-3-1 16,15 3 1-16,1 1 0 0,-1-1 0 0,-20-5 0 16,33 6 0-16,-29-2-2 0,16 1 2 0,-4 0-1 15,4 0 1-15,7 4 0 0,-7-4 0 0,-14-4 0 16,14 4 0-16,-5 0 0 0,5 0 0 0,5 7-1 16,-5-7 1-16,-5 9 0 0,-6-12 0 0,18 22 0 15,-7-19 0-15,-13 22 0 0,24-21 0 0,-22 27 0 0,11-28 0 0,2 39 5 16,-2-39-5-16,25 47 7 0,-25-47-7 0,19 51 4 15,-19-51-4-15,17 56 5 0,-27-58-5 0,39 64 1 16,-29-62-1-16,15 63 0 0,-15-63 0 0,0 64-1 16,0-64 1-16,7 64 2 0,-7-64-2 0,6 72 0 15,-6-72 0-15,2 67 0 0,-2-67 0 0,0 70 0 16,12-67 0-16,-24 63 0 0,12-66 0 0,12 72 0 16,-12-72 0-16,0 70 0 0,0-70 0 0,-12 60 0 0,12-60 0 0,12 62-2 15,-12-62 2-15,0 54-1 0,0-54 1 0,-12 46-1 16,24-42 1-16,-24 35-4 0,12-39 4 0,0 36-1 15,0-36 1-15,0 30 0 0,12-27 0 0,-22 21 0 0,10-24 0 16,10 26 1-16,-10-26-1 0,-12 12 0 0,12-12 0 0,-2 12 0 16,15-9 0-16,-15 8 0 0,-9-14 0 0,10 9 0 15,1-6 0-15,0 2 1 0,0-2-1 0,10 6 0 16,-10-6 0-16,0 1 1 0,0-1-1 0,0 0 2 16,0 0-2-16,0 0 0 0,0 0 0 0,0 0 0 0,-10-3 0 0,18 3 0 15,-8 0 0-15,24 3-3 0,-24-3 3 0,19-3-1 16,-19 3 1-16,24-5 1 0,-24 5-1 0,18-7 0 15,-8 9 0-15,24-6-2 0,-34 4 2 0,38-6-8 16,-38 6 8-16,42-6-12 0,-42 6 12 0,46-4-18 16,-46 4 18-16,39-7-51 0,-39 7 51 0,71 0-91 15,-71 0 91-15,53-8-127 0,-53 8 127 0,87-7-349 16,-87 7 349-16</inkml:trace>
  <inkml:trace contextRef="#ctx0" brushRef="#br0" timeOffset="53543.4">12237 5420 346 0,'-12'2'0'0,"24"-13"46"0,-12 11-46 0,-12-8 35 16,12 8-35-16,15-10 15 0,-15 10-15 0,-10-8 5 15,10 8-5-15,5-7 0 0,-5 7 0 0,2-8-7 16,-2 8 7-16,3-3-1 0,-3 3 1 0,12-7 1 15,-12 7-1-15,-9-4 1 0,9 4-1 0,10-8 1 16,-10 8-1-16,-8-10 0 0,8 10 0 0,8-10-1 0,-8 10 1 0,-13-11-3 16,13 11 3-16,3-15 0 0,-16 15 0 0,4-14 3 15,9 14-3-15,-11-12 7 0,11 12-7 0,-9-15 3 16,9 15-3-16,-10-12 2 0,10 12-2 0,-12-13 14 16,12 13-14-16,-3-10 12 0,3 10-12 0,-25-10 9 15,25 10-9-15,-6-10 7 0,6 10-7 0,-29-7 5 0,29 7-5 0,-22-8 6 16,22 8-6-16,-22-10 2 0,22 10-2 0,-17-7-1 15,17 7 1-15,-37-4 2 0,48 1-2 0,-40 0 0 16,29 3 0-16,-38-3 0 0,38 3 0 0,-26-3 0 16,26 3 0-16,-17 0 1 0,17 0-1 0,-25 0 4 15,25 0-4-15,-27 0 6 0,16 0-6 0,-16 0 3 0,27 0-3 16,-17 0 3-16,17 0-3 0,-29 6 2 0,16-6-2 0,-16 3 0 16,29-3 0-16,-29 4 2 0,29-4-2 0,-15 3 4 15,15-3-4-15,-36 4 3 0,36-4-3 0,-15 4 3 16,15-4-3-16,-37 3 3 0,37-3-3 0,-15 6 3 15,15-6-3-15,-36 5 4 0,36-5-4 0,-23 3 3 0,23-3-3 0,-13 4 2 16,13-4-2-16,-22 3 1 0,22-3-1 16,-27 4 1-16,27-4-1 0,-19 1 1 15,19-1-1-15,-16 5 3 0,16-5-3 0,-16 5 1 0,16-5-1 0,-5 5 5 16,5-5-5-16,-27 3 8 0,27-3-8 0,-13 7 10 16,13-7-10-16,-7 8 4 0,7-8-4 0,-29 5 7 0,29-5-7 0,-14 7 3 15,26-7-3-15,-28 5 3 0,16-5-3 0,-11 6 1 16,11-6-1-16,-10 4 0 0,10-4 0 0,-24 5 0 15,24-5 0-15,-10 6 0 0,10-6 0 0,-15 8 0 16,26-6 0-16,-36 5 2 0,25-7-2 0,-5 12 1 16,5-12-1-16,-19 12 1 0,19-12-1 0,-15 12 1 15,15-12-1-15,-24 11 0 0,24-11 0 0,-15 14 0 0,26-14 0 0,-24 13 0 16,13-13 0-16,-10 15 1 0,10-15-1 0,-24 16 0 16,24-16 0-16,-8 18 0 0,20-18 0 0,-23 20 0 15,11-20 0-15,-7 21 0 0,7-21 0 0,-7 25 1 16,7-25-1-16,-18 25 0 0,18-25 0 0,4 27 1 15,-4-27-1-15,-6 27 1 0,6-27-1 0,-20 26 3 0,33-24-3 0,-21 25 1 16,8-27-1-16,-19 25 4 0,19-25-4 0,6 26 0 16,-6-26 0-16,-7 26 0 0,7-26 0 0,-7 24 0 15,7-24 0-15,-5 27 1 0,5-27-1 0,-14 29 0 16,25-27 0-16,-25 26 1 0,14-28-1 0,0 32 0 16,0-32 0-16,10 34 3 0,-10-34-3 0,-7 30 2 0,7-30-2 0,20 34 4 15,-20-34-4-15,0 29 5 0,0-29-5 0,14 30 1 16,-2-30-1-16,3 27-5 0,-25-29 5 0,39 27-2 15,-29-25 2-15,15 23 11 0,-15-23-11 0,13 24 3 16,-13-24-3-16,36 25-1 0,-36-25 1 0,26 23 7 16,-26-23-7-16,31 23 6 0,-42-23-6 0,45 27 16 0,-34-27-16 0,36 27 12 15,-36-27-12-15,39 28 11 0,-39-28-11 0,53 29 5 16,-53-29-5-16,32 29 5 0,-20-29-5 0,32 26 1 16,-44-26-1-16,44 24-1 0,-56-24 1 0,66 19 0 15,-54-19 0-15,41 14 0 0,-41-14 0 0,42 9 1 16,-53-11-1-16,65 9 1 0,-54-7-1 0,30 3 2 0,-30-3-2 0,56 3 7 15,-56-3-7-15,48 1 11 0,-58-1-11 0,59 2 14 16,-49-2-14-16,61 4 7 0,-61-4-7 16,41 0 5-16,-41 0-5 0,49 2 6 0,-49-2-6 0,48 0 2 15,-48 0-2-15,57 0 1 0,-57 0-1 0,43 0 1 16,-52 0-1-16,50 0 1 0,-41 0-1 0,39-6 1 16,-39 6-1-16,46-12 3 0,-46 12-3 0,23-15-7 0,-23 15 7 0,29-17 12 15,-29 17-12-15,27-23 14 0,-27 23-14 0,36-25 16 16,-36 25-16-16,12-27 10 0,-12 27-10 0,34-28 7 15,-34 28-7-15,13-31 3 0,-13 31-3 0,22-27 2 16,-22 27-2-16,31-29 0 0,-31 29 0 0,8-26 1 0,-8 26-1 0,16-29-1 16,-16 29 1-16,25-32 1 0,-25 32-1 0,15-30-3 15,-15 30 3-15,11-32-2 0,-11 32 2 0,0-33-1 16,0 33 1-16,7-35 1 0,-7 35-1 0,13-38 0 16,-13 38 0-16,3-35 1 0,-3 35-1 0,-11-36 1 15,11 36-1-15,11-36 0 0,-11 36 0 0,-13-37 2 16,13 37-2-16,0-39 2 0,0 39-2 0,-10-36-1 0,10 36 1 0,-14-41 0 15,14 41 0-15,-29-36-1 16,29 36 1-16,-20-37-4 0,20 37 4 0,-27-36-6 0,40 34 6 0,-42-33-1 16,29 35 1-16,-29-32 3 0,29 32-3 0,-45-29-4 15,45 29 4-15,-38-27-3 0,38 27 3 0,-40-25-3 16,40 25 3-16,-39-22-8 0,39 22 8 0,-61-15-11 0,61 15 11 0,-39-13-20 16,39 13 20-16,-51-8-30 0,51 8 30 0,-55-6-33 15,55 6 33-15,-34-4-38 0,34 4 38 0,-52 0-47 16,52 0 47-16,-36 0-63 0,36 0 63 0,-32-1-139 15,42 1 139-15,-47-4-264 0,37 4 264 0</inkml:trace>
  <inkml:trace contextRef="#ctx0" brushRef="#br0" timeOffset="63602.04">12235 5363 220 0,'0'0'0'0,"5"-2"185"0,-5 2-185 0,-5 0 29 15,5 0-29-15,-17-5 5 0,17 5-5 0,-4-7 3 16,4 7-3-16,5-9 9 0,-16 11-9 0,9-12 8 16,2 10-8-16,8-9 9 0,-19 10-9 0,16-12 22 15,-5 11-22-15,-4-10 30 0,4 10-30 0,-12-7 22 0,12 7-22 0,2-11 22 16,-2 11-22-16,-15-7 19 0,15 7-19 0,-7-8 19 15,7 8-19-15,-8-12 6 0,8 12-6 0,1-10 4 16,-1 10-4-16,-7-12 1 0,7 12-1 0,-11-10-1 16,11 10 1-16,-21-13-1 0,21 13 1 0,-10-10-4 15,10 10 4-15,-1-17 1 0,1 17-1 0,-23-13 1 16,23 13-1-16,-2-17 1 0,2 17-1 0,-16-14 4 0,16 14-4 0,-26-16 9 16,26 16-9-16,-10-16 12 0,10 16-12 0,-32-14 6 15,42 12-6-15,-37-13 5 0,27 15-5 0,-34-12 1 16,34 12-1-16,-12-14 2 0,12 14-2 0,-22-9 1 15,22 9-1-15,-17-10-1 0,17 10 1 0,-17-6 1 0,17 6-1 0,-14-5 0 16,14 5 0-16,-17-6 0 0,17 6 0 0,-20-1 0 16,20 1 0-16,-19-2-1 0,19 2 1 0,-23 0-1 15,23 0 1-15,-26 0-1 0,26 0 1 0,-35 3-1 16,35-3 1-16,-24 6 0 0,35-6 0 0,-43 6 0 16,32-6 0-16,-10 10 0 0,10-10 0 0,-15 9 1 15,15-9-1-15,-27 6 0 0,27-6 0 0,-5 12 0 0,5-12 0 0,-28 12 0 16,28-12 0-16,-18 13 1 0,18-13-1 0,-19 15-1 15,19-15 1-15,-15 17 0 0,15-17 0 0,-24 16 0 16,24-16 0-16,-37 17 0 0,37-17 0 0,-12 18-1 16,12-18 1-16,-36 20-2 0,36-20 2 0,-13 19 0 15,13-19 0-15,-32 19 0 0,32-19 0 0,-20 24 0 16,20-24 0-16,-9 23 0 0,9-23 0 0,-29 23 0 0,29-23 0 0,-16 24 0 16,16-24 0-16,-16 24-1 0,16-24 1 0,-5 26 0 15,-8-28 0-15,-3 27 0 0,16-25 0 0,-5 23 0 16,5-23 0-16,-27 18 0 0,27-18 0 0,-14 20 0 15,14-20 0-15,-3 21 0 0,-9-23 0 0,0 22 0 0,12-20 0 0,0 19 0 16,-12-19 0-16,2 20 0 0,10-20 0 0,-2 23 0 16,-8-23 0-16,0 21 0 0,10-21 0 0,-11 23 0 15,11-23 0-15,4 24 0 0,-4-24 0 0,-20 21 0 16,20-21 0-16,-9 25 0 0,9-25 0 0,5 22 1 16,-5-22-1-16,-3 26-1 0,-8-27 1 0,20 26-3 0,-9-25 3 0,-10 25 0 15,10-25 0-15,14 28 3 0,-14-28-3 0,13 29 0 16,-13-29 0-16,5 26 5 0,5-26-5 0,12 29 2 15,-22-29-2-15,19 29 3 0,-19-29-3 0,22 30 1 16,-22-30-1-16,22 28-1 0,-22-28 1 0,20 29-1 16,-20-29 1-16,19 25 0 0,-19-25 0 0,7 27 2 15,5-27-2-15,0 25-2 0,-12-25 2 0,25 26 2 16,-25-26-2-16,31 31-1 0,-21-31 1 0,26 32 2 0,-36-32-2 0,33 36-1 16,-33-36 1-16,48 39-2 0,-48-39 2 0,65 41-6 15,-65-41 6-15,54 39-3 0,-63-39 3 0,74 38-13 16,-65-38 13-16,55 26-16 0,-55-26 16 0,55 18-8 0,-55-18 8 0,53 9 1 15,-53-9-1-15,52 0 5 0,-52 0-5 0,43-2 23 16,-43 2-23-16,59-14 25 0,-59 14-25 0,63-14 27 16,-63 14-27-16,73-16 28 0,-73 16-28 0,69-16 20 15,-69 16-20-15,58-15 12 0,-48 14-12 0,46-13 5 16,-56 14-5-16,63-14 0 0,-63 14 0 0,68-15 0 16,-68 15 0-16,50-20 0 0,-50 20 0 0,54-21-4 0,-54 21 4 0,54-29-8 15,-54 29 8-15,50-37-4 0,-50 37 4 0,48-43 0 16,-48 43 0-16,56-57-6 0,-56 57 6 0,27-59-16 15,-27 59 16-15,31-68-21 0,-31 68 21 0,29-73-16 16,-29 73 16-16,0-68-5 0,0 68 5 0,0-69-3 16,0 69 3-16,-4-63-7 0,4 63 7 0,-15-59 1 15,15 59-1-15,-53-46-6 0,62 44 6 0,-74-40-39 0,65 42 39 16,-88-47-139-16,88 47 139 0</inkml:trace>
  <inkml:trace contextRef="#ctx0" brushRef="#br0" timeOffset="68414">8147 16240 369 0,'0'0'0'0,"2"-53"132"16,1 94-132-16,-1-102 64 0,-2 61-64 0,5-19 39 15,-3 59-39-15,3-102 18 0,-5 62-18 0,7-25 7 0,-7 25-7 0,8-25 2 16,-8 25-2-16,7 17 7 0,-7-17-7 0,2-68 5 16,-2 68-5-16,3 12 3 0,-3-12-3 0,-3-69 5 15,3 69-5-15,3 10 1 0,-3-10-1 0,-3-71-3 16,3 71 3-16,-2 7-2 0,2-7 2 0,-10-70-1 15,13 110 1-15,-16-105 1 0,13 65-1 0,-12-26 1 16,12 26-1-16,-9 18 0 0,9-18 0 0,-15-20-2 0,15 20 2 0,-20-18-1 16,20 18 1-16,-26-55 2 0,26 55-2 0,-24 26-2 15,21-63 2-15,-28 24 2 0,31 13-2 0,-34-7-2 16,34 7 2-16,-36 32 0 0,36-32 0 0,-40-44 0 16,40 44 0-16,-39-5-1 0,39 5 1 0,-39-6 1 15,39 6-1-15,-40-5 1 0,41 45-1 0,-43-84 0 0,42 44 0 16,-38 36 0-16,38-36 0 0,-45-41 3 0,45 41-3 0,-38 41 1 15,38-41-1-15,-44-41 3 0,46 82-3 0,-48-41-1 16,46 0 1-16,-48-37-4 0,48 37 4 0,-43 8 5 16,44 34-5-16,-43-32-2 0,42-10 2 0,-44-30 1 15,44 30-1-15,-38 15 1 0,38-15-1 0,-34 15-1 0,34 28 1 16,-30-23 0-16,30-20 0 0,-27-20 0 0,27 61 0 0,-25-57-1 16,25 16 1-16,-25 29 0 15,25-29 0-15,-23 30 0 0,23-30 0 0,-22 34 1 0,22-34-1 0,-18 80 0 16,18-80 0-16,-18 43 1 0,18-43-1 0,-12 3 1 15,12 42-1-15,-12 10 2 0,12-55-2 0,-5 17 1 16,5-17-1-16,0 107 5 0,0-107-5 0,0 20 1 0,0-20-1 0,7 65 4 16,-7-65-4-16,15 60 1 0,-15-60-1 0,16 100 1 15,-16-100-1-15,22 2 1 0,-22-2-1 0,21 91 2 16,-21-91-2-16,26-9 2 0,-26 9-2 0,26 32 3 16,-26-32-3-16,30 79 10 0,-30-79-10 0,37 29 20 15,-37-29-20-15,43 28 19 0,-43-28-19 0,49-23 7 0,-49 23-7 16,55 23 9-16,-55-23-9 0,61 71 1 0,-61-71-1 0,64 24 2 15,-64-24-2-15,66 19-1 0,-66-19 1 0,62 20-2 16,-62-20 2-16,63-29-7 0,-63 75 7 0,61-76-3 16,-61 30 3-16,55 61-2 0,-55-61 2 0,53 11 1 15,-53-11-1-15,45-40-1 0,-45 40 1 0,46 4 2 0,-46-4-2 16,46 0 7-16,-46 0-7 0,41 46 7 0,-43-92-7 0,41 39 6 16,-39 7-6-16,43 28 24 0,-43-28-24 0,38-21 17 15,-38 21-17-15,34-27 6 0,-34 27-6 0,27-78 14 16,-27 78-14-16,29-38 12 0,-29 38-12 0,18-42 4 15,-15 86-4-15,14-90 3 0,-17 46-3 0,8-93 2 16,-6 136-2-16,7-138 2 0,-9 95-2 0,13-13 3 0,-13 13-3 0,5-59 3 16,-5 59-3-16,5-60 0 0,-5 60 0 0,2-63 0 15,-2 63 0-15,-2-107 0 0,2 107 0 0,4-23-2 16,-4 23 2-16,-9-109-3 0,9 109 3 0,-12-20-8 16,12 20 8-16,-31-99-19 0,35 138 19 0,-44-131-20 15,40 92 20-15,-50-45-31 0,50 45 31 0,-65-35-58 0,65 35 58 0,-75-25-71 16,75 25 71-16,-75 18-137 0,75-18 137 0,-75-60-344 15,75 60 344-15</inkml:trace>
  <inkml:trace contextRef="#ctx0" brushRef="#br0" timeOffset="72833.65">10960 5463 236 0,'0'0'0'0,"-13"-2"75"16,13 2-75-16,0 0 24 0,0 0-24 0,0 0 12 0,0 0-12 0,0-7 14 16,0 7-14-16,12-7-3 0,-12 7 3 0,19-7-18 15,-19 7 18-15,-2-8-42 0,2 8 42 0,10-4-6 16,-10 4 6-16,15-2 34 0,-15 2-34 0,-12-4 46 16,12 4-46-16,0 0 54 0,0 0-54 0,0 0 58 15,0 0-58-15,0 0 41 0,0 0-41 0,0 0 27 16,0 0-27-16,12 0 31 0,-12 0-31 0,0-2 21 0,0 2-21 0,-15-9 13 15,15 9-13-15,-8-11 12 0,8 11-12 0,0-12 4 16,0 12-4-16,-26-18-5 0,26 18 5 0,-17-16-1 16,28 16 1-16,-42-18 0 0,31 18 0 0,-21-19-2 15,21 19 2-15,-13-15 2 0,13 15-2 0,-24-17 5 0,24 17-5 0,-42-20 6 16,42 20-6-16,-18-17 3 0,18 17-3 0,-40-22 2 16,40 22-2-16,-19-15 2 0,19 15-2 0,-27-15 1 15,27 15-1-15,-39-15 4 0,39 15-4 0,-17-10 3 16,17 10-3-16,-41-13 2 0,41 13-2 0,-18-5 1 15,18 5-1-15,-43-9 0 0,43 9 0 0,-37-7 1 16,37 7-1-16,-22-5-1 0,22 5 1 0,-34-4 2 0,34 4-2 0,-46-5-1 16,46 5 1-16,-19-3 0 15,19 3 0-15,-44-6 3 0,44 6-3 0,-27-2 2 0,27 2-2 0,-15 0 4 16,3-2-4-16,-20 2 3 0,32 0-3 0,-30 0 3 16,41 2-3-16,-42-2 2 0,31 0-2 0,-32 0 4 15,32 0-4-15,-45 4 8 0,45-4-8 0,-31 10 8 0,31-10-8 0,-29 11 7 16,29-11-7-16,-28 16 5 0,28-16-5 0,-27 20 1 15,27-20-1-15,-27 23 2 0,27-23-2 0,-14 27 0 16,14-27 0-16,-26 25 1 0,26-25-1 0,-21 28-1 16,21-28 1-16,-25 30 1 0,25-30-1 0,-20 34 2 15,20-34-2-15,-22 34-2 0,10-38 2 0,-6 44 3 0,18-40-3 0,-20 37 2 16,20-37-2-16,-6 46 1 0,6-46-1 0,-19 43-1 16,19-43 1-16,-16 43 3 0,16-43-3 0,-13 44 2 15,13-44-2-15,-8 49 1 0,-4-53-1 0,7 53 2 16,5-49-2-16,-2 48 3 0,2-48-3 0,0 50 6 15,0-50-6-15,17 53 4 0,-17-53-4 0,14 48 4 16,-14-48-4-16,18 49 3 0,-18-49-3 0,9 42 2 0,3-38-2 16,3 39 1-16,-15-43-1 0,27 44 0 15,-27-44 0-15,44 50 0 0,-44-50 0 0,34 41 2 0,-34-41-2 0,37 45 0 16,-37-45 0-16,39 43 1 0,-39-43-1 0,28 37-1 16,-16-33 1-16,16 31 2 0,-28-35-2 0,53 39-2 15,-53-39 2-15,44 35 3 0,-44-35-3 0,34 26 0 0,-34-26 0 0,60 27 2 16,-60-27-2-16,42 17 4 0,-42-17-4 0,68 18 6 15,-83-19-6-15,76 9 8 0,-61-8-8 0,57 6 4 16,-57-6-4-16,67 4 2 0,-67-4-2 0,42-4 2 16,-42 4-2-16,49-6 3 0,-49 6-3 0,56-10 4 0,-56 10-4 0,41-16 8 15,-41 16-8-15,27-19 9 0,-27 19-9 0,49-18 12 16,-49 18-12-16,36-21 6 0,-36 21-6 0,23-26 4 16,-23 26-4-16,33-21 0 0,-21 22 0 0,17-25 3 15,-29 24-3-15,32-30 1 0,-32 30-1 0,18-36 0 16,-7 40 0-16,16-42 6 0,-38 36-6 0,45-34-2 15,-34 36 2-15,16-46 0 0,-16 46 0 0,24-45 0 0,-24 45 0 0,20-39 0 16,-20 39 0-16,14-35 0 16,-14 35 0-16,11-36 0 0,-11 36 0 0,7-38 1 0,-7 38-1 0,16-41 7 15,-16 41-7-15,0-43 6 0,0 43-6 0,-13-52-3 16,13 52 3-16,-13-51-3 0,13 51 3 0,-15-61 3 16,15 61-3-16,-13-57-1 0,13 57 1 0,-27-55 2 0,27 55-2 15,-43-57 7-15,43 57-7 0,-31-50 1 0,31 50-1 0,-30-49 1 16,30 49-1-16,-21-43-2 0,21 43 2 0,-46-35-1 15,46 35 1-15,-28-29-7 0,28 29 7 0,-60-19-24 16,60 19 24-16,-56-11-43 0,56 11 43 0,-68-3-79 16,68 3 79-16,-78-4-112 0,78 4 112 0,-71-5-247 15,71 5 247-15</inkml:trace>
  <inkml:trace contextRef="#ctx0" brushRef="#br0" timeOffset="96740.81">3316 12389 502 0,'0'0'0'0,"33"-2"49"15,-33 2-49-15,37-3 31 0,-37 3-31 0,46-5 19 0,-46 5-19 0,61-38 27 16,-61 38-27-16,56 34 28 0,-56-34-28 0,65-2 24 16,-65 2-24-16,69 0 11 0,-69 0-11 0,66 0 5 15,-66 0-5-15,73-36 5 0,-73 36-5 0,61 0 5 16,-61 0-5-16,56 0 3 0,-56 0-3 0,51 0 2 0,-51 0-2 0,44 2 0 15,-44-2 0-15,36 8 0 16,-36-8 0-16,29 42-2 0,-29-42 2 0,32-23-3 0,-32 23 3 0,22 13 0 16,-24 20 0-16,20-22 2 0,-18-11-2 0,13 9 0 15,-13-9 0-15,5 7-6 0,-5-7 6 0,5-35-42 16,-5 35 42-16,-10 35-107 0,10-35 107 0,-17-50-309 16,17 50 309-16</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4:10:41.801"/>
    </inkml:context>
    <inkml:brush xml:id="br0">
      <inkml:brushProperty name="width" value="0.05292" units="cm"/>
      <inkml:brushProperty name="height" value="0.05292" units="cm"/>
      <inkml:brushProperty name="color" value="#FF0000"/>
    </inkml:brush>
  </inkml:definitions>
  <inkml:trace contextRef="#ctx0" brushRef="#br0">10316 6041 72 0,'0'0'0'0,"-5"0"458"15,5 0-458-15,-6 0 19 0,6 0-19 0,-16-5 30 16,16 5-30-16,-4-5 24 0,4 5-24 0,11 0 37 0,-11 0-37 15,-4-4 35-15,4 4-35 0,0-6 25 0,0 6-25 0,-10-6 18 16,10 6-18-16,10-6 11 0,-10 6-11 0,-2-13-12 16,13 17 12-16,5-15 4 0,-16 11-4 0,14-12 1 15,-14 12-1-15,55-9-3 0,-55 9 3 0,57-11 4 16,-57 11-4-16,66-7 3 0,-66 7-3 0,95-5 1 16,-95 5-1-16,112-2 2 0,-100 4-2 0,114-2 2 0,-126 0-2 0,120-2 2 15,-120 2-2-15,151 2 1 0,-151-2-1 0,137 1 2 16,-137-1-2-16,162 8 4 0,-173-8-4 0,169 11 7 15,-158-11-7-15,172 14 12 0,-172-14-12 0,156 17 12 16,-156-17-12-16,164 19 6 0,-164-19-6 0,158 19 2 16,-158-19-2-16,153 18 1 0,-153-18-1 0,147 18 0 0,-156-18 0 0,132 13 1 15,-123-13-1-15,114 6 0 0,-114-6 0 0,79 9 1 16,-79-9-1-16,68 2-1 0,-68-2 1 0,65-2 3 16,-65 2-3-16,32 2-2 0,-32-2 2 0,32-2 2 15,-32 2-2-15,34-2 3 0,-34 2-3 0,7-1 10 16,3-3-10-16,-8 4 12 0,-2 0-12 0,5 0 3 15,5-3-3-15,-8 1 1 0,-2 2-1 0,0-3-1 0,0 3 1 0,0-5 0 16,0 5 0-16,-14-12-11 0,14 12 11 0,-32-25-39 16,32 25 39-16,-56-37-102 0,56 37 102 0,-47-66-337 15,47 66 337-15</inkml:trace>
  <inkml:trace contextRef="#ctx0" brushRef="#br0" timeOffset="2162.9">12420 5645 275 0,'0'0'0'0,"10"-14"239"15,-10 14-239-15,17-20 21 0,-17 20-21 0,7-19 17 0,-7 19-17 0,8-22 3 16,-8 22-3-16,-2-23 3 0,2 23-3 0,16-27 1 16,-25 29-1-16,13-31 4 0,-4 29-4 0,1-32 6 15,-1 32-6-15,11-33 9 0,-22 34-9 0,11-37 14 16,0 36-14-16,9-37 11 0,-9 37-11 0,-9-39 5 16,9 39-5-16,-20-38 3 0,30 37-3 0,-34-37 3 15,24 38-3-15,-20-37 3 0,20 37-3 0,-19-37 2 0,19 37-2 0,-15-38 1 16,15 38-1-16,-25-36 1 0,25 36-1 0,-27-33 1 15,27 33-1-15,-39-31 1 0,50 29-1 0,-53-26 1 16,42 28-1-16,-22-27 5 0,22 27-5 0,-34-23 3 16,34 23-3-16,-34-19 3 0,34 19-3 0,-46-13 1 15,46 13-1-15,-42-13 2 0,53 12-2 0,-63-7 5 0,61 6-5 16,-62-3 2-16,53 5-2 0,-37-3 2 16,37 3-2-16,-48-2 0 0,48 2 0 0,-56 0 1 0,56 0-1 0,-39 0 0 15,39 0 0-15,-52 0 0 0,52 0 0 0,-48 3 2 16,48-3-2-16,-61 13 0 0,61-13 0 0,-53 14-1 15,53-14 1-15,-52 20 1 0,52-20-1 0,-48 25-2 0,48-25 2 0,-37 30 0 16,37-30 0-16,-44 33-1 0,44-33 1 0,-51 34 1 16,51-34-1-16,-37 37-1 0,37-37 1 0,-26 37 0 15,26-37 0-15,-35 36 0 0,35-36 0 0,-34 35 1 16,34-35-1-16,-33 33 0 0,33-33 0 0,-41 33 0 16,41-33 0-16,-30 34 0 0,30-34 0 0,-27 39 0 0,35-39 0 0,-31 38 0 15,23-38 0-15,-32 44-1 0,32-44 1 0,-6 48 2 16,6-48-2-16,-25 52 0 0,36-52 0 0,-20 55-2 15,9-55 2-15,-7 56 2 0,-4-58-2 0,8 59-3 16,3-57 3-16,0 56-2 0,0-56 2 0,0 53 0 16,0-53 0-16,0 52 2 0,0-52-2 0,19 50 2 0,-19-50-2 0,11 46 2 15,-11-46-2-15,18 45 2 16,-18-45-2-16,23 46 2 0,-23-46-2 0,19 47 2 0,-19-47-2 0,42 53 6 16,-42-53-6-16,40 50 8 0,-40-50-8 0,42 51 1 15,-42-51-1-15,44 53 1 0,-44-53-1 0,36 44 1 16,-36-44-1-16,61 48 2 0,-61-48-2 0,54 41 1 0,-54-41-1 0,59 38-1 15,-59-38 1-15,50 26 3 0,-50-26-3 0,76 22 1 16,-76-22-1-16,63 7 3 0,-63-7-3 0,84 1 16 16,-84-1-16-16,67-8 23 0,-67 8-23 0,80-23 15 15,-80 23-15-15,93-31 18 0,-93 31-18 0,71-36 15 16,-71 36-15-16,80-39 7 0,-80 39-7 0,74-43 3 0,-74 43-3 16,79-47 2-16,-79 47-2 0,61-53 1 0,-61 53-1 0,42-55-1 15,-42 55 1-15,44-62 0 0,-44 62 0 0,36-64 1 16,-36 64-1-16,27-70-1 0,-27 70 1 0,18-77-1 15,-18 77 1-15,9-78 2 0,-9 78-2 0,11-86 0 16,-11 86 0-16,-11-86 1 0,20 84-1 0,-27-88-1 16,18 90 1-16,-45-93-3 0,45 93 3 0,0 0-16 0,0 0 16 0,0 0 0 15,11-2 0-15,-127-182-30 0,116 184 30 0,-107-88-69 0,107 88 69 0,-122-88-125 16,122 88 125-16,-138-86-285 0,138 86 285 0</inkml:trace>
  <inkml:trace contextRef="#ctx0" brushRef="#br0" timeOffset="10488.44">16373 5697 347 0,'0'0'0'0,"29"-18"28"0,-35 25-28 0,27-23 2 15,-21 16-2-15,22-27 15 0,-22 27-15 0,12-8 20 16,-12 8-20-16,15-27 32 0,-16 34-32 0,9-27 36 16,-4 13-36-16,-3-7 37 0,1 5-37 0,-2-16 26 15,0 25-26-15,0-27 12 0,0 27-12 0,-3-27 8 16,3 27-8-16,-12-32 1 0,12 32-1 0,-19-28-1 16,19 28 1-16,-22-31-11 0,22 31 11 0,-28-21-15 15,34 14 15-15,-45-12-19 0,39 19 19 0,-35-27-22 0,35 27 22 0,-40-31-11 16,40 31 11-16,-49-23-4 0,49 23 4 0,-59-13 4 15,65 7-4-15,-63-16-5 0,57 22 5 0,-67-15 2 16,67 15-2-16,-67-17 2 0,67 17-2 0,-63-24 5 16,63 24-5-16,-68-18 10 0,68 18-10 0,-69-17 12 0,69 17-12 0,-72-14 12 15,72 14-12-15,-76-13 9 0,76 13-9 0,-75-10 8 16,75 10-8-16,-85-2 3 0,91-5-3 0,-91 2 3 16,85 5-3-16,-88-6 0 0,88 6 0 0,-94-4 0 15,94 4 0-15,-100 4-1 0,100-4 1 0,-98-2-1 16,98 2 1-16,-97 0 0 0,97 0 0 0,-90-5 1 0,90 5-1 0,-102 10 0 15,102-10 0-15,-96 15 1 0,104-20-1 0,-103 24 1 16,95-19-1-16,-95 27 0 0,95-27 0 0,-96 33 2 16,96-33-2-16,-94 41 6 0,94-41-6 0,-97 56 2 15,97-56-2-15,-75 54 4 0,75-54-4 0,-69 69 5 16,69-69-5-16,-60 77 8 0,60-77-8 0,-49 93 1 16,49-93-1-16,-23 95 2 0,23-95-2 0,3 97-1 15,-3-97 1-15,5 107 4 0,-5-107-4 0,29 109-2 0,-29-109 2 0,51 109-10 16,-51-109 10-16,58 109-24 0,-58-109 24 0,86 102-34 15,-77-106 34-15,94 98-33 0,-103-94 33 0,127 89-24 16,-127-89 24-16,138 85-10 0,-138-85 10 0,173 66 1 0,-173-66-1 0,173 71 2 16,-173-71-2-16,190 55 5 0,-190-55-5 0,198 48 11 15,-191-52-11-15,185 44 15 0,-192-40-15 0,193 21 36 16,-193-21-36-16,177 5 48 0,-177-5-48 0,161-7 39 16,-161 7-39-16,127-19 30 0,-127 19-30 0,106-39 21 15,-106 39-21-15,83-47 9 0,-80 38-9 0,55-40 4 16,-58 49-4-16,39-67-9 0,-39 67 9 0,29-73-23 0,-29 73 23 0,15-84-48 15,-15 84 48-15,-3-80-51 0,-1 88 51 0,-30-93-65 16,34 85 65-16,-54-88-96 0,51 94 96 0,-77-99-293 16,80 93 293-16</inkml:trace>
  <inkml:trace contextRef="#ctx0" brushRef="#br0" timeOffset="15279.79">10912 5486 420 0,'13'0'0'0,"-21"-16"56"16,8 16-56-16,13-16 34 0,-13 16-34 0,2-18 25 16,-2 18-25-16,1-19 20 0,-11 17-20 0,13-14 17 15,-3 16-17-15,4-20 1 0,-4 20-1 0,3-16 0 0,-3 16 0 0,14-17 0 16,-14 17 0-16,5-18 1 0,-18 18-1 0,26-15 3 16,-13 15-3-16,-13-17 7 0,26 19-7 0,-13-19 10 15,0 17-10-15,0-16 4 0,0 16-4 0,-5-17 1 16,-5 17-1-16,12-19 12 0,-2 19-12 0,-9-16 7 0,9 16-7 0,-25-17 5 15,25 17-5-15,-2-17 2 0,-9 17-2 0,8-18 2 16,3 18-2-16,-29-15 0 0,29 15 0 0,-10-14 1 16,10 14-1-16,-20-11 4 0,20 11-4 0,-33-15 0 15,44 15 0-15,-38-12 1 0,27 12-1 0,-31-13 0 16,31 13 0-16,-30-10-3 0,30 10 3 0,-48-11-2 16,48 11 2-16,-40-8-1 0,40 8 1 0,-31-4 0 0,31 4 0 0,-43 0 0 15,43 0 0-15,-45 0 0 0,45 0 0 0,-53-2 0 16,63 4 0-16,-53-2 0 0,43 0 0 0,-43 5 1 15,32-6-1-15,-32 9-1 0,43-8 1 0,-41 13 1 16,41-13-1-16,-31 16 0 0,31-16 0 0,-41 21 1 16,41-21-1-16,-40 25 1 0,28-28-1 0,-15 37-1 0,27-34 1 0,-38 37 2 15,38-37-2-15,-34 41 2 0,34-41-2 0,-29 48 2 16,29-48-2-16,-37 46 1 0,49-42-1 0,-34 47 0 16,22-51 0-16,-17 56 0 0,17-56 0 0,-25 61 0 15,25-61 0-15,-7 67 0 0,7-67 0 0,-4 77-1 16,4-77 1-16,12 84 1 0,-12-84-1 0,6 89 1 0,-6-89-1 0,16 93 2 15,-16-93-2-15,25 93 1 0,-25-93-1 0,21 87-1 16,-21-87 1-16,56 89-5 0,-56-89 5 16,56 81-7-16,-56-81 7 0,68 71-19 0,-68-71 19 0,78 59-12 15,-78-59 12-15,83 48-9 0,-83-48 9 0,80 29-1 16,-80-29 1-16,98 20 2 0,-98-20-2 0,78 6 1 0,-78-6-1 0,90 3 9 16,-100-6-9-16</inkml:trace>
  <inkml:trace contextRef="#ctx0" brushRef="#br0" timeOffset="15409.79">10694 6503 598 0,'0'0'0'0,"83"-3"20"0,-93-1-20 0,78-12 25 0,-58 18-25 0,37-27 35 0,-36 28-35 0,28-33 27 0,-27 32-27 0,32-34 11 0,-54 30-11 0,45-37 5 15,-35 39-5-15,33-52 21 0,-33 52-21 0,27-62 19 16,-27 62-19-16,21-72 20 0,-21 72-20 0,14-82 15 0,-14 82-15 16,13-91 5-16,-13 91-5 0,7-101 2 0,-7 101-2 0,4-100-2 15,-4 100 2-15,0-102-3 0,0 102 3 0,-10-100-6 16,10 100 6-16,-21-98-3 0,32 99 3 0,-54-93-10 16,43 92 10-16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4:11:11.884"/>
    </inkml:context>
    <inkml:brush xml:id="br0">
      <inkml:brushProperty name="width" value="0.05292" units="cm"/>
      <inkml:brushProperty name="height" value="0.05292" units="cm"/>
      <inkml:brushProperty name="color" value="#FF0000"/>
    </inkml:brush>
  </inkml:definitions>
  <inkml:trace contextRef="#ctx0" brushRef="#br0">2431 5440 562 0,'0'0'0'16,"5"9"14"-16,-10-22-14 0,5-3 51 0,0 16-51 0,7-10 42 15,-7 10-42-15,22 8 26 0,-22-8-26 0,32-3 8 16,-32 3-8-16,36-16 7 0,-36 16-7 0,61 14 1 15,-61-14-1-15,73 0 2 0,-76-14-2 0,89 14 0 16,-86 0 0-16,105 4 1 0,-105-4-1 0,117 3 0 16,-117-3 0-16,134 5 2 0,-134-5-2 0,146 18 0 0,-146-18 0 0,153 3 3 15,-153-3-3-15,151-8 2 0,-143 20-2 0,138-16 3 16,-146 4-3-16,153 10 9 0,-153-10-9 0,149 21-1 16,-149-21 1-16,121 2 9 0,-121-2-9 0,117 27 3 15,-117-27-3-15,86 14 0 0,-86-14 0 0,57 2-3 16,-49 8 3-16,24-11-44 0,-32 1 44 0,23 14-122 15,-23-14 122-15,0-2-280 0,0 2 280 0</inkml:trace>
  <inkml:trace contextRef="#ctx0" brushRef="#br0" timeOffset="333.66">3410 4753 663 0,'0'0'0'0,"17"14"6"0,-24-26-6 0,29 17-3 16,-22-5 3-16,43 27-9 0,-43-27 9 0,54 23 1 15,-54-23-1-15,73 32 2 0,-73-32-2 0,87 28 0 16,-87-28 0-16,109 47 1 0,-109-47-1 0,124 63 1 15,-124-63-1-15,111 37 2 0,-103-25-2 0,98 29-1 0,-106-41 1 0,115 61-2 16,-115-61 2-16,93 50-6 0,-93-50 6 0,70 39 0 16,-70-39 0-16,75 62 0 0,-75-62 0 0,50 54 0 15,-50-54 0-15,36 56-2 0,-36-56 2 0,12 46-1 0,-12-46 1 16,0 59 0-16,0-59 0 0,-8 70-7 0,8-70 7 0,-55 38-64 16,55-38 64-16,-73 42-169 0,73-42 169 0</inkml:trace>
  <inkml:trace contextRef="#ctx0" brushRef="#br0" timeOffset="749.02">2187 6906 628 0,'0'0'0'0,"10"7"13"16,-10-7-13-16,34 0 47 0,-34-17-47 0,49 17 20 15,-49 0-20-15,66 0 8 0,-66 0-8 0,83 14 2 16,-83-14-2-16,95-7 4 0,-95 7-4 0,101-24 1 0,-101 24-1 0,106 15 1 16,-106-15-1-16,111-6-3 0,-111 6 3 0,108-21-5 15,-108 21 5-15,111 14 7 0,-111-14-7 0,110-2 7 16,-110 2-7-16,98-21 4 0,-98 21-4 0,92 16 8 16,-92-16-8-16,76-20 2 0,-76 20-2 0,70 14 2 15,-70-14-2-15,52-19-2 0,-52 19 2 0,43-7-21 16,-43 7 21-16,35-14-78 0,-35 14 78 0,27-22-161 0,-27 22 161 0,28-14-313 15,-34-2 313-15</inkml:trace>
  <inkml:trace contextRef="#ctx0" brushRef="#br0" timeOffset="1032.6">3244 6325 661 0,'0'0'0'0,"0"7"-7"0,-2-21 7 0,21 37 29 0,-19-23-29 0,39 16 0 16,-39-16 0-16,52 11 4 0,-50 5-4 0,73 21 6 16,-75-37-6-16,85 35 5 0,-85-35-5 0,100 72 7 15,-100-72-7-15,95 66 3 0,-95-66-3 0,81 52 2 16,-81-52-2-16,76 82 3 0,-76-82-3 0,53 68-1 16,-53-68 1-16,34 51 3 0,-34-51-3 0,27 84-6 15,-27-84 6-15,0 54-20 0,0-54 20 0,-1 71-24 0,1-71 24 0,-26 87-24 16,26-87 24-16,-48 56-19 0,48-56 19 0,-56 86-25 15,56-86 25-15,-77 48-11 0,77-48 11 0,-79 62-27 16,79-62 27-16,-81 54-56 0,81-54 56 0,-77 44-96 16,79-26 96-16,-76-4-197 0,74-14 197 0</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4:11:20.014"/>
    </inkml:context>
    <inkml:brush xml:id="br0">
      <inkml:brushProperty name="width" value="0.05292" units="cm"/>
      <inkml:brushProperty name="height" value="0.05292" units="cm"/>
      <inkml:brushProperty name="color" value="#FF0000"/>
    </inkml:brush>
  </inkml:definitions>
  <inkml:trace contextRef="#ctx0" brushRef="#br0">1745 5629 430 0,'0'0'0'0,"-11"20"43"0,11-20-43 0,-7-17 64 15,7 17-64-15,0 17 27 0,0-17-27 0,-2-17 21 16,4 34-21-16,-4-34 26 0,2 17-26 0,0 0 25 16,0 0-25-16,5 18 24 0,-5-18-24 0,17-14 12 0,-17 14-12 0,29 19 14 15,-29-19-14-15,41 6 24 0,-41-6-24 0,54 2 6 16,-54-2-6-16,70-9 11 0,-70 9-11 0,88 19 5 16,-88-19-5-16,97 4 4 0,-97-4-4 0,102-12 2 15,-102 12-2-15,117 19 4 0,-117-19-4 0,118 6 3 0,-118-6-3 0,121 5 14 16,-121-5-14-16,122-9 10 0,-122 9-10 0,132 23 14 15,-132-23-14-15,126-9 9 0,-121 22-9 0,127-4 7 16,-132-9-7-16,127 7 2 0,-127-7-2 0,124-7 6 16,-124 7-6-16,119 7 4 0,-119-7-4 0,114 7 3 15,-109 6-3-15,95-20 2 0,-100 7-2 0,100 21 5 0,-107-35-5 0,94 20 4 16,-87-6-4-16,68 6-3 0,-61 8 3 0,47-8 3 16,-54-6-3-16,41 5-2 0,-41-5 2 0,27 3-5 15,-27-3 5-15,8-10-30 0,-8 10 30 0,8 13-53 16,-8-13 53-16,0 0-94 0,0 0 94 0,-8-10-137 15,1-2 137-15,-10-9-223 0,17 21 223 0</inkml:trace>
  <inkml:trace contextRef="#ctx0" brushRef="#br0" timeOffset="302.22">3555 5164 500 0,'0'0'0'0,"-9"-18"51"0,9 18-51 0,7 7 43 15,-7-7-43-15,-7-11 20 0,7 11-20 0,16 2 13 0,-16-2-13 0,31 26 10 16,-31-26-10-16,34 16 17 0,-39-26-17 0,53 36 12 16,-48-26-12-16,57 30 13 0,-57-30-13 0,67 41 7 15,-67-41-7-15,66 42 1 0,-66-42-1 0,71 61 1 16,-71-61-1-16,48 42-1 0,-42-29 1 0,38 46 0 15,-51-71 0-15,33 77-1 0,-26-65 1 0,13 89 1 16,-13-89-1-16,-18 81 1 0,18-81-1 0,-58 92 3 0,58-92-3 0,-93 102 4 16,93-102-4-16,-134 113 4 0,134-113-4 0,-175 123-3 15,175-123 3-15,-204 122-69 0,204-122 69 0,-215 112-239 16,215-112 239-16</inkml:trace>
  <inkml:trace contextRef="#ctx0" brushRef="#br0" timeOffset="3540.57">12530 5642 437 0,'0'0'0'0,"0"-17"-7"0,0 17 7 0,9-20-23 16,-9 20 23-16,18-19-14 0,-18 19 14 0,-3-14-8 15,3 14 8-15,6-12 2 0,-6 12-2 0,4-11 4 16,-4 11-4-16,3-11 23 0,-3 11-23 0,13-13 25 16,-13 13-25-16,-6-8 10 0,6 8-10 0,4-11 4 0,-4 11-4 0,18-13 2 15,-18 13-2-15,-5-11 0 0,5 11 0 0,16-12 2 16,-16 12-2-16,-6-7 13 0,6 7-13 0,15-14 30 15,-15 14-30-15,-8-9 29 0,8 9-29 0,12-12 28 16,-12 12-28-16,-10-11 26 0,10 11-26 0,10-18 23 16,-10 18-23-16,0-17 13 0,0 17-13 0,-5-17 4 0,5 17-4 0,-12-17 2 15,12 17-2-15,-14-20-3 0,14 20 3 0,-27-17-1 16,27 17 1-16,-10-17 0 0,10 17 0 0,-22-18 1 16,22 18-1-16,-25-16 2 0,25 16-2 0,-40-16 4 15,40 16-4-15,-32-16 3 0,41 14-3 0,-58-13 5 0,49 15-5 16,-34-17 7-16,34 17-7 0,-61-16 4 0,61 16-4 15,-58-17 5-15,58 17-5 0,-64-13 2 0,75 11-2 0,-80-13 1 16,69 15-1-16,-80-11 1 0,90 11-1 0,-86-16-1 16,64 16 1-16,-63-13 0 0,75 13 0 0,-79-13 2 15,79 13-2-15,-77-12-1 0,86 12 1 0,-97-12 1 16,99 12-1-16,-101-10 1 0,90 10-1 0,-81-10 2 0,91 10-2 0,-93-8 1 16,83 8-1-16,-87-5 3 15,77 5-3-15,-73-5-1 0,83 5 1 0,-106-6 2 0,106 6-2 0,-84-1 1 16,84 1-1-16,-100-2-1 0,100 2 1 0,-112-2 1 15,124 4-1-15,-111-2 0 0,99 0 0 0,-107-2 0 16,107 2 0-16,-84 2 0 0,70-4 0 0,-66 4 0 0,80-2 0 0,-98 5 2 16,98-5-2-16,-90 9 2 0,90-9-2 0,-87 11 4 15,98-9-4-15,-110 10 1 0,99-12-1 0,-88 16 3 16,88-16-3-16,-86 17 1 0,86-17-1 0,-72 23 3 16,72-23-3-16,-91 18 2 0,91-18-2 0,-61 22 1 15,61-22-1-15,-75 19 2 0,85-14-2 0,-66 20 2 16,56-25-2-16,-59 25 1 0,59-25-1 0,-31 36-1 0,31-36 1 0,-44 33 1 15,44-33-1-15,-20 43 0 0,20-43 0 0,-26 45 1 16,26-45-1-16,-32 44 0 0,44-41 0 0,-29 47 0 16,17-50 0-16,-10 52 0 0,10-52 0 0,-4 52 0 15,4-52 0-15,0 53-3 0,0-53 3 0,7 55-1 0,-7-55 1 16,24 54-4-16,-24-54 4 0,22 48-6 16,-22-48 6-16,44 54 0 0,-44-54 0 0,53 51-1 15,-53-51 1-15,76 54-1 0,-76-54 1 0,71 50 0 0,-71-50 0 0,71 43 1 16,-71-43-1-16,97 47 0 0,-97-47 0 0,78 37 0 15,-78-37 0-15,105 37 0 0,-105-37 0 0,86 25 0 16,-86-25 0-16,104 25-3 0,-104-25 3 0,109 18 3 0,-109-18-3 0,129 18 2 16,-129-18-2-16,110 14 5 0,-110-14-5 0,141 14 7 15,-152-17-7-15,142 17 8 0,-118-12-8 0,109 7 10 16,-122-9-10-16,145 13 6 0,-145-13-6 0,133 6 3 16,-133-6-3-16,119 6 4 0,-119-6-4 0,137 3 0 15,-137-3 0-15,124 0-2 0,-124 0 2 0,114 0-2 0,-114 0 2 0,129 0 0 16,-129 0 0-16,113-9 0 0,-113 9 0 0,109-14 0 15,-109 14 0-15,103-18-1 0,-103 18 1 0,85-20 10 16,-85 20-10-16,97-22 12 0,-109 22-12 0,102-23 13 16,-90 23-13-16,68-27 14 0,-68 27-14 0,61-27 15 15,-61 27-15-15,51-31 12 0,-51 31-12 0,34-34 15 0,-34 34-15 16,39-39 12-16,-39 39-12 0,29-42 10 16,-29 42-10-16,25-49 10 0,-25 49-10 0,15-53 3 0,-4 53-3 0,-4-59 4 15,-7 59-4-15,0-61 0 0,0 61 0 0,-11-64 2 16,2 66-2-16,-21-70 1 0,30 68-1 0,-49-70 1 15,59 69-1-15,-93-66-3 0,93 66 3 0,-117-65-3 0,94 68 3 0,-123-65-4 16,136 63 4-16,-190-54-13 0,190 54 13 0,-234-45-38 16,234 45 38-16,-266-45-89 0,266 45 89 0,-280-49-184 15,280 49 184-15</inkml:trace>
  <inkml:trace contextRef="#ctx0" brushRef="#br0" timeOffset="6260.96">11068 6018 189 0,'0'0'0'0,"6"-2"79"0,-6 2-79 0,14-3 37 0,-14 3-37 0,-7-6 54 16,7 6-54-16,2-2 35 0,-2 2-35 0,1-1 30 16,-1 1-30-16,4-2 23 0,5 4-23 0,-3-6 30 15,-6 4-30-15,-6-5 18 0,6 5-18 0,20-2 9 16,-20 2-9-16,1-4 4 0,-1 4-4 0,27 2 3 0,-27-2-3 0,13-2 3 15,-13 2-3-15,35 2 1 0,-35-2-1 0,22 7 0 16,-22-7 0-16,36 11 1 0,-36-11-1 0,37 9 4 16,-37-9-4-16,39 11 8 0,-39-11-8 0,39 7 7 15,-39-7-7-15,38 5 10 0,-38-5-10 0,42 7 11 16,-30-7-11-16,35 4 18 0,-47-4-18 0,43 5 27 16,-33-5-27-16,37 4 26 0,-47-4-26 0,77 9 16 0,-77-9-16 0,71 8 9 15,-71-8-9-15,64 11 4 0,-64-11-4 0,82 13 2 16,-82-13-2-16,58 11-1 0,-58-11 1 0,74 7 3 15,-74-7-3-15,59 1 0 0,-59-1 0 0,53 0 0 16,-53 0 0-16,51-3 0 0,-51 3 0 0,39-15 3 16,-39 15-3-16,49-17 8 0,-38 15-8 0,36-17 13 0,-47 19-13 0,37-22 11 15,-37 22-11-15,54-25 5 0,-54 25-5 0,29-23 2 16,-29 23-2-16,36-25 2 0,-26 23-2 0,19-28 1 16,-29 30-1-16,14-33 6 0,-3 33-6 0,2-35 10 15,-13 35-10-15,-2-41 9 0,2 41-9 0,9-45 2 0,-9 45-2 16,0-44 2-16,0 44-2 0,-9-47-1 0,9 47 1 0,-25-43 1 15,25 43-1-15,-9-42 1 0,0 42-1 0,-13-40-1 16,22 40 1-16,-23-36-6 0,23 36 6 16,-14-35-12-16,5 37 12 0,-16-34-11 0,25 32 11 0,-27-31-9 15,27 31 9-15,-27-28-3 0,27 28 3 0,-31-29 0 16,40 28 0-16,-40-23 1 0,31 24-1 0,-32-26 1 16,32 26-1-16,-34-25 2 0,34 25-2 0,-46-22-2 0,46 22 2 0,-34-20 1 15,34 20-1-15,-37-21 1 0,37 21-1 0,-37-17-2 16,47 17 2-16,-46-15 0 0,36 15 0 0,-35-14-1 15,35 14 1-15,-36-15-1 0,36 15 1 0,-47-9 0 16,47 9 0-16,-23-12 0 0,23 12 0 0,-36-9 1 0,36 9-1 0,-32-7 0 16,32 7 0-16,-45-7 2 0,45 7-2 0,-31-6 0 15,42 6 0-15,-42-5-1 0,31 5 1 0,-39-3 1 16,39 3-1-16,-29-4 0 0,29 4 0 0,-17-1 0 16,17 1 0-16,-39 0 0 0,49 0 0 0,-52 0-1 15,42 0 1-15,-19 0 0 0,19 0 0 0,-31 0 0 0,31 0 0 0,-32 0 0 16,32 0 0-16,-31 5 0 0,31-5 0 0,-28 5 0 15,28-5 0-15,-27 5 0 0,27-5 0 0,-29 8-1 16,29-8 1-16,-38 7 0 0,38-7 0 0,-15 8 1 16,15-8-1-16,-27 10 0 0,27-10 0 0,-29 10 1 15,29-10-1-15,-37 11 1 0,37-11-1 0,-25 14 0 16,25-14 0-16,-14 12 2 0,14-12-2 0,-24 15 3 0,24-15-3 16,-22 16 4-16,22-16-4 0,-19 19 0 0,19-19 0 0,-30 17 0 15,30-17 0-15,-6 20 0 0,-5-22 0 0,-3 23 2 16,14-21-2-16,-3 23 1 0,3-23-1 0,-15 21 0 15,15-21 0-15,-12 25 1 0,12-25-1 0,-14 24 2 16,14-24-2-16,-26 26-1 0,39-26 1 0,-27 27 0 0,14-27 0 0,-26 29 2 16,26-29-2-16,-13 28 0 0,13-28 0 0,-2 32 0 15,2-32 0-15,-20 29-1 0,30-28 1 0,-20 28 1 16,10-29-1-16,-17 27 0 0,17-27 0 0,3 27-2 16,-3-27 2-16,-12 23-2 0,23-21 2 0,-11 21-4 0,0-23 4 15,0 25 0-15,0-25 0 0,0 27 0 0,0-27 0 16,-7 28-2-16,7-28 2 0,19 32 2 0,-19-32-2 0,15 32 1 15,-15-32-1-15,5 34-1 0,5-32 1 0,10 32-1 16,-20-34 1-16,17 32 2 0,-17-32-2 0,34 36-1 16,-34-36 1-16,52 34-7 0,-52-34 7 0,41 28-4 15,-30-26 4-15,38 23 1 0,-49-25-1 0,82 25 3 16,-93-27-3-16,89 23-1 0,-78-21 1 0,95 15 1 0,-95-15-1 0,77 10 1 16,-77-10-1-16,86 8 1 0,-86-8-1 0,80 2-1 15,-80-2 1-15,89 0-6 0,-89 0 6 0,61 0-19 16,-61 0 19-16,76 0-29 0,-76 0 29 0,52-10-44 15,-52 10 44-15,68-14-55 0,-68 14 55 0,43-23-88 0,-43 23 88 0,52-30-161 16,-52 30 161-16</inkml:trace>
  <inkml:trace contextRef="#ctx0" brushRef="#br0" timeOffset="9643.22">14325 6075 238 0,'0'0'0'0,"-15"-5"13"0,15 5-13 0,-4-9 8 15,4 9-8-15,2-15 10 0,-2 15-10 0,-5-7 30 0,5 7-30 0,-10-1 39 16,17-3-39-16,-17 4 32 0,18-3-32 0,-16 5 28 15,8-2-28-15,7-8 27 0,-14 12-27 0,7-4 37 16,0 0-37-16,0-2 44 0,7-4-44 0,-14 8 42 16,7-2-42-16,16-2 40 0,-7-1-40 0,8 5 39 15,-17-2-39-15,53-4 24 0,-53 4-24 0,54 4 17 0,-54-4-17 0,73 0 9 16,-73 0-9-16,88 7 5 0,-88-7-5 0,102 7 5 16,-102-7-5-16,87 20 4 0,-80-26-4 0,82 23 2 15,-89-17-2-15,78 13 0 0,-78-13 0 0,66 17-3 16,-66-17 3-16,54 14-6 0,-54-14 6 0,40 14-19 15,-40-14 19-15,30 15-49 0,-30-15 49 0,24 12-72 16,-24-12 72-16,15 15-115 0,-15-15 115 0,22 1-188 0,-22-1 188 0</inkml:trace>
  <inkml:trace contextRef="#ctx0" brushRef="#br0" timeOffset="11369.71">2120 10161 511 0,'0'0'0'0,"18"54"39"0,-18-54-39 0,36-21 15 16,-36 21-15-16,38 11 25 0,-38-11-25 0,50 44 49 16,-50-44-49-16,74 14 30 0,-69-44-30 0,73 73 18 0,-78-43-18 0,93-20 13 15,-93 20-13-15,89 40 10 0,-89-40-10 0,105-22 2 16,-105 22-2-16,100 5 26 0,-100-5-26 0,108 6 21 15,-108-6-21-15,111 7 16 0,-111-7-16 0,112 5 17 16,-112-5-17-16,113 8 11 0,-113-8-11 0,106 35 9 16,-106-35-9-16,103 6 6 0,-103-6-6 0,97-24 8 0,-97 24-8 0,81 4 2 15,-81-4-2-15,70 2 2 0,-70-2-2 0,54 27-1 16,-54-27 1-16,47-27 1 0,-47 27-1 0,29 27 1 16,-29-27-1-16,21-27-1 0,-21 27 1 0,15-10-11 15,-15 10 11-15,7-12-29 0,-7 12 29 0,2 11-52 16,-1-36 52-16,-1 3-75 0,0 22 75 0,0-28-110 15,0 28 110-15,0-32-187 0,0 32 187 0</inkml:trace>
  <inkml:trace contextRef="#ctx0" brushRef="#br0" timeOffset="11634.15">3548 9874 562 0,'0'0'0'0,"-7"-25"44"16,7 25-44-16,-4 25 54 0,6-52-54 0,-2 27 17 15,0 0-17-15,0 0 11 0,0 0-11 0,3 26 5 16,-3-26-5-16,19 5-2 0,-19-5 2 0,30-11 8 0,-30 11-8 0,39 23 10 16,-39-23-10-16,51 29 8 0,-51-4-8 0,58-14 11 15,-58-11-11-15,60 42 8 0,-62-16-8 0,61-2 6 16,-59-24-6-16,49 86 4 0,-49-86-4 0,40 68 0 16,-40-68 0-16,27 52 1 0,-27-52-1 0,8 114 0 15,-8-114 0-15,0 69 3 0,0-69-3 0,-32 132 0 16,32-160 0-16,-56 135-8 0,56-107 8 0,-78 110-31 15,78-110 31-15,-107 109-66 0,107-109 66 0,-122 127-139 0,122-127 139 0,-118 48-384 16,118-48 384-16</inkml:trace>
  <inkml:trace contextRef="#ctx0" brushRef="#br0" timeOffset="19818.3">7441 5632 480 0,'0'0'0'0,"39"8"16"0,-39-8-16 0,34-9 30 0,-34 9-30 0,48-9 15 15,-48 9-15-15,62-7 22 0,-62 7-22 0,79-7 33 16,-79 7-33-16,91-6 34 0,-91 6-34 0,89-10 22 15,-89 10-22-15,100-6 14 0,-100 6-14 0,117 2 11 16,-117-2-11-16,93-7 11 0,-82 12-11 0,99-6 14 16,-110 1-14-16,110-3 8 0,-110 3-8 0,114 0-10 0,-114 0 10 0,117 0 5 15,-117 0-5-15,120 3 1 0,-120-3-1 0,115 7 3 16,-115-7-3-16,104 1 0 0,-104-1 0 0,108 9 2 16,-108-9-2-16,113 9 2 0,-113-9-2 0,81 4 1 15,-81-4-1-15,95 8 2 0,-95-8-2 0,75 6 7 16,-75-6-7-16,63 3 8 0,-63-3-8 0,54 3 15 15,-54-3-15-15,45 1 5 0,-45-1-5 0,23-1 1 16,-23 1-1-16,40 5 2 0,-40-5-2 0,21 2 1 0,-21-2-1 0,17 0-1 16,-17 0 1-16,10 0-1 0,-10 0 1 0,10 0-22 15,-10 0 22-15,1 0-44 0,-1 0 44 0,-13-2-89 16,13 2 89-16,-3-9-148 0,3 9 148 0,-4-23-314 16,4 23 314-16</inkml:trace>
  <inkml:trace contextRef="#ctx0" brushRef="#br0" timeOffset="20052.2">9340 5323 356 0,'0'0'0'0,"4"12"250"0,-4-12-250 0,0 3 72 16,0-3-72-16,-7 2 19 0,18 1-19 0,3 12 22 16,-14-15-22-16,53 32 3 0,-53-32-3 0,47 38 12 15,-47-38-12-15,75 51 9 0,-75-51-9 0,100 70 3 16,-100-70-3-16,93 74 2 0,-93-74-2 0,75 76-1 15,-62-73 1-15,59 77-1 0,-72-80 1 0,39 81-12 16,-39-81 12-16,26 87-23 0,-26-87 23 0,0 89-44 0,0-89 44 0,-41 94-56 16,49-91 56-16,-99 91-44 0,91-94 44 0,-121 100-64 15,134-95 64-15,-165 94-113 0,152-99 113 0,-187 81-302 16,187-81 302-16</inkml:trace>
  <inkml:trace contextRef="#ctx0" brushRef="#br0" timeOffset="30358.39">1901 6703 491 0,'0'0'0'0,"-8"32"31"16,8-32-31-16,0 7 28 0,0-7-28 0,3 0 13 15,-3 0-13-15,16 0 27 0,-16 0-27 0,25-21 45 16,-25 42-45-16,38-21 44 0,-38 0-44 0,54-21 34 16,-54 21-34-16,63 3 25 0,-63-3-25 0,76 22 15 0,-76-22-15 0,85 5 8 15,-85-5-8-15,92-12 2 0,-92 29-2 0,95-29 4 16,-95 12-4-16,96 24 1 0,-96-24-1 0,102 6 1 16,-102-6-1-16,102 5 3 0,-102-5-3 0,107 6 9 15,-107-6-9-15,110-11 13 0,-110 11-13 0,113 5 15 16,-113-5-15-16,116 22 13 0,-119-38-13 0,116 37 10 0,-113-21-10 15,106 4 7-15,-106-4-7 0,94-13 5 0,-94 13-5 0,91 18 10 16,-91-18-10-16,79 2 8 0,-79-2-8 0,67-16 8 16,-67 16-8-16,66 17 5 0,-70-32-5 0,62 33 5 15,-58-18-5-15,39-17 4 0,-39 17-4 0,40 2 0 16,-40-2 0-16,29 2 1 0,-29-2-1 0,24 16 0 0,-24-16 0 0,10-14-4 16,-10 14 4-16,5 0-16 0,2 14 16 0,-7-16-39 15,0 2 39-15,-17-30-67 0,17 30 67 0,-27-14-132 16,27 14 132-16,-47-54-308 0,47 54 308 0</inkml:trace>
  <inkml:trace contextRef="#ctx0" brushRef="#br0" timeOffset="30644.37">3337 6462 570 0,'0'0'0'0,"24"30"138"0,-28-45-138 0,40 23 42 15,-36-8-42-15,58 27 11 0,-58-27-11 0,73 20 3 16,-76-37-3-16,98 55 10 0,-95-38-10 0,103 29 9 16,-103-29-9-16,100 36 4 0,-104-48-4 0,93 52 2 15,-89-40-2-15,76 60 0 0,-76-60 0 0,54 52 1 0,-54-52-1 0,33 59-2 16,-33-59 2-16,10 64-3 0,-10-64 3 0,-5 55 0 16,5-55 0-16,-27 93-5 0,23-111 5 0,-52 97-4 15,56-79 4-15,-71 89-7 0,71-89 7 0,-95 52-1 16,95-52 1-16,-95 76-8 0,95-76 8 0,-97 49-12 15,97-49 12-15,-86 39-33 0,86-39 33 0,-78 12-51 16,82 6 51-16,-65 6-87 0,61-24 87 0,-47 10-161 16,47-10 161-16</inkml:trace>
  <inkml:trace contextRef="#ctx0" brushRef="#br0" timeOffset="36222.26">2971 4791 683 0,'0'0'0'0,"4"7"31"16,-4-7-31-16,2 2 37 0,-2-2-37 0,7 25-2 16,-7-25 2-16,17 46 0 0,-17-46 0 0,14 45 2 15,-14-45-2-15,8 55 2 0,-13-67-2 0,19 81 4 0,-14-69-4 0,8 57 6 16,-8-57-6-16,5 57 15 0,-5-57-15 0,0 37 10 16,0-37-10-16,7 59 4 0,-7-59-4 0,0 27 3 15,0-27-3-15,2 37 3 0,3-24-3 0,-3 20-1 16,-2-33 1-16</inkml:trace>
  <inkml:trace contextRef="#ctx0" brushRef="#br0" timeOffset="36279.34">3061 5348 797 0,'-4'-13'0'0,"6"43"0"0,-2-30 0 0,8 41-1 0,-8-41 1 0,5 26-14 0,-5-26 14 0,0 11-54 0,0-11 54 0,7 20-93 0,-7-20 93 0,12 11-167 0,-7 1 167 0,5-24-380 16,-10 12 380-16</inkml:trace>
  <inkml:trace contextRef="#ctx0" brushRef="#br0" timeOffset="36463.94">3569 5103 807 0,'0'0'0'0,"4"11"47"0,-4-11-47 0,9 17 37 15,-9-17-37-15,-6-10 1 0,6 10-1 0,6 11 4 0,-6-11-4 0,-6-11 4 16,6 11-4-16,0 0-13 0,6 11 13 0,-12-22-58 16,6 11 58-16,4 11-133 0,-4-11 133 0,-5-11-219 15,5 11 219-15</inkml:trace>
  <inkml:trace contextRef="#ctx0" brushRef="#br0" timeOffset="36953.67">2533 6153 319 0,'0'0'0'0,"-4"-14"327"0,4 14-327 0,0-23 47 16,0 23-47-16,15-46 35 0,-15 46-35 0,31-13 6 16,-31 13-6-16,34-44 1 0,-32 60-1 0,39-41 3 0,-41 25-3 0,42-36 3 15,-42 36-3-15,51 2 9 0,-51-2-9 0,47-7 6 16,-47 7-6-16,39-17 3 0,-39 17-3 0,43 15 1 16,-43-15-1-16,34 5 0 0,-36-21 0 0,28 31-1 15,-26-15 1-15</inkml:trace>
  <inkml:trace contextRef="#ctx0" brushRef="#br0" timeOffset="37089.69">2932 5965 759 0,'0'0'0'0,"27"33"-5"15,-27-33 5-15,15 22-10 0,-20-38 10 0,17 57-20 0,-16-57 20 0,8 60-24 0,-8-60 24 0,8 62-10 0,-4-46 10 0,-15 20-5 0,18-5 5 0,-27 4-4 16,24-19 4-16,-24 32 2 16,24-32-2-16,-23 49 2 0,23-49-2 0,-24 30 2 0,24-30-2 0,-19 27 0 15,19-27 0-15,-15 25 0 0,15-25 0 0,-10 7-4 16,13 9 4-16,-5 5-6 0,2-21 6 0,0 18-10 16,0-18 10-16,9 0-56 0,-9 0 56 0,22 27-92 0,-22-27 92 0,27 0-161 15,-27 0 161-15</inkml:trace>
  <inkml:trace contextRef="#ctx0" brushRef="#br0" timeOffset="37288.3">3534 6348 828 0,'-4'-16'0'0,"8"46"52"0,-4-30-52 0,-6-14 39 0,6 14-39 0,6 18 8 15,-6-18-8-15,0 0-2 0,0 0 2 0,0 2-7 16,0-2 7-16,-4 5-14 0,4-5 14 0,-8 4-77 16,8-4 77-16,-10 0-186 0,10 0 186 0,-7-11-467 15,7 11 467-15</inkml:trace>
  <inkml:trace contextRef="#ctx0" brushRef="#br0" timeOffset="37781.4">2786 7409 693 0,'0'0'0'0,"20"-35"27"0,-20 35-27 0,27-20 66 16,-27 20-66-16,29 0 20 0,-29 0-20 0,34-14 15 0,-34 14-15 0,34-13 11 16,-34 13-11-16,30-5 6 0,-30 5-6 0,26-25-1 15,-26 25 1-15,20 20-1 0,-22-40 1 0,13 41-6 16,-11-21 6-16,-2-7-22 0,4 25 22 0,-6 0-45 16,4-18 45-16,-23 4-64 0,23-4 64 0,-29 42-29 15,29-42 29-15,-29 8-12 0,29-8 12 0,-27 38 5 0,27-38-5 0,-19-1 6 16,19 20-6-16,-10-4 2 0,10-33-2 0,0 48 2 15,0-30-2-15,10 11 4 0,-10-11-4 0,24 12 10 16,-24-12-10-16,32 15 13 0,-32-15-13 0,37 19 14 16,-37-19-14-16,38 20 13 0,-38-20-13 0,28 5 12 15,-26 15-12-15</inkml:trace>
  <inkml:trace contextRef="#ctx0" brushRef="#br0" timeOffset="37865.95">3045 7586 739 0,'-2'-20'0'0,"26"68"7"0,-24-48-7 0,10 32 3 0,-10-32-3 0,0 18 3 0,0 2-3 0,-27 20-2 0,27-40 2 0,-41 39-3 16,41-39 3-16,-57 19-17 0,57-19 17 0,-65 57-33 15,65-76 33-15,-66 51-46 0,66-32 46 0,-63 43-52 16,63-43 52-16,-56-12-119 0,56 12 119 0,-40 21-348 15,40-21 348-15</inkml:trace>
  <inkml:trace contextRef="#ctx0" brushRef="#br0" timeOffset="38057.64">3532 7846 897 0,'0'0'0'0,"0"24"6"16,0-24-6-16,2 25 4 0,-2-25-4 0,0 5 1 15,0-5-1-15,-7 2-22 0,7-2 22 0,-13-2-104 0,13 2 104 0,-18-47-221 16,18 47 221-16</inkml:trace>
  <inkml:trace contextRef="#ctx0" brushRef="#br0" timeOffset="40318.61">13284 7290 343 0,'0'0'0'0,"122"23"4"0,-122-23-4 0,125 27-17 16,-125-27 17-16,153 27-76 0,-153-27 76 0,153 28-169 0,-153-28 169 0</inkml:trace>
  <inkml:trace contextRef="#ctx0" brushRef="#br0" timeOffset="41172.21">15199 7024 448 0,'0'0'0'0,"5"-6"59"15,-10 12-59-15,10-15 68 0,-5 9-68 0,-4 0 47 16,4 0-47-16,16-9 48 0,-16 9-48 0,15-2 34 0,-15 2-34 0,10 6 17 16,-10-6-17-16,24 0 18 0,-24 0-18 0,23 0 10 15,-17-6-10-15,16 12 8 0,-15-12-8 0,13 17 5 16,-20-11-5-16,36 0 7 0,-36 0-7 0,20 13 3 15,-20-13-3-15,33 0 2 0,-39 5-2 0,37-7 3 0,-31 2-3 0,25 5 6 16,-25-5-6-16,21 4 5 0,-21-4-5 0,18 11 5 16,-12-17-5-16,9 17 4 0,-15-11-4 0,22-2 4 15,-22 2-4-15,13 6 1 0,-18 1-1 0,15-4 3 16,-10-3-3-16,14-2 3 0,-14 2-3 0,-1 11 1 16,1-11-1-16,3 4 1 0,-3-4-1 0,8-4 3 15,-8 4-3-15,0 4 2 0,0-4-2 0,2 3 4 16,-9 2-4-16,7 1 3 0,0-6-3 0,7-2 1 0,-7 2-1 0,-5 9 2 15,5-9-2-15,5-1 0 0,-5 1 0 0,0 3 1 16,0-3-1-16,-5 12 1 0,5-12-1 0,5-3 1 16,-5 3-1-16,0 3 1 0,0-3-1 0,-5 10 1 15,5-10-1-15,5-3 0 0,-5 3 0 0,-5 10 2 0,5-10-2 0,0 1 1 16,0-1-1-16,-2 0 2 0,2 0-2 0,0 2 1 16,5-7-1-16,-10 12 0 0,5-7 0 0,5-4 1 15,-5 4-1-15,-8 9 0 0,8-9 0 0,5-4 1 16,-5 4-1-16,-2 4-1 0,2-4 1 0,-10 11 1 0,10-11-1 0,5 0-1 15,-5 0 1-15,-3 3 0 0,3-3 0 0,0 6-1 16,0-6 1-16,-2 3-19 0,2-3 19 0,0 6-76 16,0-6 76-16,7 7-108 0,-7-7 108 0,29 4-165 15,-29-4 165-15,45 5-286 0,-45-5 286 0</inkml:trace>
  <inkml:trace contextRef="#ctx0" brushRef="#br0" timeOffset="53614.18">1957 12373 513 0,'0'0'0'0,"11"-34"44"0,-11 34-44 0,7 52 10 15,-7-52-10-15,34 14 7 0,-34-14-7 0,57-23 30 16,-57 23-30-16,53 61 28 0,-53-61-28 0,78 23 16 16,-78-23-16-16,93-19 8 0,-103 59-8 0,100-23 4 15,-90-17-4-15,90 13 9 0,-90-13-9 0,93 13 24 0,-93-13-24 0,95 7 14 16,-95-7-14-16,90 4 21 0,-81-43-21 0,79 80 19 15,-88-41-19-15,100 0 17 0,-90-39-17 0,95 39 14 16,-105 0-14-16,110 0 11 0,-110 0-11 0,111 0 14 16,-111 0-14-16,108 39 10 0,-108-39-10 0,111 1 4 15,-111-1-4-15,113-32 4 0,-113 32-4 0,96 5-1 0,-102 32 1 0,89-29 2 16,-83-8-2-16,70 9-1 16,-70-9 1-16,61-30-7 0,-61 30 7 0,38 43-16 0,-38-43 16 0,35-34-33 15,-35 34 33-15,29 0-69 0,-29 0 69 0,25-7-81 16,-28 43 81-16,30-94-120 0,-27 58 120 0,19-30-267 15,-19 30 267-15</inkml:trace>
  <inkml:trace contextRef="#ctx0" brushRef="#br0" timeOffset="53898.67">3580 12100 535 0,'0'0'0'0,"-11"-35"101"15,11 35-101-15,-8 35 66 0,13-70-66 0,-10 70 22 16,5-35-22-16,3 2 9 0,-3-2-9 0,19-20 3 16,-19 20-3-16,22 16 0 0,-22-16 0 0,29 27 11 0,-29-27-11 0,37 35 7 15,-37-35-7-15,38 78 1 0,-38-78-1 0,52 49-2 16,-52-49 2-16,56 22 4 16,-56-22-4-16,49 66 2 0,-49-66-2 0,46 72 2 0,-46-72-2 0,34 78 0 15,-34-78 0-15,20 87 0 0,-20-87 0 0,-5 132 2 16,10-169-2-16,-30 178 5 0,25-141-5 0,-52 69 4 15,52-69-4-15,-87 111-2 0,87-111 2 0,-114 111-14 0,114-111 14 0,-132 101-44 16,132-101 44-16,-134 89-108 0,134-89 108 0,-127 111-189 16,127-111 189-16</inkml:trace>
  <inkml:trace contextRef="#ctx0" brushRef="#br0" timeOffset="-194989.97">12834 5508 536 0,'0'0'0'0,"-17"2"15"15,17-2-15-15,-4 0 30 0,13-2-30 0,-18-6 34 16,9 8-34-16,11-22 18 0,-11 22-18 0,17-35 11 16,-17 35-11-16,21-40 5 0,-21 40-5 0,31-57 11 15,-41 59-11-15,57-72 17 0,-47 70-17 0,41-76 23 16,-41 76-23-16,56-90 18 0,-56 90-18 0,61-95 17 15,-61 95-17-15,80-103 14 0,-80 103-14 0,73-107 10 0,-73 107-10 0,78-114 2 16,-78 114-2-16,83-118 2 0,-83 118-2 0,88-119 5 16,-96 122-5-16,98-125 3 0,-83 119-3 0,84-118 3 15,-91 121-3-15,90-113 7 0,-90 113-7 0,77-107 11 16,-77 107-11-16,83-100 7 0,-83 100-7 0,57-79 6 16,-57 79-6-16,54-66 2 0,-54 66-2 0,38-56 0 0,-38 56 0 0,34-43 1 15,-34 43-1-15,3-23-1 0,4 20 1 0,-7-15-10 16,0 18 10-16,-7-4-21 0,7 4 21 0,-28 0-57 15,28 0 57-15,-55 20-109 0,63-24 109 0,-73 33-309 16,65-29 309-16</inkml:trace>
  <inkml:trace contextRef="#ctx0" brushRef="#br0" timeOffset="-194568.64">12698 5079 583 0,'0'0'0'0,"-7"-1"61"0,16-1-61 0,-16 4 58 15,7-2-58-15,-7 1 55 0,7-1-55 0,-7 20 27 16,-3-16-27-16,15 25 3 0,-5-29-3 0,-15 50-1 16,15-50 1-16,7 60 0 0,-7-60 0 0,-9 71 1 15,18-73-1-15,-16 79 0 0,7-77 0 0,20 72-1 16,-20-72 1-16,43 64 1 0,-43-64-1 0,32 57 0 0,-32-57 0 0,63 39 1 15,-63-39-1-15,66 27 1 0,-66-27-1 0,66 14 3 16,-56-16-3-16,60 4 0 0,-70-2 0 0,81-12 1 16,-81 12-1-16,79-34 0 0,-79 34 0 0,70-43 1 15,-70 43-1-15,70-61-40 0,-70 61 40 0,45-71-156 16,-45 71 156-16</inkml:trace>
  <inkml:trace contextRef="#ctx0" brushRef="#br0" timeOffset="-194219.31">14324 2907 568 0,'0'0'0'0,"-2"3"2"0,2-3-2 0,10 8 4 0,-10-8-4 0,2 21 7 16,-2-21-7-16,18 24 39 0,-18-24-39 0,9 38 40 15,-9-38-40-15,17 45 27 0,-17-45-27 0,19 49 13 16,-19-49-13-16,22 55 11 0,-22-55-11 0,20 57 8 15,-13-61-8-15,5 63 5 0,-12-59-5 0,20 54-2 0,-20-54 2 0,18 45-31 16,-18-45 31-16,13 28-140 0,-13-28 140 0,8 12-483 16,-8-12 483-16</inkml:trace>
  <inkml:trace contextRef="#ctx0" brushRef="#br0" timeOffset="-194041.77">14283 2649 673 0,'0'0'0'0,"-15"-8"23"16,15 8-23-16,0-9 67 0,-5 13-67 0,1-6 35 15,4 2-35-15,0 0 0 0,0 0 0 0,0 11-5 0,0-11 5 0,22 18-13 16,-22-18 13-16,27 25-87 0,-27-25 87 0,41 30-155 16,-41-30 155-16,46 36-522 0,-46-36 522 0</inkml:trace>
  <inkml:trace contextRef="#ctx0" brushRef="#br0" timeOffset="-193016.14">14817 3262 582 0,'0'0'0'0,"-15"-46"46"16,15 46-46-16,-12-52 57 0,12 52-57 0,-8-57 72 15,15 53-72-15,-6-58 42 0,-1 62-42 0,22-59 27 16,-22 59-27-16,45-61 19 0,-45 61-19 0,50-44 15 16,-50 44-15-16,54-29 10 0,-54 29-10 0,54-9 3 15,-54 9-3-15,55 0-4 0,-48-3 4 0,32 20 0 0,-39-17 0 0,34 27-3 16,-34-27 3-16,27 36-4 0,-27-36 4 0,19 32-16 16,-19-32 16-16,6 41-21 0,-6-41 21 0,5 32-30 15,-5-32 30-15,11 27-35 0,-15-24 35 0,15 23-36 16,-8-30 36-16,17 20-34 0,-20-16 34 0,22 16-36 15,-22-16 36-15,31 4-10 0,-31-4 10 0,35 0-1 0,-35 0 1 0,38 0 4 16,-38 0-4-16,37-2 10 0,-35-4-10 0,35 6 13 16,-37 0-13-16,27 6 4 0,-27-6-4 0,32 13-1 15,-32-13 1-15,19 31-5 0,-19-31 5 0,24 27-1 16,-24-27 1-16,12 38-10 0,-12-38 10 0,18 27-29 16,-23-22 29-16,24 16-49 0,-19-21 49 0,20 16-29 15,-20-16 29-15,21 11-29 0,-21-11 29 0,35-5 13 0,-35 5-13 0,41-17 69 16,-41 17-69-16,41-21 45 0,-41 21-45 0,47-42 22 15,-50 47-22-15,40-50 14 0,-37 45-14 0,29-50 44 16,-29 50-44-16,22-55 44 0,-25 62-44 0,10-60 22 16,-7 53-22-16,0-47 9 0,1 42-9 0,-11-35 5 0,10 40-5 15,-18-32 3-15,18 32-3 0,-26-19 1 0,26 19-1 0,-29-13-4 16,29 13 4-16,-34 6 1 0,34-6-1 0,-32 3 2 16,32-3-2-16,-27 15-1 0,27-15 1 0,-25 35-3 15,25-35 3-15,-11 32-5 0,8-26 5 0,-1 36-7 16,4-42 7-16,4 40-7 0,-4-40 7 0,20 40-8 0,-20-40 8 0,23 42-18 15,-23-42 18-15,32 20-33 0,-32-20 33 0,35 14-43 16,-35-14 43-16,30 7-19 0,-30-7 19 0,36-7-6 16,-36 7 6-16,41-34 0 0,-41 34 0 0,39-43 3 15,-39 43-3-15,34-49-1 0,-34 49 1 0,41-70 4 16,-41 70-4-16,30-74 10 0,-30 74-10 0,19-75 31 16,-19 75-31-16,13-86 23 0,-13 86-23 0,4-90 11 0,-4 90-11 15,2-99 7-15,-2 99-7 0,-7-90 4 0,7 90-4 0,-19-82-2 16,17 89 2-16,-18-75 0 0,20 68 0 0,-22-54 4 15,22 54-4-15,-24-37 10 0,24 37-10 0,-22-20 13 16,22 20-13-16,-27 4 5 0,27-4-5 0,-21 18 0 16,21-18 0-16,-20 52-5 0,20-52 5 0,-8 59-4 0,8-59 4 0,-2 88-3 15,2-88 3-15,17 86-1 0,-17-86 1 0,39 104-1 16,-39-104 1-16,63 96 3 0,-63-96-3 0,81 84 3 16,-81-84-3-16,89 85 3 0,-88-90-3 0,96 71 1 15,-97-66-1-15,95 56-23 0,-95-56 23 0,94 30-37 0,-94-30 37 0,91 7-3 16,-91-7 3-16,76 5 4 0,-76-5-4 0,66-12 26 15,-66 12-26-15,55-17 28 0,-55 17-28 0,41-28 13 16,-41 28-13-16,21-40 11 0,-21 40-11 0,9-33 14 16,-9 33-14-16,0-25 13 0,0 25-13 0,-3-32 7 15,3 32-7-15,-19-20 7 0,19 20-7 0,-19-7 1 16,19 12-1-16,-22-5 4 0,22 0-4 0,-18 6 1 16,18-6-1-16,-16 19-4 0,16-19 4 0,-10 24-1 0,10-24 1 0,-5 19-4 15,5-19 4-15,0 25-3 0,0-25 3 0,15 25-5 16,-15-32 5-16,31 28-20 0,-31-21 20 0,42 10-33 15,-42-10 33-15,55-8-18 0,-55 8 18 0,61 8-13 16,-61-8 13-16,64-20 0 0,-64 20 0 0,65-11 23 0,-65 11-23 0,61-18 21 16,-61 9-21-16,52 0 14 0,-52 9-14 0,43-16 27 15,-43 16-27-15,30 0 26 0,-30 0-26 0,21 2 10 16,-21-2-10-16,7 28-3 0,-7-28 3 0,0 33-4 16,0-33 4-16,-26 40-4 0,24-48 4 0,-40 63-10 15,42-55 10-15,-70 43-68 0,70-43 68 0,-93 54-184 16,93-54 184-16,-122 42-543 0,122-42 543 0</inkml:trace>
  <inkml:trace contextRef="#ctx0" brushRef="#br0" timeOffset="-192084.08">10786 5203 429 0,'0'0'0'0,"-9"-25"76"15,9 25-76-15,0-20 50 0,0 20-50 0,-7-12 76 0,7 12-76 0,-45-11 74 16,56 11-74-16,-58-4 26 0,47 4-26 0,-70-2 17 16,70 2-17-16,-57 6 11 0,57-6-11 0,-88 17 6 15,88-17-6-15,-75 26 7 0,75-26-7 0,-68 39 6 16,68-39-6-16,-69 48 9 0,56-50-9 0,-42 60 5 16,55-58-5-16,-61 64 2 0,61-64-2 0,-53 71-2 0,53-71 2 0,-53 79 6 15,53-79-6-15,-27 83-2 0,27-83 2 0,-11 87-4 16,11-87 4-16,3 87-3 0,8-86 3 0,17 81-1 15,-28-82 1-15,69 79 1 0,-69-79-1 0,77 69 1 16,-77-69-1-16,79 54 0 0,-79-54 0 0,101 44-18 0,-101-44 18 16,110 31-66-16,-110-31 66 0,127 13-71 15,-141-15 71-15,145 4-97 0,-131-2 97 0,105-17-109 16,-105 17 109-16,112-35-68 0,-101 37 68 0,89-49 2 0,-100 47-2 0,86-55 118 16,-86 55-118-16,65-67 139 0,-65 67-139 0,42-73 122 15,-42 73-122-15,17-80 59 0,-17 80-59 0,-10-84 24 16,20 84-24-16,-39-91 20 0,29 91-20 0,-41-89 13 0,41 89-13 0,-41-84 4 15,41 84-4-15,-77-72-4 0,77 72 4 0,-54-58-12 16,54 58 12-16,-75-41-36 0,75 41 36 0,-61-25-75 16,61 25 75-16,-55-9-108 0,55 9 108 0,-34 0-175 15,34 0 175-15</inkml:trace>
  <inkml:trace contextRef="#ctx0" brushRef="#br0" timeOffset="-191741.97">10857 5216 717 0,'0'0'0'0,"19"-63"12"16,-19 63-12-16,-4-83 5 0,4 83-5 0,20-100 33 15,-20 100-33-15,-1-117 31 0,1 117-31 0,12-130 14 0,-12 130-14 16,10-143 3-16,-10 143-3 0,26-159 4 0,-26 159-4 0,18-167 1 15,-18 167-1-15,21-177 1 0,-21 177-1 0,15-184 1 16,-15 184-1-16,39-180-1 0,-39 180 1 0,20-174 0 16,-20 174 0-16,46-161 0 0,-46 161 0 0,34-148 2 15,-34 148-2-15,34-130 3 0,-46 130-3 0,43-111 12 16,-31 111-12-16,25-93 9 0,-25 93-9 0,32-73 13 0,-32 73-13 16,4-55 5-16,-4 55-5 0,8-37 3 0,-8 37-3 0,15-22 3 15,-15 22-3-15,-10-3-2 0,10 3 2 0,10 8-30 16,-10-8 30-16,0 36-93 0,0-36 93 0,-20 50-96 15,20-50 96-15,-10 64-109 0,10-64 109 0,-15 79-251 16,15-79 251-16</inkml:trace>
  <inkml:trace contextRef="#ctx0" brushRef="#br0" timeOffset="-191427.3">10338 4693 762 0,'0'0'0'0,"0"0"0"15,0 0 0-15,0 7 5 0,12-7-5 0,8 21-4 16,-20-21 4-16,51 32 11 0,-51-32-11 0,42 41 26 15,-42-41-26-15,61 52 11 0,-61-52-11 0,70 56 5 16,-70-56-5-16,68 53 1 0,-68-53-1 0,68 47-1 0,-56-47 1 0,47 33-1 16,-59-33 1-16,78 18-16 15,-78-18 16-15,67 0-34 0,-67 0 34 0,50-18-51 0,-50 18 51 0,58-48-54 16,-58 48 54-16,61-70-59 0,-61 70 59 0,29-94-136 16,-29 94 136-16</inkml:trace>
  <inkml:trace contextRef="#ctx0" brushRef="#br0" timeOffset="-190715.11">11276 2025 511 0,'0'0'0'0,"-10"-6"41"0,10 6-41 0,5-16 43 16,-5 16-43-16,27-22 41 0,-27 22-41 0,17-24 34 16,-17 24-34-16,10-29 29 0,-10 29-29 0,21-23 27 15,-21 23-27-15,17-22 29 0,-17 22-29 0,25-16 39 0,-25 16-39 0,12-7 24 16,-22 7-24-16,35 0 14 0,-25 0-14 0,16 20 0 15,-16-20 0-15,11 32 3 0,-11-32-3 0,21 43-1 16,-21-43 1-16,37 52 0 0,-37-52 0 0,24 55 0 16,-24-55 0-16,24 55 1 0,-37-55-1 0,31 50-1 0,-18-50 1 0,27 45 0 15,-27-45 0-15,2 33-3 0,-2-33 3 0,20 27-9 16,-20-27 9-16,-4 16-14 0,4-16 14 0,16 7-7 16,-16-7 7-16,-9 3-8 0,20-6 8 0,-11 3 2 15,0 0-2-15,-11-10 5 0,11 10-5 0,0-20 1 16,0 20-1-16,-3-28 2 0,3 28-2 0,-10-32 3 15,10 32-3-15,-5-38-2 0,5 38 2 0,-18-41-20 0,7 41 20 0,-12-43-75 16,23 43 75-16,-16-45-65 16,16 45 65-16,-39-48-55 0,39 48 55 0,-17-48-33 0,17 48 33 0,-39-46-16 15,39 46 16-15,-17-45 2 0,17 45-2 0,-23-44 3 16,12 44-3-16,-12-43 8 0,23 43-8 0,-7-36 15 16,7 36-15-16,-16-32 26 0,4 32-26 0,11-27 24 0,1 27-24 0,-21-21 22 15,21 21-22-15,3-16 22 0,-3 16-22 0,-5-9 26 16,-6 7-26-16,9 0 31 0,2 2-31 0,0 2 20 15,0-2-20-15,0 25-1 0,0-25 1 0,11 38-7 16,-11-38 7-16,31 57 3 0,-44-57-3 0,35 71 8 16,-22-71-8-16,25 86 8 0,-25-86-8 0,29 90 7 0,-29-90-7 15,41 95 4-15,-41-95-4 0,25 91 2 0,-25-91-2 0,38 86 1 16,-38-86-1-16,40 77 0 0,-40-77 0 0,55 70 1 16,-55-70-1-16,32 63 0 0,-22-63 0 0,21 57-1 15,-31-57 1-15,49 50 0 0,-60-50 0 0,56 47-8 16,-45-47 8-16,22 36-17 0,-22-36 17 0,28 33-35 0,-28-33 35 0,21 27-22 15,-21-27 22-15,31 16-8 16,-31-16 8-16,6 12-27 0,-6-12 27 0,21 2-66 16,-21-2 66-16,-4 0-114 0,4 0 114 0,2-18-191 0,-2 18 191 0</inkml:trace>
  <inkml:trace contextRef="#ctx0" brushRef="#br0" timeOffset="-190522.59">11280 2255 691 0,'0'0'0'0,"8"-3"32"15,-8 3-32-15,35-26 38 0,-35 26-38 0,65-32 36 16,-65 32-36-16,56-41 9 0,-56 41-9 0,75-47 4 16,-75 47-4-16,95-44-2 0,-95 44 2 0,83-45-60 15,-83 45 60-15,63-42-207 0,-63 42 207 0,71-40-511 16,-59 38 511-16</inkml:trace>
  <inkml:trace contextRef="#ctx0" brushRef="#br0" timeOffset="-189716.22">12408 1744 380 0,'0'0'0'0,"-29"-5"302"0,29 5-302 0,-22-7 4 0,22 7-4 0,-39-2 2 16,39 2-2-16,-43 0-2 0,43 0 2 0,-56 14-5 15,65-14 5-15,-65 27-5 0,56-27 5 0,-34 43-5 16,34-43 5-16,-48 53-4 0,48-53 4 0,-30 58-6 15,30-58 6-15,-17 58 0 0,28-60 0 0,-15 58-3 16,4-56 3-16,4 44-1 0,-15-44 1 0,45 32-4 0,-34-32 4 0,27 18-12 16,-27-18 12-16,47 4-37 0,-47-4 37 0,48-2-34 15,-48 2 34-15,61-25-26 0,-61 25 26 0,49-32-1 16,-49 32 1-16,41-34 14 0,-51 36-14 0,42-39 32 16,-32 37-32-16,31-34 58 0,-31 34-58 0,1-29 72 15,8 27-72-15,-14-19 66 0,5 21-66 0,0-18 43 0,0 18-43 0,10-12 25 16,-10 12-25-16,-12-2 8 0,22 0-8 0,-22 4-3 15,12-2 3-15,9 7-7 16,-9-7 7-16,10 16-5 0,-10-16 5 0,29 18-4 0,-29-18 4 0,39 18-4 16,-39-18 4-16,64 10-8 0,-64-10 8 0,90 4-30 15,-90-4 30-15,84 0-92 0,-84 0 92 0,93-14-130 16,-93 14 130-16,98-27-182 0,-98 27 182 0,71-32-82 0,-71 32 82 0,77-40 105 16,-77 40-105-16,47-40 149 0,-47 40-149 0,54-44 102 15,-54 44-102-15,33-40 74 0,-33 40-74 0,8-38 49 16,-8 38-49-16,6-34 28 0,-6 34-28 0,-6-25 19 15,6 25-19-15,-32-11 4 0,32 11-4 0,-41 0-12 16,41 0 12-16,-71 6-34 0,79-6 34 0,-87 30-24 0,79-30 24 0,-63 38 2 16,63-38-2-16,-78 48 0 0,78-48 0 0,-59 48 2 15,59-48-2-15,-43 48-5 0,43-48 5 0,-20 45-64 16,20-45 64-16,-21 35-73 0,30-36 73 0,-18 29-22 16,9-28 22-16,7 18-1 0,-7-18 1 0,31 5 9 15,-31-5-9-15,18 2 29 0,-18-2-29 0,34-5 80 0,-34 5-80 0,46-18 69 16,-46 18-69-16,36-18 29 0,-36 18-29 0,34-18 12 15,-34 18-12-15,32-10 8 0,-32 10-8 16,29-6-1-16,-29 6 1 0,19 2-1 0,-19-2 1 0,34 11-10 16,-34-11 10-16,27 28-24 0,-27-28 24 0,22 42-25 15,-22-42 25-15,32 48-41 0,-32-48 41 0,46 58-53 16,-46-58 53-16,36 72-45 0,-36-72 45 0,37 77-40 0,-37-77 40 0,30 83-27 16,-30-83 27-16,19 89-7 0,-19-89 7 0,20 90-2 15,-20-90 2-15,9 89-1 0,-9-89 1 0,0 83 8 16,0-83-8-16,-4 81 10 0,4-81-10 0,-18 68 5 15,18-68-5-15,-37 60 0 0,37-60 0 0,-47 48-29 16,47-48 29-16,-55 27-80 0,55-27 80 0,-63 11-73 0,63-11 73 0,-49-8 0 16,49 8 0-16,-38-37 30 0,38 37-30 0,-20-66 49 15,20 66-49-15,-21-82 61 0,21 82-61 0,9-110 83 16,-9 110-83-16,7-128 20 0,-7 128-20 0,27-141 11 16,-27 141-11-16,38-154 6 0,-38 154-6 0,43-155 1 0,-43 155-1 15,74-157 6-15,-74 157-6 0,71-146 9 0,-61 144-9 0,73-134 31 16,-83 136-31-16,110-125 18 0,-110 125-18 15,97-109 14-15,-97 109-14 0,112-96 9 0,-112 96-9 0,97-80 1 16,-102 81-1-16,86-65-20 0,-81 64 20 0,68-49-113 16,-63 47 113-16,45-40-303 0,-50 42 303 0</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4:12:07.028"/>
    </inkml:context>
    <inkml:brush xml:id="br0">
      <inkml:brushProperty name="width" value="0.05292" units="cm"/>
      <inkml:brushProperty name="height" value="0.05292" units="cm"/>
      <inkml:brushProperty name="color" value="#FF0000"/>
    </inkml:brush>
  </inkml:definitions>
  <inkml:trace contextRef="#ctx0" brushRef="#br0">751 5847 675 0,'0'0'0'0,"-3"3"10"16,3-3-10-16,-2 0 42 0,2 0-42 0,0 0 9 16,0 0-9-16,5 18-1 0,-5-18 1 0,26-2 1 15,-26 2-1-15,37-1 3 0,-37 1-3 0,53 0 2 16,-52-20-2-16,69 20 1 0,-70 0-1 0,87 20 3 15,-87-20-3-15,104-2 6 0,-104 2-6 0,121 0 5 0,-121-18-5 0,131 18 3 16,-131 0-3-16,137 20 4 16,-137-20-4-16,144-18 1 0,-144 18-1 0,150 18 1 0,-150-18-1 0,149 0 5 15,-149 0-5-15,148-11 10 0,-148 11-10 0,153-11 17 16,-153 11-17-16,152-12 19 0,-155-4-19 0,159 19 9 16,-156-3-9-16,153-11 4 0,-153 11-4 0,144-10 6 0,-144 10-6 0,129-20 0 15,-129 20 0-15,120 11 3 0,-120-11-3 0,99-4 1 16,-99 4-1-16,74-16-2 0,-74 16 2 0,58-3-8 15,-58 3 8-15,40 3-37 0,-40-3 37 0,13-37-99 16,-13 37 99-16,5-26-202 0,-5 26 202 0</inkml:trace>
  <inkml:trace contextRef="#ctx0" brushRef="#br0" timeOffset="208.83">3104 5304 645 0,'0'0'0'0,"52"36"91"16,-52-36-91-16,59 25 19 0,-59-25-19 0,67 25 4 0,-67-25-4 0,81 57 1 15,-76-44-1-15,73 47 0 0,-78-60 0 0,71 91 2 16,-71-91-2-16,58 116-6 0,-58-116 6 0,16 96-25 16,-16-96 25-16,-9 118-40 0,9-118 40 0,-50 137-73 0,50-137 73 0,-100 111-114 15,100-111 114-15,-125 132-239 0,121-146 239 0</inkml:trace>
  <inkml:trace contextRef="#ctx0" brushRef="#br0" timeOffset="1701.63">11589 5408 499 0,'0'0'0'0,"1"-8"63"0,-1 8-63 0,10-8 52 0,-10 8-52 0,16-13 23 16,-16 13-23-16,5-11 18 0,-5 11-18 0,-5-10 22 16,5 10-22-16,3-12 12 0,-3 12-12 0,2-17 10 15,-2 17-10-15,0-18 1 0,11 18-1 0,-11-17 3 16,0 17-3-16,-18-20 0 0,18 20 0 0,-2-22-3 16,2 22 3-16,-27-24-4 0,27 24 4 0,-24-22 0 0,24 22 0 0,-22-24 0 15,22 24 0-15,-20-21 4 0,20 21-4 0,-34-19 4 16,34 19-4-16,-38-19 5 0,38 19-5 0,-40-19 11 15,40 19-11-15,-50-19 4 0,50 19-4 0,-32-15 2 16,32 15-2-16,-57-17 2 0,57 17-2 0,-36-12 2 16,36 12-2-16,-60-12 1 0,60 12-1 0,-50-8-2 15,50 8 2-15,-39-5 2 0,39 5-2 0,-61-6 1 0,71 6-1 0,-54-3-1 16,44 3 1-16,-41 0 0 0,41 0 0 0,-37 0-1 16,37 0 1-16,-39 0 1 0,39 0-1 0,-53 3-1 15,53-3 1-15,-39 10-1 0,39-10 1 0,-34 12-1 16,34-12 1-16,-45 12-2 0,45-12 2 0,-59 12 2 0,59-12-2 0,-47 17 1 15,57-16-1-15,-56 16 0 0,46-17 0 0,-47 15-1 16,47-15 1-16,-50 17 2 0,50-17-2 0,-38 16 1 16,38-16-1-16,-24 22 0 0,11-23 0 0,-8 27 0 15,21-26 0-15,-46 25-1 0,57-23 1 0,-44 29 1 16,33-31-1-16,-42 32 0 0,42-32 0 0,-34 37-1 16,34-37 1-16,-33 41-1 0,33-41 1 0,-20 43 1 0,20-43-1 0,-29 41 2 15,29-41-2-15,-28 43 4 0,17-45-4 0,-14 45 3 16,25-43-3-16,-9 45 2 0,9-45-2 15,-16 46 1-15,3-48-1 0,1 50 0 0,12-48 0 0,-9 52 1 16,9-52-1-16,-6 56 0 0,6-56 0 0,0 60 1 16,13-56-1-16,-26 54-1 0,13-58 1 0,26 65 2 15,-26-65-2-15,22 62 2 0,-34-63-2 0,44 59 0 0,-32-58 0 0,34 60 2 16,-20-59-2-16,18 49-2 0,-32-50 2 0,50 50-1 16,-50-50 1-16,54 46-1 0,-54-46 1 0,69 47-1 15,-69-47 1-15,56 37 0 0,-56-37 0 0,87 39 1 16,-87-39-1-16,81 35 1 0,-81-35-1 0,78 26 3 15,-78-26-3-15,92 24 1 0,-82-22-1 0,83 15 1 0,-93-17-1 0,82 8 1 16,-82-8-1-16,93 6 1 0,-93-6-1 0,94 0 0 16,-94 0 0-16,103-7 4 0,-103 7-4 0,93-25 5 15,-93 25-5-15,84-36 24 0,-84 36-24 0,93-47 13 16,-82 48-13-16,68-60 22 0,-79 59-22 0,93-71 14 0,-93 71-14 0,63-82 4 16,-63 82-4-16,69-90 3 0,-69 90-3 0,53-96 0 15,-53 96 0-15,40-100 1 0,-31 98-1 0,5-101 0 16,-14 103 0-16,13-107-1 0,-13 107 1 0,0-105 0 15,0 105 0-15,7-106 3 0,-7 106-3 0,-22-98 2 16,22 98-2-16,-26-92 0 0,26 92 0 0,-47-86 1 16,57 86-1-16,-49-75 1 0,39 75-1 0,-56-65 1 15,56 65-1-15,-44-60-4 0,44 60 4 0,-83-50-1 0,83 50 1 0,-88-37-4 16,88 37 4-16,-101-21-20 0,101 21 20 0,-152-4-46 16,152 4 46-16,-156 0-87 0,156 0 87 0,-178 19-160 15,178-19 160-15,-178 20-479 0,178-20 479 0</inkml:trace>
  <inkml:trace contextRef="#ctx0" brushRef="#br0" timeOffset="24093.52">775 12023 756 0,'0'0'0'0,"18"12"3"0,-18-12-3 0,20 1 12 16,-4-44-12-16,15 44 5 0,-31-1-5 0,25 47 4 16,-9-90-4-16,36 48 10 0,-52-5-10 0,59 1 17 15,-59-1-17-15,56 44 11 0,-56-44-11 0,95-40 7 16,-95 40-7-16,81 40 5 0,-81-40-5 0,103 0-2 15,-103 0 2-15,125-40 0 0,-138 79 0 0,147-78 2 0,-134 39-2 0,123 0 1 16,-123 0-1-16,113 39 2 0,-113-39-2 0,126 3 0 16,-126-3 0-16,137-30-2 0,-137 30 2 0,113 48 4 15,-113-48-4-15,124-27 7 0,-136 68-7 0,121-30 6 16,-109-11-6-16,107-25 3 0,-107 25-3 0,76 50 1 16,-76-50-1-16,66 7-1 0,-66-7 1 0,58-37-18 0,-58 37 18 0,34-5-58 15,-34 5 58-15,17-29-175 16,-24 66 175-16,19-114-366 0,-12 77 366 0</inkml:trace>
  <inkml:trace contextRef="#ctx0" brushRef="#br0" timeOffset="24326.99">2266 11624 856 0,'0'0'0'0,"24"22"6"0,-24-22-6 0,53 18 31 16,-53-18-31-16,79-8 12 0,-79 8-12 0,75 72 9 15,-75-72-9-15,100 44 5 0,-100-44-5 0,107 18 3 0,-107-18-3 0,78 96 0 16,-78-96 0-16,75 36-2 0,-75-36 2 0,35 119-4 16,-35-119 4-16,19 97-5 0,-19-97 5 0,-8 112-7 15,8-112 7-15,-45 125-16 0,45-125 16 0,-69 96-30 16,69-96 30-16,-116 188-19 0,116-188 19 0,-138 155-22 16,138-155 22-16,-142 116-42 0,142-116 42 0,-154 152-134 0,154-152 134 0,-153 189-302 15,153-189 302-15</inkml:trace>
  <inkml:trace contextRef="#ctx0" brushRef="#br0" timeOffset="47413.95">11719 5179 284 0,'0'0'0'0,"0"0"102"16,0 0-102-16,-10-6 57 0,10 6-57 0,13-9 34 16,-13 9-34-16,5-8 12 0,-5 8-12 0,-5-10 2 15,5 10-2-15,14-9 0 0,-14 9 0 0,5-6 5 16,-5 6-5-16,2-7 3 0,-2 7-3 0,-10-7 6 0,10 7-6 0,0-5 20 15,0 5-20-15,0-6 18 0,0 6-18 0,10-8 14 16,-10 8-14-16,-14-6 7 0,14 6-7 0,-5-8 10 16,5 8-10-16,-8-8 14 0,8 8-14 0,6-9 17 15,-6 9-17-15,-18-8 8 0,18 8-8 0,3-10 8 16,-3 10-8-16,-17-10 10 0,17 10-10 0,-8-10 8 0,8 10-8 0,-7-8 12 16,7 8-12-16,-5-7 16 0,15 7-16 0,-15-7 20 15,5 7-20-15,-16-5 27 0,16 5-27 0,-4-8 19 16,4 8-19-16,-5-10 9 0,5 10-9 0,-2-17 4 15,2 17-4-15,-27-19 4 0,27 19-4 0,-11-19-4 16,1 19 4-16,-3-20-5 0,13 20 5 0,-26-18 1 0,26 18-1 0,-22-14-2 16,22 14 2-16,-34-10 2 0,34 10-2 0,-10-5 0 15,10 5 0-15,-30-7 1 0,30 7-1 0,-11-3 1 16,11 3-1-16,-25-4-1 0,25 4 1 0,-41-4 2 16,41 4-2-16,-18-2-2 0,18 2 2 0,-36-1 0 15,36 1 0-15,-46 0-1 0,46 0 1 0,-26 0 0 0,26 0 0 0,-34 0-1 16,34 0 1-16,-35 0 0 0,27 0 0 0,-28 0-1 15,36 0 1-15,-34 0 0 0,34 0 0 0,-24 5 0 16,24-5 0-16,-44 6 2 0,44-6-2 0,-24 7 0 16,24-7 0-16,-35 7 0 0,35-7 0 0,-36 9-2 15,36-9 2-15,-49 7 1 0,49-7-1 0,-38 10 0 0,38-10 0 16,-34 10 0-16,34-10 0 0,-34 10-1 16,34-10 1-16,-28 11 1 0,28-11-1 0,-19 14 0 0,19-14 0 0,-37 15 1 15,37-15-1-15,-13 18-2 0,13-18 2 0,-28 15 2 16,28-15-2-16,-27 18 1 0,27-18-1 0,-31 21-1 15,31-21 1-15,-42 20 0 0,42-20 0 0,-30 18 2 0,30-18-2 16,-18 19 0-16,18-19 0 0,-25 21 1 0,25-21-1 0,-25 18 3 16,12-22-3-16,-8 20 0 0,21-16 0 0,-11 16 1 15,11-16-1-15,-20 13 1 0,20-13-1 0,-30 15 0 16,30-15 0-16,-24 16-1 0,24-16 1 0,-21 16 1 16,21-16-1-16,-20 18 1 0,30-15-1 0,-33 17 0 0,23-20 0 15,-34 22 1-15,34-22-1 0,-9 23 4 0,-1-25-4 0,3 27 3 16,7-25-3-16,-27 23 1 0,27-23-1 0,0 27 3 15,0-27-3-15,-24 23 2 0,36-20-2 0,-31 19 3 16,19-22-3-16,5 28 2 0,-5-28-2 0,-18 25 0 16,18-25 0-16,-7 31 1 0,19-30-1 0,-29 28 0 15,17-29 0-15,-5 34 1 0,5-34-1 0,-12 36 0 0,25-35 0 0,-34 34 1 16,21-35-1-16,-13 37 0 16,26-34 0-16,-24 33 3 0,11-36-3 0,-20 34 2 0,20-34-2 0,-3 36 0 15,3-36 0-15,-2 37 1 0,2-37-1 0,0 34 1 16,10-31-1-16,-17 33 0 0,7-36 0 0,14 45 1 15,-14-45-1-15,22 48-2 0,-22-48 2 0,25 50 1 0,-25-50-1 0,41 55 1 16,-51-58-1-16,42 56 1 0,-32-53-1 0,32 52-1 16,-19-50 1-16,10 44 0 0,-23-46 0 0,38 43 0 15,-27-40 0-15,30 35 0 0,-41-38 0 0,32 33 1 16,-32-33-1-16,53 29 1 0,-53-29-1 0,69 27 3 16,-69-27-3-16,68 18 3 0,-78-20-3 0,83 16 6 15,-73-14-6-15,80 11 3 0,-80-11-3 0,81 7 5 0,-81-7-5 0,93 4 1 16,-93-4-1-16,67-2 2 0,-67 2-2 0,88 2 1 15,-88-2-1-15,62-11 0 0,-51 14 0 0,48-20 2 16,-59 17-2-16,70-18 5 0,-70 18-5 0,70-25 2 16,-59 27-2-16,47-32 5 0,-58 30-5 0,80-34 8 0,-80 34-8 15,64-39 8-15,-64 39-8 0,53-43 4 0,-43 43-4 16,36-47 4-16,-46 47-4 0,63-48 1 0,-63 48-1 16,46-50 1-16,-57 50-1 0,51-52 0 0,-40 52 0 0,43-51-1 15,-43 51 1-15,29-54 1 0,-29 54-1 0,21-57 0 16,-21 57 0-16,18-62 0 0,-18 62 0 0,4-61 0 0,-4 61 0 15,7-63 1-15,-7 63-1 0,18-64-1 0,-18 64 1 0,-10-62-1 16,10 62 1-16,0-59-1 0,0 59 1 0,8-59 0 16,-18 61 0-16,-3-57-1 0,13 55 1 0,-16-54-2 15,16 54 2-15,-13-54-2 0,13 54 2 0,-29-50-1 16,29 50 1-16,-34-49-2 0,24 49 2 0,-19-47-2 16,29 47 2-16,-56-40-2 0,56 40 2 0,-36-38-2 0,26 38 2 0,-27-36-4 15,37 36 4-15,-61-32-1 0,61 32 1 0,-53-30-1 16,53 30 1-16,-56-27-2 0,56 27 2 0,-44-26 0 15,44 26 0-15,-55-25 2 0,55 25-2 0,-67-20 0 16,67 20 0-16,-42-18 0 0,42 18 0 0,-51-16 0 0,51 16 0 16,-48-9 0-16,48 9 0 0,-59-9 0 0,71 9 0 0,-57-5 0 15,45 5 0-15,-52-2-2 0,52 2 2 16,-29 0 2-16,29 0-2 0,-37 0-2 0,37 0 2 0,-46 0 0 16,56 0 0-16,-55 2 0 0,45-2 0 0,-35 9 2 15,35-9-2-15,-34 8-3 0,34-8 3 0,-30 11 1 16,30-11-1-16,-17 11 0 0,17-11 0 0,-41 11 0 0,41-11 0 0,-12 12-1 15,12-12 1-15,-29 7-1 0,29-7 1 0,-1 13-1 16,1-13 1-16,-22 10 0 0,33-7 0 0,-13 16-28 16,2-19 28-16,0 27-74 0,0-27 74 0,0 33-75 15,0-33 75-15,0 42-108 0,0-42 108 0,-13 44-203 16,13-44 203-16</inkml:trace>
  <inkml:trace contextRef="#ctx0" brushRef="#br0" timeOffset="48374.42">10324 5975 530 0,'0'0'0'0,"7"-2"60"0,-7 2-60 0,42 0 35 16,-42 0-35-16,67 2 18 0,-67-2-18 0,71 4 18 15,-71-4-18-15,88 9 4 0,-88-9-4 0,87 8 4 16,-87-8-4-16,107 15 0 0,-107-15 0 0,90 9 0 16,-90-9 0-16,98 13 1 0,-98-13-1 0,95 10 1 15,-85-8-1-15,70 5 1 0,-80-7-1 0,93 13 3 0,-93-13-3 0,84 8 4 16,-84-8-4-16,74 8 4 0,-74-8-4 0,56 7 6 15,-46-7-6-15,49 7 5 0,-59-7-5 0,52 5 6 16,-52-5-6-16,30 5 5 0,-30-5-5 0,44 4 9 16,-44-4-9-16,16 4 16 0,-16-4-16 0,28 2 17 15,-28-2-17-15,7 0 16 0,3 0-16 0,-8 1 16 0,-2-1-16 0,20 0 10 16,-20 0-10-16,-3 0 4 0,3 0-4 0,17 0 3 16,-17 0-3-16,-7 0 2 0,7 0-2 0,2 2 2 15,-2-2-2-15,0 0-1 0,10 0 1 0,-10 0 1 16,0 0-1-16,0 0 1 0,0 0-1 0,0 0 0 0,0 0 0 15,0 0 1-15,0 0-1 0,0 0 0 0,0 0 0 16,-10 0 3-16,10 0-3 0,0 0 0 0,10 0 0 0,-20 0-1 16,10 0 1-16,10 0 0 0,-10 0 0 15,-10 0 0-15,10 0 0 0,10 0-1 0,-10 0 1 0,-10 0 1 16,10 0-1-16,0 0 0 0,0 0 0 0,10 0 1 16,-20 0-1-16,20 0 0 0,-10 0 0 0,0 0 0 15,0 0 0-15,-10 0-2 0,10 0 2 0,10 0-9 0,-10 0 9 0,0-2-16 16,0 2 16-16,-12-7-30 0,12 7 30 0,-7-11-59 15,17 11 59-15,-23-15-77 0,13 15 77 0,-29-18-107 16,29 18 107-16,-14-24-221 0,14 24 221 0</inkml:trace>
  <inkml:trace contextRef="#ctx0" brushRef="#br0" timeOffset="50170.59">10215 5568 451 0,'0'0'0'0,"16"4"33"16,-16-4-33-16,-9-2 31 0,9 2-31 0,4 0 16 0,-4 0-16 0,17 2 26 15,-17-2-26-15,3 0 27 0,-3 0-27 0,3 0 28 16,-3 0-28-16,7 0 23 0,-7 0-23 0,9 0 18 15,-9 0-18-15,0-4 12 0,0 4-12 0,13-1 7 16,-13 1-7-16,26 0 3 0,-26 0-3 0,15 0-1 16,-15 0 1-16,2-4 0 0,-2 4 0 0,25 2-1 0,-25-2 1 0,0-4-1 15,0 4 1-15,9 0-2 0,-9 0 2 0,11 0 1 16,-11 0-1-16,7 0 0 0,-7 0 0 0,22 2 0 16,-22-2 0-16,0-2 1 0,12 4-1 0,-12-4 0 15,0 2 0-15,14 0-2 0,-14 0 2 0,26 2-20 16,-26-2 20-16,0-3-23 0,0 3 23 0,21 0-17 0,-21 0 17 0,7-4-2 15,-7 4 2-15,7-6 3 0,-7 6-3 0,-5-8 4 16,5 8-4-16,5-10 12 0,-5 10-12 0,15-8 13 16,-15 8-13-16,4-13 18 0,-4 13-18 0,0-14 8 15,0 14-8-15,-12-16 6 0,12 16-6 0,0-18 4 16,0 18-4-16,10-16 1 0,-10 16-1 0,-18-21 1 16,18 21-1-16,1-18 2 0,-1 18-2 0,-12-23 2 0,12 23-2 0,-23-27 3 15,23 27-3-15,-16-27 6 0,16 27-6 0,-22-29 12 16,34 30-12-16,-46-34 8 0,34 33-8 0,-12-32 3 15,12 32-3-15,-25-34 3 0,25 34-3 0,-26-34 0 16,26 34 0-16,-27-35 3 0,27 35-3 0,-27-36 11 0,27 36-11 0,-24-37 7 16,13 35-7-16,-14-34 5 0,25 36-5 0,-13-37 3 15,13 37-3-15,-37-38 3 0,37 38-3 0,-15-37 4 16,15 37-4-16,-40-37 6 0,40 37-6 0,-17-31 0 16,17 31 0-16,-40-34 2 0,51 38-2 0,-43-36 6 15,21 30-6-15,-23-28 7 0,34 30-7 0,-34-23 7 0,44 25-7 0,-60-29-1 16,50 27 1-16,-32-18 0 0,32 18 0 0,-44-16 0 15,44 16 0-15,-46-11 1 0,46 11-1 0,-61-9 1 16,61 9-1-16,-40 0-1 0,40 0 1 0,-51 0 2 16,51 0-2-16,-65 4-2 0,65-4 2 0,-44 16 2 15,44-16-2-15,-63 17 0 0,63-17 0 0,-51 25-1 16,63-21 1-16,-62 29 1 0,39-37-1 0,-25 48 2 0,36-44-2 16,-43 47 0-16,43-47 0 0,-43 57 1 0,43-57-1 0,-41 61 1 15,41-61-1-15,-40 65-1 0,40-65 1 0,-39 70 2 16,28-73-2-16,-26 73-1 0,37-70 1 0,-37 72 0 15,37-72 0-15,-21 76 1 0,21-76-1 0,-40 66 2 0,40-66-2 16,-21 77 0-16,21-77 0 0,-3 84 0 0,3-84 0 0,-19 82 0 16,19-82 0-16,0 86 3 0,0-86-3 0,4 91 0 15,-4-91 0-15,30 98 2 0,-42-103-2 0,39 97-2 16,-27-92 2-16,45 92 4 0,-45-92-4 0,41 81-3 16,-41-81 3-16,36 72-2 0,-36-72 2 0,50 70-11 0,-50-70 11 15,68 65-9-15,-68-65 9 0,59 53-10 0,-59-53 10 0,63 44-2 16,-63-44 2-16,69 32 0 0,-69-32 0 0,63 20 1 15,-63-20-1-15,75 10 1 0,-75-10-1 0,81 3 1 16,-81-3-1-16,90 3 1 0,-90-3-1 0,68-16 5 16,-68 16-5-16,86-22 7 0,-86 22-7 0,70-30 7 0,-70 30-7 15,54-43 10-15,-54 43-10 0,67-39 8 16,-79 35-8-16,78-42 10 0,-80 42-10 0,63-51 7 0,-49 55-7 0,52-59 9 16,-63 55-9-16,62-59 4 0,-51 63-4 0,34-74 1 15,-34 74-1-15,34-80 0 0,-34 80 0 0,31-86-2 16,-31 86 2-16,28-89 2 0,-28 89-2 0,24-91-1 15,-24 91 1-15,9-93-3 0,-9 93 3 0,15-91-3 16,-15 91 3-16,10-87-3 0,-10 87 3 0,16-75-3 0,-16 75 3 0,-11-73-3 16,11 73 3-16,0-65-1 0,11 67 1 0,-35-62 0 15,24 60 0-15,-9-51 0 0,9 51 0 0,-37-54 0 16,37 54 0-16,-24-46 0 0,24 46 0 0,-49-46 0 16,49 46 0-16,-42-40-2 0,42 40 2 0,-34-32-4 15,34 32 4-15,-60-29-4 0,60 29 4 0,-32-20-6 0,32 20 6 0,-41-16-6 16,41 16 6-16,-52-14-5 0,62 16 5 0,-47-10-4 15,37 8 4-15,-45-7 0 0,45 7 0 16,-20-1-1-16,20 1 1 0,-29-2-1 0,29 2 1 0,-39-4 0 16,49 6 0-16,-30 0-1 0,20-2 1 0,-19 0 2 15,7-4-2-15,9 8-1 0,3-4 1 0,-12 0 0 16,12 0 0-16,-20 0-2 0,20 0 2 0,3 7-6 0,-3-7 6 0,-6 3-3 16,6-3 3-16,-16 3-1 0,16-3 1 0,-5 1 0 15,15 1 0-15,-24 0 0 0,14-2 0 0,9 4 0 16,-20-6 0-16,7 4 0 0,4-2 0 0,-2 1 0 15,2-1 0-15,0 0 0 0,0 0 0 0,12 5 1 0,-12-5-1 0,0 0 0 16,-13-3 0-16,26 6 0 0,-13-3 0 0,-15-3 0 16,15 3 0-16,13 3 1 0,-26-6-1 0,13 3 0 15,0 0 0-15,13 3 2 0,-13-3-2 0,-13-3 0 16,26 6 0-16,-26-6 2 0,26 6-2 0,-26-6-1 0,26 6 1 16,-26-6 1-16,13 3-1 0,11 3 2 0,-11-3-2 0,-2 0 0 15,2 0 0-15,0 0 1 0,0 0-1 0,-2 0 0 16,2 0 0-16,-14-3 1 0,14 3-1 0,-2 0-1 15,2 0 1-15,-2 0 0 0,2 0 0 0,11 3 0 16,-11-3 0-16,-14-3 0 0,26 6 0 0,-26-6-1 16,14 3 1-16,0 0-1 0,0 0 1 0,-2 0-2 15,13 3 2-15,-13-3 1 0,2 0-1 0,-2 0 0 16,2 0 0-16,-13-3-1 0,13 3 1 0,-1 0 0 0,1 0 0 0,-2 0 1 16,15 3-1-16,-28-6-1 0,15 3 1 0,0 0 0 15,0 0 0-15,11 3-2 0,-11-3 2 0,0 0-6 16,0 0 6-16,-13-1-11 0,13 1 11 0,9 5-20 0,-9-5 20 0,-12-2-22 15,12 2 22-15,10 5-23 0,-10-5 23 0,-14 0-27 16,14 0 27-16,-1 4-36 0,1-4 36 0,12 7-36 16,-12-7 36-16,0 4-31 0,0-4 31 0,-7 3-43 15,17-1 43-15,-5 2-55 0,-5-4 55 0,17 1-81 16,-4 2 81-16,8-3-160 0,-21 0 160 0</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4:13:37.085"/>
    </inkml:context>
    <inkml:brush xml:id="br0">
      <inkml:brushProperty name="width" value="0.05292" units="cm"/>
      <inkml:brushProperty name="height" value="0.05292" units="cm"/>
      <inkml:brushProperty name="color" value="#FF0000"/>
    </inkml:brush>
  </inkml:definitions>
  <inkml:trace contextRef="#ctx0" brushRef="#br0">21209 2577 20 0,'0'0'0'0,"-10"-8"410"16,10 8-410-16,-29-21 70 0,48 32-70 0,-30-19 51 15,11 8-51-15,-10-7 48 0,10 7-48 0,-24-18 34 16,24 18-34-16,-6-7 35 0,6 7-35 0,-2-6 32 16,2 6-32-16,15 4 41 0,-15-4-41 0,2-10 42 15,-17 1-42-15,49 10 22 0,-34-1-22 0,13-21 11 16,-13 21-11-16,38-6 9 0,-38 6-9 0,64 6 7 0,-64-6-7 0,36-9 6 16,-36 9-6-16,54 3 2 0,-54-3-2 0,68 27-1 15,-84-38 1-15,54 32-2 0,-38-21 2 0,47 39-4 16,-47-39 4-16,-3 18-16 0,3-18 16 0,0 32-28 15,0-32 28-15,15 41-35 0,-33-52 35 0,-5 40-15 16,23-29 15-16,-15 41-10 0,-2-51 10 0,-3 47-7 0,20-37 7 0,-53 9-6 16,53-9 6-16,-30 20-3 0,30-20 3 0,-5 23 1 15,5-23-1-15,-12 9 1 0,-5-20-1 0,17 14-1 16,0-3 1-16,7 3-6 0,10 7 6 0,10-8 7 16,-27-2-7-16,15-11 13 0,2 22-13 0,6-18 10 0,-23 7-10 0,55 21 12 15,-55-21-12-15,34 11 17 0,-34-11-17 0,8 2 5 16,-8-2-5-16,29 33 2 0,-47-47-2 0,18 39 0 15,0-25 0-15,-7 25 0 0,7-25 0 0,-27 29 1 16,27-29-1-16,-19 37 2 0,19-37-2 0,-39 23 2 16,39-23-2-16,-43 20 3 0,43-20-3 0,-54 3 2 15,54-3-2-15,-27 8 3 0,27-8-3 0,-3 14 2 16,3-14-2-16,-7 0-5 0,7 0 5 0,-17-23-68 0,17 23 68 0,25-12-226 16,-25 12 226-16</inkml:trace>
  <inkml:trace contextRef="#ctx0" brushRef="#br0" timeOffset="342.1">21823 2589 586 0,'0'0'0'0,"39"-25"24"16,-39 25-24-16,25-33 35 0,-25 33-35 0,31-32 67 15,-31 32-67-15,19-36 56 0,-19 36-56 0,66-4 25 16,-66 4-25-16,29-17 14 0,-29 17-14 0,67 12-2 16,-67-12 2-16,18 6 9 0,-18-6-9 0,30 30 4 15,-8-19-4-15,-10 27-3 0,-12-38 3 0,-19 33-8 0,19-33 8 0,-13 48-19 16,13-48 19-16,-23 50-20 0,23-50 20 0,-13 66-17 16,13-66 17-16,-52 39-12 0,52-39 12 0,-21 52-6 15,21-52 6-15,-17 46 0 0,17-46 0 0,-3 41 1 16,3-41-1-16,3 34 4 0,-3-34-4 0,48 41 12 0,-48-41-12 15,14 9 33-15,-14-9-33 0,64 27 24 0,-64-27-24 0,29-4 8 16,-9 16-8-16,9-20 2 0,-29 8-2 0,68 14 0 16,-68-14 0-16,23-16-87 0,-2 30 87 0,21-30-251 15,-42 16 251-15</inkml:trace>
  <inkml:trace contextRef="#ctx0" brushRef="#br0" timeOffset="777.24">22972 2365 596 0,'0'0'0'0,"17"-11"29"15,-17 11-29-15,-29-28 75 0,29 28-75 0,-3-6 72 16,3 6-72-16,-2 0 31 0,2 0-31 0,0 18-3 0,0-18 3 0,25 47-8 15,-25-47 8-15,-25 31 1 0,25-31-1 0,2 51 2 16,-2-51-2-16,35 72 9 0,-35-72-9 0,-18 47 12 16,18-47-12-16,8 55 9 0,-8-55-9 0,5 50 2 15,-5-50-2-15,5 43 1 0,-5-43-1 0,2 32 1 16,-2-32-1-16,24 38 1 0,-24-38-1 0,0 14 0 0,-24-26 0 0,48 31 0 16,-24-19 0-16,-24-15 2 0,24 15-2 0,1 0 3 15,-1 0-3-15,31-1 7 0,-31 1-7 0,7-21 3 16,-7 21-3-16,10-28 3 0,-10 28-3 0,19-29 1 15,-19 29-1-15,22-31 2 0,-22 31-2 0,0-40 2 16,0 40-2-16,26-17 5 0,-26 17-5 0,32-5 0 16,-9 19 0-16,-19-28-3 0,-4 14 3 0,51 25 0 15,-51-25 0-15,20 25-1 0,-20-25 1 0,-19 16-1 0,19-16 1 0,0 34-4 16,0-34 4-16,-7 33-15 0,7-33 15 0,-21 36-67 16,48-23 67-16,-56 18-117 0,29-31 117 0,-56 12-113 15,56-12 113-15,0 37-182 0,0-37 182 0,-24 16-274 16,24-16 274-16</inkml:trace>
  <inkml:trace contextRef="#ctx0" brushRef="#br0" timeOffset="1142.14">23135 2978 150 0,'0'0'0'0,"22"15"255"0,-48-30-255 0,79 38 80 16,-53-23-80-16,25 11 40 0,-25-11-40 0,2-11 41 15,-2 11-41-15,53 19 59 0,-53-19-59 0,25 0 71 0,-25 0-71 0,4-15 45 16,-4 15-45-16,57 11 6 0,-57-11-6 0,4-23-1 16,-4 23 1-16,30-13-8 0,-30 13 8 0,53 3-12 15,-53-3 12-15,-2-26-3 0,27 40 3 0,-4-22-1 16,-21 8 1-16,-14-20 11 0,14 20-11 0,34 14 7 15,-61-28-7-15,56 28 1 0,-29-14-1 0,-27 4-8 16,27-4 8-16,0 22-3 0,0-22 3 0,24 44-2 16,-24-44 2-16,-27 16 1 0,27-16-1 0,27 40 1 0,-27-40-1 0,-16 6-1 15,16-6 1-15,50 27 1 0,-50-27-1 0,5-13 1 16,-5 13-1-16,42 0-10 0,-42 0 10 0,48-12-19 16,-48 12 19-16,52-21-8 0,-52 21 8 0,85-17-4 15,-85 17 4-15,24-55-6 0,-24 55 6 0,80-32 0 0,-80 32 0 0,48-59 9 16,-48 59-9-16,43-64 25 0,-73 49-25 0,65-43 24 15,-35 58-24-15,60-38 10 0,-60 38-10 0,20-39 15 16,-51 24-15-16,74 7 19 0,-43 8-19 0,3-4 15 16,-3 4-15-16,-30-9-5 0,30 9 5 0,-2 24-4 15,2-24 4-15,24 46 1 0,-24-46-1 0,-5 36 0 16,5-36 0-16,-36 23 0 0,36-23 0 0,-2 37 0 0,2-37 0 0,31 50-1 16,-31-50 1-16,0 28-87 0,-31-43 87 0,62 50-204 15,-31-35 204-15</inkml:trace>
  <inkml:trace contextRef="#ctx0" brushRef="#br0" timeOffset="1308.9">23642 2704 611 0,'-27'-15'0'0,"50"30"39"0,-23-15-39 0,-28-16 34 0,28 16-34 0,5-4 88 15,-5 4-88-15,41 9 21 0,-41-9-21 0,15-9 5 16,-44-5-5-16,75 15-22 0,-46-1 22 0,-10-32-179 15,10 32 179-15,46-7-464 0,-46 7 464 0</inkml:trace>
  <inkml:trace contextRef="#ctx0" brushRef="#br0" timeOffset="1442.7">23417 2581 718 0,'27'17'0'0,"-66"-26"10"16,39 9-10-16,0 4-4 0,0-4 4 0,32 16 41 0,-32-16-41 15,22 0 35-15,-22 0-35 0,5-14 3 0,22 28-3 16,19-19-170-16,-46 5 170 0</inkml:trace>
  <inkml:trace contextRef="#ctx0" brushRef="#br0" timeOffset="162826.25">28159 3291 432 0,'0'0'0'0,"-77"-38"70"15,77 38-70-15,-18-16 47 0,18 16-47 0,-14-18 62 16,14 18-62-16,-5-19 60 0,5 19-60 0,0-22 59 16,0 22-59-16,2-25 45 0,-2 25-45 0,17-23 32 0,-17 23-32 0,79-5 22 15,-79 5-22-15,34-24 13 0,-34 24-13 0,38-18 7 16,-38 18-7-16,-4-30 9 0,60 52-9 0,-57-47 0 16,1 25 0-16,55 0 0 0,-55 0 0 0,108 37-2 15,-108-37 2-15,50 24 2 0,-107-44-2 0,98 50-3 16,-41-30 3-16,86 59-2 0,-86-59 2 0,-37 20 1 0,92 1-1 0,-49 25-2 15,-6-46 2-15,-58 29-1 16,58-29 1-16,41 73 0 0,-41-73 0 0,-29 57 0 0,29-57 0 0,-95 36 0 16,95-36 0-16,7 77-1 0,-7-77 1 0,-104 35-1 15,158-13 1-15,-108 33-1 0,54-55 1 0,-103 33 1 16,103-33-1-16,13 74 1 0,-13-74-1 0,-82 27 2 0,82-27-2 0,-16 45 1 16,16-45-1-16,54 62 0 0,-54-62 0 0,-45 7 0 15,97 16 0-15,-21 1 5 0,-31-24-5 0,-11-4 6 16,11 4-6-16,48 7 4 0,-48-7-4 0,105 25 0 15,-105-25 0-15,-5-24 0 0,5 24 0 0,44-16 0 16,-44 16 0-16,34-35-60 0,22 60 60 0,-27-72-210 0,-29 47 210 0</inkml:trace>
  <inkml:trace contextRef="#ctx0" brushRef="#br0" timeOffset="163077.31">28779 2467 843 0,'0'0'0'0,"63"9"11"0,-63-9-11 0,0 0 1 16,0 0-1-16,-63-13 0 0,63 13 0 0,63 47-5 0,-63-47 5 0,-57 22 0 16,57-22 0-16,10 50 1 0,-10-50-1 0,78 78 1 15,-78-78-1-15,15 58 0 0,-15-58 0 0,19 59 2 16,-19-59-2-16,17 57 1 0,-17-57-1 0,-44 30 0 15,44-30 0-15,15 50-1 0,-15-50 1 0,15 41-51 0,-15-41 51 0,75 56-151 16,-136-78 151-16,137 66-292 0,-76-44 292 0</inkml:trace>
  <inkml:trace contextRef="#ctx0" brushRef="#br0" timeOffset="163371.31">29306 2527 580 0,'0'0'0'0,"-66"-32"19"16,66 32-19-16,-12-1 22 0,12 1-22 0,-24 0 8 16,24 0-8-16,-27 13 8 0,27-13-8 0,40 44 15 15,-40-44-15-15,-23 27 26 0,23-27-26 0,-15 36 15 0,15-36-15 0,-2 37 12 16,2-37-12-16,-56 17 5 0,56-17-5 0,32 34 5 16,31-13-5-16,-17 13 3 0,-46-34-3 0,57 27 0 15,-57-27 0-15,67 20-32 0,-67-20 32 0,68 6-31 16,-68-6 31-16,69 0-3 0,-69 0 3 0,-8-33 15 15,8 33-15-15,113-9 68 0,-113 9-68 0,-32-64 58 0,32 64-58 16,17-53 25-16,-17 53-25 0,66-44 4 0,-66 44-4 0,-85-90-1 16,85 90 1-16,-41-73-3 0,41 73 3 0,-59-72-25 15,59 72 25-15,-74-62-31 0,74 62 31 0,-94-50-50 16,94 50 50-16,-39-20-76 0,39 20 76 0,-113-28-194 16,113 28 194-16</inkml:trace>
  <inkml:trace contextRef="#ctx0" brushRef="#br0" timeOffset="173125.91">7597 8563 469 0,'0'0'0'0,"7"18"41"16,-7-18-41-16,-8-10 35 0,8 10-35 0,-2 3 16 15,2-3-16-15,0 5 7 0,0-5-7 0,7 25 12 0,-7-25-12 16,0 16 14-16,0-16-14 0,-7 11 18 0,7-11-18 0,7 39 25 16,-7-39-25-16,0 38 23 0,0-38-23 0,0 41 15 15,0-41-15-15,-5 34 12 0,5-34-12 0,1 50 7 16,-1-50-7-16,13 73 7 0,-13-73-7 0,1 62 4 15,-1-62-4-15,-3 57 4 0,3-57-4 0,10 89 3 16,-10-89-3-16,-5 70 3 0,5-70-3 0,10 105 3 0,-10-105-3 0,-8 80 2 16,8-80-2-16,0 99 2 0,0-99-2 0,8 119 4 15,-8-119-4-15,0 113 0 0,0-113 0 0,0 117 1 16,0-117-1-16,0 125 2 0,0-125-2 0,5 129 1 16,-5-129-1-16,9 132 4 0,-9-132-4 0,3 117 9 0,-3-117-9 15,10 136 5-15,-10-136-5 0,14 136 3 0,-14-136-3 0,19 155 3 16,-19-155-3-16,9 135 3 0,-16-153-3 0,23 173 4 15,-16-155-4-15,5 143 6 0,-5-143-6 0,4 121-3 16,-4-121 3-16,9 143 6 0,-9-143-6 0,13 163 2 16,-13-163-2-16,8 146 1 0,-8-146-1 0,4 123 2 15,-4-123-2-15,8 140-1 0,-8-140 1 0,3 143 0 16,-3-143 0-16,0 139 2 0,5-115-2 0,-10 88-1 0,5-112 1 0,-1 138 1 16,1-138-1-16,-7 131 1 0,7-131-1 0,-10 129 1 15,13-102-1-15,-15 72 0 0,12-99 0 0,-7 122 3 16,7-122-3-16,-8 117 5 0,8-117-5 0,-3 115 2 0,3-115-2 15,-4 139 0-15,4-139 0 0,-8 76 1 0,8-76-1 0,-11 106 1 16,15-78-1-16,-21 45 2 0,17-73-2 0,-14 99 6 16,14-99-6-16,-13 128 8 0,13-128-8 0,-16 87 9 15,16-87-9-15,-20 52 11 0,20-52-11 0,-12 77 7 16,12-77-7-16,-7 102-5 0,7-102 5 0,-11 28 2 16,11-28-2-16,-7 54 1 0,7-54-1 0,-5 50 1 0,6-17-1 15,-9-22 0-15,8-11 0 0,-3 73 1 0,3-73-1 0,-5 32 1 16,5-32-1-16,-4 27 3 0,4-27-3 0,-7-14 3 15,7 14-3-15,0 50 3 0,0-50-3 0,-5-25 3 16,8 60-3-16,-8-63 1 0,5 28-1 0,-1 5 2 16,4 31-2-16,-3-34 1 0,0-2-1 0,-3-34 3 15,3 34-3-15,0 0 5 0,0 0-5 0,3 36 6 16,-3-36-6-16,0 0 2 0,0 0-2 0,0 0 4 0,0 0-4 0,0 0 5 16,0 0-5-16,0 0 3 0,0 0-3 0,0 0 4 15,0 0-4-15,0 0 5 0,0 0-5 0,-3-36 4 16,3 36-4-16,0 0 2 0,0 0-2 0,3 36 1 15,-3-36-1-15,0 0 1 0,-3-36-1 0,3 36 1 0,0 0-1 0,0 0-1 16,0 0 1-16,0 0 1 0,0 0-1 0,3 36 1 16,-3-36-1-16,-3-36-1 0,3 36 1 0,3 36 0 15,-6-72 0-15,6 72 0 0,-3-36 0 0,-3-36 0 16,3 36 0-16,0 0 0 0,0 0 0 0,0 0 0 0,0 0 0 16,3 36 0-16,-3-36 0 0,0 0 0 0,0 0 0 0,0 0-1 15,0 0 1-15,0 0 0 0,0 0 0 0,0 0 0 16,0 0 0-16,0 0-2 0,0 0 2 0,0 0-1 15,0 0 1-15,-3-36-1 0,3 36 1 0,0 0 0 16,0 0 0-16,0 0-4 0,3 36 4 0,-6-72-1 16,3 36 1-16,0 0-1 0,0 0 1 0,0 0-1 15,0 0 1-15,3 36 0 0,-3-36 0 0,-3-36 0 0,6 72 0 0,-3-36 1 16,0 0-1-16,0 0 0 0,0 0 0 0,-3-36-1 16,6 72 1-16,-6-72 0 0,3 36 0 0,0 0-1 15,0 0 1-15,0 0 0 0,3 36 0 0,-6-72 0 16,6 72 0-16,-6-72 1 0,3 36-1 0,0 0-1 0,0 0 1 0,3 36 1 15,-6-72-1-15,6 72 0 0,-3-36 0 0,-3-36 0 16,3 36 0-16,3 36 1 0,-3-36-1 0,0 0 0 16,0 0 0-16,0 0-1 0,0 0 1 0,0 0 2 15,0 0-2-15,-3-36 0 0,6 72 0 0,-3-36 0 16,0 0 0-16,0 0 2 0,0 0-2 0,0 0 0 16,0 0 0-16,-3-36 1 0,3 36-1 0,0 0 2 0,3 36-2 0,-6-72 0 15,3 36 0-15,0 0 1 0,3 36-1 0,-6-72 1 16,3 36-1-16,3 36 0 0,-3-36 0 0,0 0 1 15,0 0-1-15,0 0 0 0,0 0 0 0,-3-36 0 16,3 36 0-16,3 36 0 0,-3-36 0 0,-3-36 0 16,6 72 0-16,-3-36 1 0,0 0-1 0,-3-36 0 15,3 36 0-15,0 0-1 0,0 0 1 0,3 36 1 0,-3-36-1 0,-3-36-1 16,3 36 1-16,3 36 1 0,-6-72-1 0,6 72-1 16,-6-72 1-16,6 72 2 0,-3-36-2 0,0 0-1 15,0 0 1-15,-3-36-1 0,3 36 1 0,0 0 1 0,0 0-1 0,3 36 0 16,-3-36 0-16,0 0 0 0,0 0 0 0,0 0-1 15,0 0 1-15,-3-36 0 0,3 36 0 0,0 0 1 16,3 36-1-16,-3-36 0 0,0 0 0 0,-3-36 0 16,3 36 0-16,0 0 0 0,3 36 0 0,-6-72 0 15,3 36 0-15,0 0 0 0,3 36 0 0,-6-72 0 16,3 36 0-16,0 0 1 0,0 0-1 0,3 36-1 0,-3-36 1 0,0 0 0 16,0 0 0-16,0 0 0 0,0 0 0 0,0 0 1 15,0 0-1-15,0 0 0 0,0 0 0 0,-3-36-1 16,3 36 1-16,3 36 0 0,-3-36 0 0,-3-36 0 15,3 36 0-15,3 36 0 0,-6-72 0 0,6 72 0 16,-3-36 0-16,-3-36 0 0,3 36 0 0,3 36 0 16,-6-72 0-16,6 72-1 0,-3-36 1 0,-3-36 0 15,6 72 0-15,-6-72 0 0,3 36 0 0,0 0-1 0,0 0 1 0,0 0 0 16,0 0 0-16,3 36 0 0,-3-36 0 0,-3-36 0 16,6 72 0-16,-3-36 1 0,-3-36-1 0,6 72-1 15,-3-36 1-15,0 0 1 0,0 0-1 0,-3-36 0 0,3 36 0 0,3 36 0 16,-3-36 0-16,0 0 0 0,-3-36 0 0,3 36 0 15,0 0 0-15,0 0 0 0,3 36 0 0,-6-72 0 16,3 36 0-16,3 36-1 0,-3-36 1 0,0 0 0 16,0 0 0-16,-3-36 0 0,3 36 0 0,0 0 0 15,0 0 0-15,3 37 0 0,-3-37 0 0,0 0 0 0,0 0 0 0,0 0-1 16,0 0 1-16,0 0 0 0,0 0 0 0,-3-37 0 16,3 37 0-16,0 0 0 0,0 0 0 0,1 37 0 15,-2-74 0-15,2 74 0 0,-1-37 0 0,-1-37 1 16,1 37-1-16,1 37-1 0,-1-37 1 0,-1-37 0 15,1 37 0-15,1 37 1 0,-1-37-1 0,0 0-1 0,-1-37 1 16,2 74 0-16,-1-37 0 0,-1-37-1 0,2 74 1 16,-1-37 0-16,0 0 0 0,0 0 0 0,0 0 0 0,-3-37-2 15,3 37 2-15,0 0 2 0,0 0-2 0,0 0 0 16,3 37 0-16,-3-37 0 0,0 0 0 0,-3-37 0 16,6 74 0-16,-3-37 0 0,0 0 0 0,-3-37 0 15,3 37 0-15,0 0 0 0,0 0 0 0,0 0 0 0,0 0 0 0,3 37-2 16,-3-37 2-16,-3-35 0 0,3 35 0 0,2 35 0 15,-2-35 0-15,-2-35 0 0,2 35 0 0,2 35-2 16,-2-35 2-16,-7-33-2 0,7 33 2 0,5 33-3 16,-5-33 3-16,0 3-7 0,-5-39 7 0,5 72-6 0,0-36 6 0,0 0-3 15,-1-36 3-15,-3 40-6 0,4-4 6 0,-2 0-7 16,2 0 7-16,-1 3-10 0,1-3 10 0,-6 0-6 16,6 0 6-16,-1 38-22 0,1-38 22 0,-4 5-31 15,4-5 31-15,-3 4-40 0,3-4 40 0,-12-38-50 16,12 38 50-16,-3 3-43 0,3-3 43 0,-9 0-48 15,9 0 48-15,-9 36-50 0,9-36 50 0,-18-5-80 16,16-31 80-16,-23 18-163 0,25 18 163 0</inkml:trace>
  <inkml:trace contextRef="#ctx0" brushRef="#br0" timeOffset="207007.51">17454 1363 648 0,'0'0'0'0,"34"-36"103"15,-34 36-103-15,37-43 52 0,-37 43-52 0,29-54 47 16,-29 54-47-16,38-47 43 0,-38 47-43 0,28-53 23 0,-28 53-23 0,15-54 9 15,-15 54-9-15,14-45 6 0,-14 45-6 0,4-45 3 16,-10 40-3-16,6-36 4 0,0 41-4 0,6-28 2 16,-6 28-2-16,-7-29 1 0,7 29-1 0,0-11 0 15,0 11 0-15,-2-3-1 0,2 3 1 0,-3 1-3 0,3-1 3 0,0 22-8 16,-4-26 8-16,4 38-2 0,0-34 2 0,4 50 2 16,-4-50-2-16,0 58-1 0,0-58 1 0,5 61-1 15,-5-61 1-15,8 68 4 0,-8-68-4 0,10 69-4 16,-10-69 4-16,4 64-1 0,-4-64 1 0,15 74 0 15,-15-74 0-15,7 61-2 0,-7-61 2 0,15 68-2 0,-15-68 2 0,5 55-6 16,-5-55 6-16,7 57-1 0,-7-57 1 0,10 57-3 16,-10-57 3-16,2 48-4 0,-4-53 4 0,2 49-7 15,0-44 7-15,-6 40 0 0,6-40 0 0,-12 42 3 16,12-42-3-16,-24 31-7 0,24-31 7 0,-38 27 1 16,35-33-1-16,-38 33-2 0,41-27 2 0,-54 19 0 15,50-25 0-15,-53 19 1 0,57-13-1 0,-58 11 3 16,58-11-3-16,-50 14 3 0,50-14-3 0,-43-1 1 0,43 1-1 0,-25 9 2 15,23-15-2-15,-17 6 2 0,19 0-2 0,0 0-3 16,5 8 3-16,0-8 1 0,-5 0-1 0,29-6 0 16,-29 6 0-16,41-16 8 0,-41 16-8 0,59-7 5 15,-59 7-5-15,65-21 5 0,-65 21-5 0,76-18 1 0,-76 18-1 0,76-22-9 16,-72 28 9-16,77-31-66 0,-81 25 66 0,73-31-169 16,-73 31 169-16,72-32-355 0,-72 32 355 0</inkml:trace>
  <inkml:trace contextRef="#ctx0" brushRef="#br0" timeOffset="207779.81">18319 1382 433 0,'0'0'0'0,"0"-16"205"16,5 21-205-16,-10-24 79 0,5 19-79 0,0-7 84 0,0 7-84 0,4 5 59 16,-4-5-59-16,5 13 17 0,-5-13-17 0,-5 26-7 15,12-19 7-15,-11 27 0 0,4-34 0 0,11 54 0 16,-11-54 0-16,6 50 3 0,-6-50-3 0,7 46 1 16,-7-46-1-16,7 34 1 0,-7-34-1 0,22 28-1 15,-22-28 1-15,35 25-10 0,-35-25 10 0,31-2-9 16,-31 2 9-16,44 0-5 0,-44 0 5 0,44-12-2 0,-44 12 2 0,51-18 1 15,-51 18-1-15,41-26 2 0,-41 26-2 0,30-31 3 16,-30 31-3-16,11-32 28 0,-3 39-28 0,4-28 17 16,-12 21-17-16,-2-20 21 0,2 20-21 0,7 2 2 15,-7-2-2-15,0 0-3 0,0 0 3 0,-7 13-3 16,7-13 3-16,-15 15-4 0,15-15 4 0,-5 23-4 16,5-23 4-16,7 35-6 0,-7-35 6 0,0 19-15 15,0-19 15-15,27 22-14 0,-27-22 14 0,39 14-24 0,-39-14 24 0,49 5-37 16,-49-5 37-16,54 0-23 0,-54 0 23 0,53-8-2 15,-53 8 2-15,60-18 1 0,-60 18-1 0,43-32 1 16,-43 32-1-16,22-50 10 0,-22 50-10 0,28-43 40 16,-28 43-40-16,0-64 39 0,0 64-39 0,0-60 30 0,0 60-30 0,-2-57 6 15,14 63-6-15,-38-62 11 0,26 56-11 0,-8-33-5 16,8 33 5-16,-33-33 1 0,33 33-1 0,-15-6 3 16,15 6-3-16,-34-6-2 0,34 6 2 0,-21 2-31 15,21-2 31-15,-16 14-90 0,25-9 90 0,-15 12-291 16,6-17 291-16</inkml:trace>
  <inkml:trace contextRef="#ctx0" brushRef="#br0" timeOffset="209443.51">19414 1309 478 0,'0'0'0'0,"-14"-20"93"15,14 20-93-15,-2-11 56 0,2 11-56 0,7-1 71 0,-7 1-71 0,-5-3 54 16,5 3-54-16,-18-3 10 0,18 3-10 0,-2 29 2 16,-8-37-2-16,-5 43-2 0,15-35 2 0,-14 43 0 15,24-36 0-15,-22 44-3 0,12-51 3 0,-7 52-4 16,7-52 4-16,-10 41-2 0,10-41 2 0,8 43 0 16,-8-43 0-16,25 30-2 0,-16-22 2 0,24 11 0 15,-33-19 0-15,27-4-11 0,-17 12 11 0,29-8-46 0,-39 0 46 0,33-23-37 16,-33 23 37-16,49-25-2 0,-49 25 2 0,18-47 5 15,-18 47-5-15,32-41 34 0,-43 34-34 0,33-40 63 16,-22 47-63-16,-13-64 41 0,26 71-41 0,-19-62 21 16,6 55-21-16,-30-57 22 0,30 57-22 0,-12-33 17 15,12 33-17-15,-28-30 7 0,28 30-7 0,-41-20 1 16,51 26-1-16,-32-6 1 0,22 0-1 0,-21 9-1 16,21-9 1-16,-7 23-4 0,7-23 4 0,0 32-7 0,0-32 7 0,9 24-9 15,-9-24 9-15,39 35-6 0,-39-35 6 0,56 27-19 16,-43-20 19-16,50 17-36 0,-63-24 36 0,72 14-96 15,-72-14 96-15,69 5-99 0,-69-5 99 0,67 0-75 0,-67 0 75 0,49-12-2 16,-49 12 2-16,66-13 88 0,-66 13-88 0,45-30 92 16,-45 30-92-16,18-43 77 0,-18 43-77 0,37-32 34 15,-51 25-34-15,34-39 15 0,-7 53-15 0,-19-62 18 16,6 55-18-16,0-46 9 0,0 46-9 0,14-36 5 16,-14 36-5-16,0-36-6 0,-14 32 6 0,21-17-1 0,-7 21 1 0,-8-14-1 15,8 14 1-15,-12-2 5 0,-2-6-5 0,14 16-1 16,0-8 1-16,-32 3-5 0,46 4 5 0,-35 10 0 15,21-17 0-15,-40 14-1 0,53-9 1 0,-38 18-5 16,25-23 5-16,-38 16-54 0,38-16 54 0,-15 22-77 16,15-22 77-16,8 27-44 0,-8-27 44 0,-13 13-46 0,13-13 46 0,19 17-52 15,-19-17 52-15,30 15-17 0,-16-9 17 16,28 8 3-16,-42-14-3 0,34 10 8 16,-34-10-8-16,55 13 2 0,-55-13-2 0,71 20 3 0,-71-20-3 0,55 12-1 15,-55-12 1-15,40 2 2 0,-40-2-2 0,61 16 1 16,-61-16-1-16,39 3 2 0,-39-3-2 0,20-6 15 15,-20 6-15-15,25 0 28 0,-25 0-28 0,19-2 26 0,-19 2-26 0,33-3 31 16,-49-5-31-16,27-5 44 0,-11 13-44 0,20-4 43 16,-20 4-43-16,-15-22 31 0,15 22-31 0,16-4 16 15,-16 4-16-15,-16-16 12 0,32 23-12 0,-17-15 5 16,1 8-5-16,-7-6 5 0,7 6-5 0,-7-5 5 16,7 5-5-16,-20-10-2 0,20 10 2 0,-7-3 0 0,7 3 0 0,-3 0 1 15,3 0-1-15,13 6 1 0,-13-6-1 0,-17-7 1 16,17 7-1-16,0 0 2 0,0 0-2 0,0 0 2 15,0 0-2-15,15 7 2 0,-15-7-2 0,-15-7 2 16,15 7-2-16,0 0 3 0,0 0-3 0,0 0 4 16,0 0-4-16,15 7 2 0,-15-7-2 0,-15-7 6 0,15 7-6 0,15 4 8 15,-15-4-8-15,0 0 9 0,0 0-9 16,-15-6 7-16,15 6-7 0,15 5 6 0,-15-5-6 0,-15-7 7 16,15 7-7-16,15 7 6 0,-15-7-6 0,-15-9 4 15,15 9-4-15,0 0 4 0,0 0-4 0,15 7 1 16,-15-7-1-16,-15-9 0 0,15 9 0 0,0 0 0 0,0 0 0 0,0-3 1 15,0 3-1-15,0 0-1 0,0 0 1 0,0-1 0 16,15 9 0-16,-15-8 0 0,0 0 0 0,0 0-1 16,0 0 1-16,-15-8-2 0,30 16 2 0,-15-10-3 15,0 2 3-15,-16-6-4 0,16 6 4 0,13 6-8 16,-13-6 8-16,-27-2-2 0,42 10 2 0,-43 3-2 0,28-11 2 0,0 37-2 16,-14-43 2-16,-6 46-3 0,20-40 3 0,-6 57-3 15,6-57 3-15,-20 57 0 0,20-57 0 0,-14 61 0 16,14-61 0-16,-7 55 0 0,-7-62 0 0,28 66-4 15,-14-59 4-15,2 33-28 0,12-25 28 0,8 13-70 16,-22-21 70-16,61 27-86 0,-61-27 86 0,44-2-33 16,-44 2 33-16,71 0-3 0,-71 0 3 0,89-4 0 0,-89 4 0 0,54-33 2 15,-54 33-2-15,65-34 33 16,-65 34-33-16,74-33 59 0,-74 33-59 0,43-47 20 0,-43 47-20 0,20-67 16 16,-20 67-16-16,21-62 16 0,-21 62-16 0,16-63 13 15,3 71-13-15,-9-70 12 0,-10 62-12 0,-15-60 17 16,15 60-17-16,0-43 21 0,0 43-21 0,-2-29 16 0,2 29-16 0,-13-15 5 15,13 15-5-15,-22-1 1 0,22 1-1 0,-29 7-3 16,47 1 3-16,-50 21-5 0,32-29 5 0,-52 36-2 16,52-36 2-16,-31 53-5 0,31-53 5 0,-3 69-9 15,3-69 9-15,-9 64-9 0,9-64 9 0,0 67-22 0,0-67 22 0,-11 50-50 16,29-44 50-16,2 41-92 0,-20-47 92 0,9 25-59 16,-9-25 59-16,46 22-9 0,-62-31 9 0,69 18-2 15,-53-9 2-15,39-17 14 0,-39 17-14 0,30-47 33 16,-30 47-33-16,53-58 15 0,-36 69-15 0,39-82 6 15,-56 71-6-15,56-81 33 0,-76 74-33 0,72-84 49 16,-52 91-49-16,43-92 21 0,-43 92-21 0,32-94 10 0,-32 94-10 0,42-85 2 16,-42 85-2-16,12-83 7 0,-12 83-7 0,2-67 18 15,-2 67-18-15,-22-58 10 16,22 58-10-16,10-25 3 0,-10 25-3 0,-22-17-4 0,22 17 4 0,-32 0-5 16,32 0 5-16,-56 18-8 0,56-18 8 0,-22 52-11 15,22-52 11-15,-43 62-5 0,43-62 5 0,-39 77 0 16,39-77 0-16,-51 86-1 0,51-86 1 0,-3 108 0 0,3-108 0 0,-34 98-2 15,34-98 2-15,2 111-2 0,-2-111 2 0,-27 96-128 16,27-96 128-16,-41 85-460 0,41-85 460 0</inkml:trace>
  <inkml:trace contextRef="#ctx0" brushRef="#br0" timeOffset="210021.51">13667 1755 645 0,'0'0'0'0,"3"-46"5"0,-3 46-5 0,26-61-18 15,-26 61 18-15,10-71 1 0,-10 71-1 0,32-81 2 16,-32 81-2-16,20-78 0 0,-20 78 0 0,33-79 11 0,-40 81-11 0,29-69 29 16,-22 67-29-16,27-56 63 0,-34 58-63 0,21-39 48 15,-14 37-48-15,12-21 27 0,-12 21-27 0,8 0 17 16,-8 0-17-16,13 16 0 0,-13-16 0 0,7 42-3 16,-14-41 3-16,20 52-2 0,-13-53 2 0,23 65 4 15,-23-65-4-15,18 75 1 0,-18-75-1 0,25 78 3 0,-25-78-3 0,25 77 1 16,-25-77-1-16,22 80 0 0,-22-80 0 0,24 77 0 15,-16-78 0-15,6 77-1 0,-14-76 1 0,17 79-3 16,-17-79 3-16,16 71-1 0,-23-67 1 0,14 67 2 16,-7-71-2-16,-7 77 0 0,7-77 0 0,-15 67-6 0,15-67 6 0,-14 60-3 15,9-59 3-15,-17 51-2 0,22-52 2 0,-19 37 1 16,19-37-1-16,-7 20 0 0,7-20 0 0,-19 8 4 16,19-8-4-16,-1-4-4 0,8 2 4 0,-14-27-74 15,7 29 74-15,7-53-190 0,-7 53 190 0</inkml:trace>
  <inkml:trace contextRef="#ctx0" brushRef="#br0" timeOffset="210377.44">14634 1142 797 0,'0'0'0'0,"7"24"12"15,-7-24-12-15,5 36-5 0,-5-36 5 0,3 50 14 16,-3-50-14-16,7 57 15 0,-7-57-15 0,3 71 9 15,-3-71-9-15,-5 75 3 0,5-75-3 0,0 72 1 16,0-72-1-16,4 67 4 0,-8-65-4 0,1 62 2 16,3-64-2-16,2 52 0 0,-2-52 0 0,-4 45-4 15,4-45 4-15,-8 35-3 0,8-35 3 0,-2 25-4 0,2-25 4 0,-1 14-3 16,1-14 3-16,5 2-3 0,-5-2 3 0,-5 2 4 16,5-2-4-16,1-14 2 0,-1 14-2 0,17-30 6 15,-17 30-6-15,16-34 7 0,-16 34-7 0,20-38 6 16,-20 38-6-16,35-43 1 0,-29 42-1 0,36-33-1 0,-42 34 1 0,56-27-2 15,-56 27 2-15,58-11-4 0,-52 8 4 0,49 6-1 16,-55-3 1-16,58 11-2 0,-58-11 2 0,38 35-4 16,-38-35 4-16,21 43-8 0,-21-43 8 0,3 54-16 15,1-58 16-15,-13 60-89 0,9-56 89 0,-36 60-132 16,36-60 132-16,-55 61-146 0,55-61 146 0,-55 50-187 16,55-50 187-16,-58 44-232 0,58-44 232 0</inkml:trace>
  <inkml:trace contextRef="#ctx0" brushRef="#br0" timeOffset="210641.15">15377 1245 843 0,'0'0'0'0,"-10"-11"13"0,13 10-13 0,-15 2 12 16,12-1-12-16,-11 8 15 0,11-8-15 0,-11 29 9 16,11-29-9-16,-13 49 5 0,13-49-5 0,-12 57-1 15,12-57 1-15,-14 75-1 0,14-75 1 0,-13 82-1 16,18-84 1-16,-12 91-1 0,7-89 1 0,4 82 0 16,-4-82 0-16,3 86-2 0,-3-86 2 0,17 71-64 0,-17-71 64 0,24 54-264 15,-24-54 264-15</inkml:trace>
  <inkml:trace contextRef="#ctx0" brushRef="#br0" timeOffset="210925.79">15688 1646 436 0,'0'0'0'0,"-2"-2"323"0,2 2-323 0,-8-29 60 16,8 29-60-16,-22 0 25 0,22 0-25 0,-31 10 10 0,31-10-10 0,-32 21 0 15,32-21 0-15,-32 19 1 16,32-19-1-16,-38 33 0 0,38-33 0 0,-22 23-1 0,22-23 1 0,-14 27-2 15,14-27 2-15,-5 27-7 0,5-27 7 0,5 17-25 16,-5-17 25-16,27 9-52 0,-27-9 52 0,36 8-58 16,-36-8 58-16,36 3-48 0,-36-3 48 0,43-7-11 15,-43 7 11-15,36-16 23 0,-36 16-23 0,23-24 35 16,-23 24-35-16,13-21 33 0,-13 21-33 0,2-34 40 0,-2 34-40 0,-4-26 28 16,4 26-28-16,-18-29 18 0,18 29-18 0,-27-21 6 15,27 21-6-15,-32-11-4 0,32 11 4 0,-33-4-20 16,33 4 20-16,-35 4-55 0,35-4 55 0,-24 4-117 15,24-4 117-15,-17 15-200 0,17-15 200 0</inkml:trace>
  <inkml:trace contextRef="#ctx0" brushRef="#br0" timeOffset="211177.44">16334 1617 562 0,'0'0'0'0,"-10"-10"180"16,10 10-180-16,-16-16 38 0,16 16-38 0,-25-4 32 15,25 9-32-15,-29-10 19 0,29 5-19 0,-34 16 5 16,34-16-5-16,-34 22-1 0,34-22 1 0,-32 35 0 0,34-40 0 0,-26 37 0 16,24-32 0-16,-15 39-1 0,15-39 1 0,0 31 0 15,2-35 0-15,4 29-6 0,-6-25 6 0,25 25-2 16,-25-25 2-16,36 7-10 0,-37-3 10 0,41-1-86 15,-40-3 86-15,43 0-216 0,-43 0 216 0</inkml:trace>
  <inkml:trace contextRef="#ctx0" brushRef="#br0" timeOffset="211367.33">16448 1221 641 0,'0'0'0'0,"-9"7"7"0,9-7-7 0,-7 31 24 15,7-31-24-15,-8 44 79 0,8-44-79 0,-10 52 65 16,10-52-65-16,-12 59 26 0,12-59-26 0,-15 71 4 16,15-71-4-16,-19 74 4 0,19-78-4 0,-17 77-2 15,17-67 2-15,-18 67 1 0,18-73-1 0,-16 62-37 16,16-62 37-16,-15 57-194 0,15-57 194 0,-5 41-511 0,5-41 511 0</inkml:trace>
  <inkml:trace contextRef="#ctx0" brushRef="#br0" timeOffset="211583.72">16699 1553 509 0,'0'0'0'0,"-17"6"154"15,17-6-154-15,-40 10 17 0,40-10-17 0,-52 18 3 16,52-18-3-16,-66 27 13 0,66-27-13 0,-73 32 14 16,73-32-14-16,-66 29 3 0,66-35-3 0,-56 36 0 15,56-30 0-15,-39 18 0 0,39-18 0 0,-18 22-4 0,18-19 4 0,0 10-10 16,0-13 10-16,30 23-8 0,-30-23 8 0,56 18 12 15,-56-18-12-15,73 13 25 0,-73-13-25 0,83 21 18 16,-83-21-18-16,90 25 2 0,-90-25-2 0,88 18-37 16,-88-18 37-16,88 12-234 0,-88-12 234 0</inkml:trace>
  <inkml:trace contextRef="#ctx0" brushRef="#br0" timeOffset="211754.2">16935 1728 744 0,'0'0'0'0,"1"7"51"0,-1-7-51 0,26 7 34 15,-26-7-34-15,29 2 51 0,-29 3-51 0,35-10 19 16,-35 5-19-16,47 5 0 0,-47-5 0 0,48-10-44 16,-48 10 44-16,51-16-242 0,-51 16 242 0</inkml:trace>
  <inkml:trace contextRef="#ctx0" brushRef="#br0" timeOffset="211894.58">17125 2033 752 0,'0'0'0'0,"17"20"43"0,-17-20-43 0,17 3 35 16,-17-3-35-16,23 4 13 0,-23-4-13 0,22-5-2 15,-22 5 2-15,25 5-170 0,-25-5 170 0</inkml:trace>
  <inkml:trace contextRef="#ctx0" brushRef="#br0" timeOffset="-190086.36">11400 6275 101 0,'0'0'0'0,"12"23"4"0,-12-23-4 0,-12 25 1 16,12-25-1-16,0 36-106 0,0-36 106 0</inkml:trace>
  <inkml:trace contextRef="#ctx0" brushRef="#br0" timeOffset="-188469.86">11476 11405 176 0,'9'10'0'15,"-7"-4"4"-15,-2-6-4 0,21 12-17 0,-21-12 17 0</inkml:trace>
  <inkml:trace contextRef="#ctx0" brushRef="#br0" timeOffset="-185997.2">11446 11348 190 0,'0'0'0'0,"10"-18"11"0,-20 7-11 0,27 4 0 16,-17 7 0-16,3-14-8 0,-3 14 8 0,-3-25 0 15,3 25 0-15,2-11 9 0,-2 11-9 0,1-7 11 16,-1 7-11-16,2-7 18 0,-2 7-18 0,0-5 50 15,0 5-50-15,0-6 62 0,0 6-62 0,0-7 55 0,0 7-55 0,2-7 39 16,-2 7-39-16,3-7 35 0,-3 7-35 0,0-11 31 16,10 22-31-16,-10-22 14 0,0 11-14 0,0-11 9 15,0 11-9-15,0-11 6 0,0 11-6 0,0-10 5 16,0 10-5-16,-3-11 4 0,3 11-4 0,-15-19 8 16,15 19-8-16,1 1 12 0,-11-12-12 0,0 1 13 0,10 10-13 0,-15-7 9 15,15 7-9-15,-16-9 6 0,16 9-6 0,-13 1 12 16,13-1-12-16,-34-17 4 0,34 17-4 0,-27-10 10 15,36 23-10-15,-47-31 15 0,38 18-15 0,-19 7 9 16,19-7-9-16,-29 0 6 0,29 0-6 0,-37-10 2 16,47 20-2-16,-49-20 3 0,39 10-3 0,-26 10 1 15,26-10-1-15,-18 29-1 0,8-42 1 0,-16 42 0 0,26-29 0 0,-27 41-2 16,27-41 2-16,-23 57-1 0,23-57 1 0,-7 86-1 16,-4-97 1-16,3 95 1 0,8-84-1 0,0 95 0 15,0-95 0-15,15 102-7 0,-23-115 7 0,35 93-12 16,-27-80 12-16,41 65-6 0,-41-65 6 0,49 46-3 0,-49-46 3 15,61 44-5-15,-71-58 5 0,78 46 1 0,-68-32-1 0,51-7 9 16,-51 7-9-16,71 13 21 0,-81-26-21 0,86 19 18 16,-76-6-18-16,69-20 13 0,-69 20-13 0,60-40 9 15,-60 40-9-15,78-20 1 0,-88 8-1 0,81-16 1 16,-71 28-1-16,56-45-1 0,-56 45 1 0,41-47-8 0,-41 47 8 16,20-58-6-16,-20 58 6 0,20-48-3 0,-20 48 3 0,7-46-1 15,-7 46 1-15,0-45 1 0,9 54-1 0,-21-54 10 16,12 45-10-16,-22-43 20 0,11 35-20 0,-7-19 24 15,8 16-24-15,-26-21 19 0,36 32-19 0,-32-16 14 16,32 16-14-16,-58-29 18 0,58 29-18 0,-45 2 10 16,45-2-10-16,-63 0 4 0,63 0-4 0,-73 13 1 15,73-13-1-15,-76 30-4 0,76-30 4 0,-90 34-30 0,90-34 30 0,-86 53-69 16,86-53 69-16,-72 63-101 0,72-63 101 0,-79 39-374 16,71-52 374-16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23T04:13:37.085"/>
    </inkml:context>
    <inkml:brush xml:id="br0">
      <inkml:brushProperty name="width" value="0.05292" units="cm"/>
      <inkml:brushProperty name="height" value="0.05292" units="cm"/>
      <inkml:brushProperty name="color" value="#FF0000"/>
    </inkml:brush>
  </inkml:definitions>
  <inkml:trace contextRef="#ctx0" brushRef="#br0">21209 2577 20 0,'0'0'0'0,"-10"-8"410"16,10 8-410-16,-29-21 70 0,48 32-70 0,-30-19 51 15,11 8-51-15,-10-7 48 0,10 7-48 0,-24-18 34 16,24 18-34-16,-6-7 35 0,6 7-35 0,-2-6 32 16,2 6-32-16,15 4 41 0,-15-4-41 0,2-10 42 15,-17 1-42-15,49 10 22 0,-34-1-22 0,13-21 11 16,-13 21-11-16,38-6 9 0,-38 6-9 0,64 6 7 0,-64-6-7 0,36-9 6 16,-36 9-6-16,54 3 2 0,-54-3-2 0,68 27-1 15,-84-38 1-15,54 32-2 0,-38-21 2 0,47 39-4 16,-47-39 4-16,-3 18-16 0,3-18 16 0,0 32-28 15,0-32 28-15,15 41-35 0,-33-52 35 0,-5 40-15 16,23-29 15-16,-15 41-10 0,-2-51 10 0,-3 47-7 0,20-37 7 0,-53 9-6 16,53-9 6-16,-30 20-3 0,30-20 3 0,-5 23 1 15,5-23-1-15,-12 9 1 0,-5-20-1 0,17 14-1 16,0-3 1-16,7 3-6 0,10 7 6 0,10-8 7 16,-27-2-7-16,15-11 13 0,2 22-13 0,6-18 10 0,-23 7-10 0,55 21 12 15,-55-21-12-15,34 11 17 0,-34-11-17 0,8 2 5 16,-8-2-5-16,29 33 2 0,-47-47-2 0,18 39 0 15,0-25 0-15,-7 25 0 0,7-25 0 0,-27 29 1 16,27-29-1-16,-19 37 2 0,19-37-2 0,-39 23 2 16,39-23-2-16,-43 20 3 0,43-20-3 0,-54 3 2 15,54-3-2-15,-27 8 3 0,27-8-3 0,-3 14 2 16,3-14-2-16,-7 0-5 0,7 0 5 0,-17-23-68 0,17 23 68 0,25-12-226 16,-25 12 226-16</inkml:trace>
  <inkml:trace contextRef="#ctx0" brushRef="#br0" timeOffset="342.1">21823 2589 586 0,'0'0'0'0,"39"-25"24"16,-39 25-24-16,25-33 35 0,-25 33-35 0,31-32 67 15,-31 32-67-15,19-36 56 0,-19 36-56 0,66-4 25 16,-66 4-25-16,29-17 14 0,-29 17-14 0,67 12-2 16,-67-12 2-16,18 6 9 0,-18-6-9 0,30 30 4 15,-8-19-4-15,-10 27-3 0,-12-38 3 0,-19 33-8 0,19-33 8 0,-13 48-19 16,13-48 19-16,-23 50-20 0,23-50 20 0,-13 66-17 16,13-66 17-16,-52 39-12 0,52-39 12 0,-21 52-6 15,21-52 6-15,-17 46 0 0,17-46 0 0,-3 41 1 16,3-41-1-16,3 34 4 0,-3-34-4 0,48 41 12 0,-48-41-12 15,14 9 33-15,-14-9-33 0,64 27 24 0,-64-27-24 0,29-4 8 16,-9 16-8-16,9-20 2 0,-29 8-2 0,68 14 0 16,-68-14 0-16,23-16-87 0,-2 30 87 0,21-30-251 15,-42 16 251-15</inkml:trace>
  <inkml:trace contextRef="#ctx0" brushRef="#br0" timeOffset="777.24">22972 2365 596 0,'0'0'0'0,"17"-11"29"15,-17 11-29-15,-29-28 75 0,29 28-75 0,-3-6 72 16,3 6-72-16,-2 0 31 0,2 0-31 0,0 18-3 0,0-18 3 0,25 47-8 15,-25-47 8-15,-25 31 1 0,25-31-1 0,2 51 2 16,-2-51-2-16,35 72 9 0,-35-72-9 0,-18 47 12 16,18-47-12-16,8 55 9 0,-8-55-9 0,5 50 2 15,-5-50-2-15,5 43 1 0,-5-43-1 0,2 32 1 16,-2-32-1-16,24 38 1 0,-24-38-1 0,0 14 0 0,-24-26 0 0,48 31 0 16,-24-19 0-16,-24-15 2 0,24 15-2 0,1 0 3 15,-1 0-3-15,31-1 7 0,-31 1-7 0,7-21 3 16,-7 21-3-16,10-28 3 0,-10 28-3 0,19-29 1 15,-19 29-1-15,22-31 2 0,-22 31-2 0,0-40 2 16,0 40-2-16,26-17 5 0,-26 17-5 0,32-5 0 16,-9 19 0-16,-19-28-3 0,-4 14 3 0,51 25 0 15,-51-25 0-15,20 25-1 0,-20-25 1 0,-19 16-1 0,19-16 1 0,0 34-4 16,0-34 4-16,-7 33-15 0,7-33 15 0,-21 36-67 16,48-23 67-16,-56 18-117 0,29-31 117 0,-56 12-113 15,56-12 113-15,0 37-182 0,0-37 182 0,-24 16-274 16,24-16 274-16</inkml:trace>
  <inkml:trace contextRef="#ctx0" brushRef="#br0" timeOffset="1142.1">23135 2978 150 0,'0'0'0'0,"22"15"255"0,-48-30-255 0,79 38 80 16,-53-23-80-16,25 11 40 0,-25-11-40 0,2-11 41 15,-2 11-41-15,53 19 59 0,-53-19-59 0,25 0 71 0,-25 0-71 0,4-15 45 16,-4 15-45-16,57 11 6 0,-57-11-6 0,4-23-1 16,-4 23 1-16,30-13-8 0,-30 13 8 0,53 3-12 15,-53-3 12-15,-2-26-3 0,27 40 3 0,-4-22-1 16,-21 8 1-16,-14-20 11 0,14 20-11 0,34 14 7 15,-61-28-7-15,56 28 1 0,-29-14-1 0,-27 4-8 16,27-4 8-16,0 22-3 0,0-22 3 0,24 44-2 16,-24-44 2-16,-27 16 1 0,27-16-1 0,27 40 1 0,-27-40-1 0,-16 6-1 15,16-6 1-15,50 27 1 0,-50-27-1 0,5-13 1 16,-5 13-1-16,42 0-10 0,-42 0 10 0,48-12-19 16,-48 12 19-16,52-21-8 0,-52 21 8 0,85-17-4 15,-85 17 4-15,24-55-6 0,-24 55 6 0,80-32 0 0,-80 32 0 0,48-59 9 16,-48 59-9-16,43-64 25 0,-73 49-25 0,65-43 24 15,-35 58-24-15,60-38 10 0,-60 38-10 0,20-39 15 16,-51 24-15-16,74 7 19 0,-43 8-19 0,3-4 15 16,-3 4-15-16,-30-9-5 0,30 9 5 0,-2 24-4 15,2-24 4-15,24 46 1 0,-24-46-1 0,-5 36 0 16,5-36 0-16,-36 23 0 0,36-23 0 0,-2 37 0 0,2-37 0 0,31 50-1 16,-31-50 1-16,0 28-87 0,-31-43 87 0,62 50-204 15,-31-35 204-15</inkml:trace>
  <inkml:trace contextRef="#ctx0" brushRef="#br0" timeOffset="1308.9">23642 2704 611 0,'-27'-15'0'0,"50"30"39"0,-23-15-39 0,-28-16 34 0,28 16-34 0,5-4 88 15,-5 4-88-15,41 9 21 0,-41-9-21 0,15-9 5 16,-44-5-5-16,75 15-22 0,-46-1 22 0,-10-32-179 15,10 32 179-15,46-7-464 0,-46 7 464 0</inkml:trace>
  <inkml:trace contextRef="#ctx0" brushRef="#br0" timeOffset="1442.7">23417 2581 718 0,'27'17'0'0,"-66"-26"10"16,39 9-10-16,0 4-4 0,0-4 4 0,32 16 41 0,-32-16-41 15,22 0 35-15,-22 0-35 0,5-14 3 0,22 28-3 16,19-19-170-16,-46 5 170 0</inkml:trace>
  <inkml:trace contextRef="#ctx0" brushRef="#br0" timeOffset="162826.25">28159 3291 432 0,'0'0'0'0,"-77"-38"70"15,77 38-70-15,-18-16 47 0,18 16-47 0,-14-18 62 16,14 18-62-16,-5-19 60 0,5 19-60 0,0-22 59 16,0 22-59-16,2-25 45 0,-2 25-45 0,17-23 32 0,-17 23-32 0,79-5 22 15,-79 5-22-15,34-24 13 0,-34 24-13 0,38-18 7 16,-38 18-7-16,-4-30 9 0,60 52-9 0,-57-47 0 16,1 25 0-16,55 0 0 0,-55 0 0 0,108 37-2 15,-108-37 2-15,50 24 2 0,-107-44-2 0,98 50-3 16,-41-30 3-16,86 59-2 0,-86-59 2 0,-37 20 1 0,92 1-1 0,-49 25-2 15,-6-46 2-15,-58 29-1 16,58-29 1-16,41 73 0 0,-41-73 0 0,-29 57 0 0,29-57 0 0,-95 36 0 16,95-36 0-16,7 77-1 0,-7-77 1 0,-104 35-1 15,158-13 1-15,-108 33-1 0,54-55 1 0,-103 33 1 16,103-33-1-16,13 74 1 0,-13-74-1 0,-82 27 2 0,82-27-2 0,-16 45 1 16,16-45-1-16,54 62 0 0,-54-62 0 0,-45 7 0 15,97 16 0-15,-21 1 5 0,-31-24-5 0,-11-4 6 16,11 4-6-16,48 7 4 0,-48-7-4 0,105 25 0 15,-105-25 0-15,-5-24 0 0,5 24 0 0,44-16 0 16,-44 16 0-16,34-35-60 0,22 60 60 0,-27-72-210 0,-29 47 210 0</inkml:trace>
  <inkml:trace contextRef="#ctx0" brushRef="#br0" timeOffset="163077.31">28779 2467 843 0,'0'0'0'0,"63"9"11"0,-63-9-11 0,0 0 1 16,0 0-1-16,-63-13 0 0,63 13 0 0,63 47-5 0,-63-47 5 0,-57 22 0 16,57-22 0-16,10 50 1 0,-10-50-1 0,78 78 1 15,-78-78-1-15,15 58 0 0,-15-58 0 0,19 59 2 16,-19-59-2-16,17 57 1 0,-17-57-1 0,-44 30 0 15,44-30 0-15,15 50-1 0,-15-50 1 0,15 41-51 0,-15-41 51 0,75 56-151 16,-136-78 151-16,137 66-292 0,-76-44 292 0</inkml:trace>
  <inkml:trace contextRef="#ctx0" brushRef="#br0" timeOffset="163371.31">29306 2527 580 0,'0'0'0'0,"-66"-32"19"16,66 32-19-16,-12-1 22 0,12 1-22 0,-24 0 8 16,24 0-8-16,-27 13 8 0,27-13-8 0,40 44 15 15,-40-44-15-15,-23 27 26 0,23-27-26 0,-15 36 15 0,15-36-15 0,-2 37 12 16,2-37-12-16,-56 17 5 0,56-17-5 0,32 34 5 16,31-13-5-16,-17 13 3 0,-46-34-3 0,57 27 0 15,-57-27 0-15,67 20-32 0,-67-20 32 0,68 6-31 16,-68-6 31-16,69 0-3 0,-69 0 3 0,-8-33 15 15,8 33-15-15,113-9 68 0,-113 9-68 0,-32-64 58 0,32 64-58 16,17-53 25-16,-17 53-25 0,66-44 4 0,-66 44-4 0,-85-90-1 16,85 90 1-16,-41-73-3 0,41 73 3 0,-59-72-25 15,59 72 25-15,-74-62-31 0,74 62 31 0,-94-50-50 16,94 50 50-16,-39-20-76 0,39 20 76 0,-113-28-194 16,113 28 194-16</inkml:trace>
  <inkml:trace contextRef="#ctx0" brushRef="#br0" timeOffset="173125.91">7597 8563 469 0,'0'0'0'0,"7"18"41"16,-7-18-41-16,-8-10 35 0,8 10-35 0,-2 3 16 15,2-3-16-15,0 5 7 0,0-5-7 0,7 25 12 0,-7-25-12 16,0 16 14-16,0-16-14 0,-7 11 18 0,7-11-18 0,7 39 25 16,-7-39-25-16,0 38 23 0,0-38-23 0,0 41 15 15,0-41-15-15,-5 34 12 0,5-34-12 0,1 50 7 16,-1-50-7-16,13 73 7 0,-13-73-7 0,1 62 4 15,-1-62-4-15,-3 57 4 0,3-57-4 0,10 89 3 16,-10-89-3-16,-5 70 3 0,5-70-3 0,10 105 3 0,-10-105-3 0,-8 80 2 16,8-80-2-16,0 99 2 0,0-99-2 0,8 119 4 15,-8-119-4-15,0 113 0 0,0-113 0 0,0 117 1 16,0-117-1-16,0 125 2 0,0-125-2 0,5 129 1 16,-5-129-1-16,9 132 4 0,-9-132-4 0,3 117 9 0,-3-117-9 15,10 136 5-15,-10-136-5 0,14 136 3 0,-14-136-3 0,19 155 3 16,-19-155-3-16,9 135 3 0,-16-153-3 0,23 173 4 15,-16-155-4-15,5 143 6 0,-5-143-6 0,4 121-3 16,-4-121 3-16,9 143 6 0,-9-143-6 0,13 163 2 16,-13-163-2-16,8 146 1 0,-8-146-1 0,4 123 2 15,-4-123-2-15,8 140-1 0,-8-140 1 0,3 143 0 16,-3-143 0-16,0 139 2 0,5-115-2 0,-10 88-1 0,5-112 1 0,-1 138 1 16,1-138-1-16,-7 131 1 0,7-131-1 0,-10 129 1 15,13-102-1-15,-15 72 0 0,12-99 0 0,-7 122 3 16,7-122-3-16,-8 117 5 0,8-117-5 0,-3 115 2 0,3-115-2 15,-4 139 0-15,4-139 0 0,-8 76 1 0,8-76-1 0,-11 106 1 16,15-78-1-16,-21 45 2 0,17-73-2 0,-14 99 6 16,14-99-6-16,-13 128 8 0,13-128-8 0,-16 87 9 15,16-87-9-15,-20 52 11 0,20-52-11 0,-12 77 7 16,12-77-7-16,-7 102-5 0,7-102 5 0,-11 28 2 16,11-28-2-16,-7 54 1 0,7-54-1 0,-5 50 1 0,6-17-1 15,-9-22 0-15,8-11 0 0,-3 73 1 0,3-73-1 0,-5 32 1 16,5-32-1-16,-4 27 3 0,4-27-3 0,-7-14 3 15,7 14-3-15,0 50 3 0,0-50-3 0,-5-25 3 16,8 60-3-16,-8-63 1 0,5 28-1 0,-1 5 2 16,4 31-2-16,-3-34 1 0,0-2-1 0,-3-34 3 15,3 34-3-15,0 0 5 0,0 0-5 0,3 36 6 16,-3-36-6-16,0 0 2 0,0 0-2 0,0 0 4 0,0 0-4 0,0 0 5 16,0 0-5-16,0 0 3 0,0 0-3 0,0 0 4 15,0 0-4-15,0 0 5 0,0 0-5 0,-3-36 4 16,3 36-4-16,0 0 2 0,0 0-2 0,3 36 1 15,-3-36-1-15,0 0 1 0,-3-36-1 0,3 36 1 0,0 0-1 0,0 0-1 16,0 0 1-16,0 0 1 0,0 0-1 0,3 36 1 16,-3-36-1-16,-3-36-1 0,3 36 1 0,3 36 0 15,-6-72 0-15,6 72 0 0,-3-36 0 0,-3-36 0 16,3 36 0-16,0 0 0 0,0 0 0 0,0 0 0 0,0 0 0 16,3 36 0-16,-3-36 0 0,0 0 0 0,0 0 0 0,0 0-1 15,0 0 1-15,0 0 0 0,0 0 0 0,0 0 0 16,0 0 0-16,0 0-2 0,0 0 2 0,0 0-1 15,0 0 1-15,-3-36-1 0,3 36 1 0,0 0 0 16,0 0 0-16,0 0-4 0,3 36 4 0,-6-72-1 16,3 36 1-16,0 0-1 0,0 0 1 0,0 0-1 15,0 0 1-15,3 36 0 0,-3-36 0 0,-3-36 0 0,6 72 0 0,-3-36 1 16,0 0-1-16,0 0 0 0,0 0 0 0,-3-36-1 16,6 72 1-16,-6-72 0 0,3 36 0 0,0 0-1 15,0 0 1-15,0 0 0 0,3 36 0 0,-6-72 0 16,6 72 0-16,-6-72 1 0,3 36-1 0,0 0-1 0,0 0 1 0,3 36 1 15,-6-72-1-15,6 72 0 0,-3-36 0 0,-3-36 0 16,3 36 0-16,3 36 1 0,-3-36-1 0,0 0 0 16,0 0 0-16,0 0-1 0,0 0 1 0,0 0 2 15,0 0-2-15,-3-36 0 0,6 72 0 0,-3-36 0 16,0 0 0-16,0 0 2 0,0 0-2 0,0 0 0 16,0 0 0-16,-3-36 1 0,3 36-1 0,0 0 2 0,3 36-2 0,-6-72 0 15,3 36 0-15,0 0 1 0,3 36-1 0,-6-72 1 16,3 36-1-16,3 36 0 0,-3-36 0 0,0 0 1 15,0 0-1-15,0 0 0 0,0 0 0 0,-3-36 0 16,3 36 0-16,3 36 0 0,-3-36 0 0,-3-36 0 16,6 72 0-16,-3-36 1 0,0 0-1 0,-3-36 0 15,3 36 0-15,0 0-1 0,0 0 1 0,3 36 1 0,-3-36-1 0,-3-36-1 16,3 36 1-16,3 36 1 0,-6-72-1 0,6 72-1 16,-6-72 1-16,6 72 2 0,-3-36-2 0,0 0-1 15,0 0 1-15,-3-36-1 0,3 36 1 0,0 0 1 0,0 0-1 0,3 36 0 16,-3-36 0-16,0 0 0 0,0 0 0 0,0 0-1 15,0 0 1-15,-3-36 0 0,3 36 0 0,0 0 1 16,3 36-1-16,-3-36 0 0,0 0 0 0,-3-36 0 16,3 36 0-16,0 0 0 0,3 36 0 0,-6-72 0 15,3 36 0-15,0 0 0 0,3 36 0 0,-6-72 0 16,3 36 0-16,0 0 1 0,0 0-1 0,3 36-1 0,-3-36 1 0,0 0 0 16,0 0 0-16,0 0 0 0,0 0 0 0,0 0 1 15,0 0-1-15,0 0 0 0,0 0 0 0,-3-36-1 16,3 36 1-16,3 36 0 0,-3-36 0 0,-3-36 0 15,3 36 0-15,3 36 0 0,-6-72 0 0,6 72 0 16,-3-36 0-16,-3-36 0 0,3 36 0 0,3 36 0 16,-6-72 0-16,6 72-1 0,-3-36 1 0,-3-36 0 15,6 72 0-15,-6-72 0 0,3 36 0 0,0 0-1 0,0 0 1 0,0 0 0 16,0 0 0-16,3 36 0 0,-3-36 0 0,-3-36 0 16,6 72 0-16,-3-36 1 0,-3-36-1 0,6 72-1 15,-3-36 1-15,0 0 1 0,0 0-1 0,-3-36 0 0,3 36 0 0,3 36 0 16,-3-36 0-16,0 0 0 0,-3-36 0 0,3 36 0 15,0 0 0-15,0 0 0 0,3 36 0 0,-6-72 0 16,3 36 0-16,3 36-1 0,-3-36 1 0,0 0 0 16,0 0 0-16,-3-36 0 0,3 36 0 0,0 0 0 15,0 0 0-15,3 37 0 0,-3-37 0 0,0 0 0 0,0 0 0 0,0 0-1 16,0 0 1-16,0 0 0 0,0 0 0 0,-3-37 0 16,3 37 0-16,0 0 0 0,0 0 0 0,1 37 0 15,-2-74 0-15,2 74 0 0,-1-37 0 0,-1-37 1 16,1 37-1-16,1 37-1 0,-1-37 1 0,-1-37 0 15,1 37 0-15,1 37 1 0,-1-37-1 0,0 0-1 0,-1-37 1 16,2 74 0-16,-1-37 0 0,-1-37-1 0,2 74 1 16,-1-37 0-16,0 0 0 0,0 0 0 0,0 0 0 0,-3-37-2 15,3 37 2-15,0 0 2 0,0 0-2 0,0 0 0 16,3 37 0-16,-3-37 0 0,0 0 0 0,-3-37 0 16,6 74 0-16,-3-37 0 0,0 0 0 0,-3-37 0 15,3 37 0-15,0 0 0 0,0 0 0 0,0 0 0 0,0 0 0 0,3 37-2 16,-3-37 2-16,-3-35 0 0,3 35 0 0,2 35 0 15,-2-35 0-15,-2-35 0 0,2 35 0 0,2 35-2 16,-2-35 2-16,-7-33-2 0,7 33 2 0,5 33-3 16,-5-33 3-16,0 3-7 0,-5-39 7 0,5 72-6 0,0-36 6 0,0 0-3 15,-1-36 3-15,-3 40-6 0,4-4 6 0,-2 0-7 16,2 0 7-16,-1 3-10 0,1-3 10 0,-6 0-6 16,6 0 6-16,-1 38-22 0,1-38 22 0,-4 5-31 15,4-5 31-15,-3 4-40 0,3-4 40 0,-12-38-50 16,12 38 50-16,-3 3-43 0,3-3 43 0,-9 0-48 15,9 0 48-15,-9 36-50 0,9-36 50 0,-18-5-80 16,16-31 80-16,-23 18-163 0,25 18 163 0</inkml:trace>
  <inkml:trace contextRef="#ctx0" brushRef="#br0" timeOffset="207007.51">17454 1363 648 0,'0'0'0'0,"34"-36"103"15,-34 36-103-15,37-43 52 0,-37 43-52 0,29-54 47 16,-29 54-47-16,38-47 43 0,-38 47-43 0,28-53 23 0,-28 53-23 0,15-54 9 15,-15 54-9-15,14-45 6 0,-14 45-6 0,4-45 3 16,-10 40-3-16,6-36 4 0,0 41-4 0,6-28 2 16,-6 28-2-16,-7-29 1 0,7 29-1 0,0-11 0 15,0 11 0-15,-2-3-1 0,2 3 1 0,-3 1-3 0,3-1 3 0,0 22-8 16,-4-26 8-16,4 38-2 0,0-34 2 0,4 50 2 16,-4-50-2-16,0 58-1 0,0-58 1 0,5 61-1 15,-5-61 1-15,8 68 4 0,-8-68-4 0,10 69-4 16,-10-69 4-16,4 64-1 0,-4-64 1 0,15 74 0 15,-15-74 0-15,7 61-2 0,-7-61 2 0,15 68-2 0,-15-68 2 0,5 55-6 16,-5-55 6-16,7 57-1 0,-7-57 1 0,10 57-3 16,-10-57 3-16,2 48-4 0,-4-53 4 0,2 49-7 15,0-44 7-15,-6 40 0 0,6-40 0 0,-12 42 3 16,12-42-3-16,-24 31-7 0,24-31 7 0,-38 27 1 16,35-33-1-16,-38 33-2 0,41-27 2 0,-54 19 0 15,50-25 0-15,-53 19 1 0,57-13-1 0,-58 11 3 16,58-11-3-16,-50 14 3 0,50-14-3 0,-43-1 1 0,43 1-1 0,-25 9 2 15,23-15-2-15,-17 6 2 0,19 0-2 0,0 0-3 16,5 8 3-16,0-8 1 0,-5 0-1 0,29-6 0 16,-29 6 0-16,41-16 8 0,-41 16-8 0,59-7 5 15,-59 7-5-15,65-21 5 0,-65 21-5 0,76-18 1 0,-76 18-1 0,76-22-9 16,-72 28 9-16,77-31-66 0,-81 25 66 0,73-31-169 16,-73 31 169-16,72-32-355 0,-72 32 355 0</inkml:trace>
  <inkml:trace contextRef="#ctx0" brushRef="#br0" timeOffset="207779.81">18319 1382 433 0,'0'0'0'0,"0"-16"205"16,5 21-205-16,-10-24 79 0,5 19-79 0,0-7 84 0,0 7-84 0,4 5 59 16,-4-5-59-16,5 13 17 0,-5-13-17 0,-5 26-7 15,12-19 7-15,-11 27 0 0,4-34 0 0,11 54 0 16,-11-54 0-16,6 50 3 0,-6-50-3 0,7 46 1 16,-7-46-1-16,7 34 1 0,-7-34-1 0,22 28-1 15,-22-28 1-15,35 25-10 0,-35-25 10 0,31-2-9 16,-31 2 9-16,44 0-5 0,-44 0 5 0,44-12-2 0,-44 12 2 0,51-18 1 15,-51 18-1-15,41-26 2 0,-41 26-2 0,30-31 3 16,-30 31-3-16,11-32 28 0,-3 39-28 0,4-28 17 16,-12 21-17-16,-2-20 21 0,2 20-21 0,7 2 2 15,-7-2-2-15,0 0-3 0,0 0 3 0,-7 13-3 16,7-13 3-16,-15 15-4 0,15-15 4 0,-5 23-4 16,5-23 4-16,7 35-6 0,-7-35 6 0,0 19-15 15,0-19 15-15,27 22-14 0,-27-22 14 0,39 14-24 0,-39-14 24 0,49 5-37 16,-49-5 37-16,54 0-23 0,-54 0 23 0,53-8-2 15,-53 8 2-15,60-18 1 0,-60 18-1 0,43-32 1 16,-43 32-1-16,22-50 10 0,-22 50-10 0,28-43 40 16,-28 43-40-16,0-64 39 0,0 64-39 0,0-60 30 0,0 60-30 0,-2-57 6 15,14 63-6-15,-38-62 11 0,26 56-11 0,-8-33-5 16,8 33 5-16,-33-33 1 0,33 33-1 0,-15-6 3 16,15 6-3-16,-34-6-2 0,34 6 2 0,-21 2-31 15,21-2 31-15,-16 14-90 0,25-9 90 0,-15 12-291 16,6-17 291-16</inkml:trace>
  <inkml:trace contextRef="#ctx0" brushRef="#br0" timeOffset="209443.51">19414 1309 478 0,'0'0'0'0,"-14"-20"93"15,14 20-93-15,-2-11 56 0,2 11-56 0,7-1 71 0,-7 1-71 0,-5-3 54 16,5 3-54-16,-18-3 10 0,18 3-10 0,-2 29 2 16,-8-37-2-16,-5 43-2 0,15-35 2 0,-14 43 0 15,24-36 0-15,-22 44-3 0,12-51 3 0,-7 52-4 16,7-52 4-16,-10 41-2 0,10-41 2 0,8 43 0 16,-8-43 0-16,25 30-2 0,-16-22 2 0,24 11 0 15,-33-19 0-15,27-4-11 0,-17 12 11 0,29-8-46 0,-39 0 46 0,33-23-37 16,-33 23 37-16,49-25-2 0,-49 25 2 0,18-47 5 15,-18 47-5-15,32-41 34 0,-43 34-34 0,33-40 63 16,-22 47-63-16,-13-64 41 0,26 71-41 0,-19-62 21 16,6 55-21-16,-30-57 22 0,30 57-22 0,-12-33 17 15,12 33-17-15,-28-30 7 0,28 30-7 0,-41-20 1 16,51 26-1-16,-32-6 1 0,22 0-1 0,-21 9-1 16,21-9 1-16,-7 23-4 0,7-23 4 0,0 32-7 0,0-32 7 0,9 24-9 15,-9-24 9-15,39 35-6 0,-39-35 6 0,56 27-19 16,-43-20 19-16,50 17-36 0,-63-24 36 0,72 14-96 15,-72-14 96-15,69 5-99 0,-69-5 99 0,67 0-75 0,-67 0 75 0,49-12-2 16,-49 12 2-16,66-13 88 0,-66 13-88 0,45-30 92 16,-45 30-92-16,18-43 77 0,-18 43-77 0,37-32 34 15,-51 25-34-15,34-39 15 0,-7 53-15 0,-19-62 18 16,6 55-18-16,0-46 9 0,0 46-9 0,14-36 5 16,-14 36-5-16,0-36-6 0,-14 32 6 0,21-17-1 0,-7 21 1 0,-8-14-1 15,8 14 1-15,-12-2 5 0,-2-6-5 0,14 16-1 16,0-8 1-16,-32 3-5 0,46 4 5 0,-35 10 0 15,21-17 0-15,-40 14-1 0,53-9 1 0,-38 18-5 16,25-23 5-16,-38 16-54 0,38-16 54 0,-15 22-77 16,15-22 77-16,8 27-44 0,-8-27 44 0,-13 13-46 0,13-13 46 0,19 17-52 15,-19-17 52-15,30 15-17 0,-16-9 17 16,28 8 3-16,-42-14-3 0,34 10 8 16,-34-10-8-16,55 13 2 0,-55-13-2 0,71 20 3 0,-71-20-3 0,55 12-1 15,-55-12 1-15,40 2 2 0,-40-2-2 0,61 16 1 16,-61-16-1-16,39 3 2 0,-39-3-2 0,20-6 15 15,-20 6-15-15,25 0 28 0,-25 0-28 0,19-2 26 0,-19 2-26 0,33-3 31 16,-49-5-31-16,27-5 44 0,-11 13-44 0,20-4 43 16,-20 4-43-16,-15-22 31 0,15 22-31 0,16-4 16 15,-16 4-16-15,-16-16 12 0,32 23-12 0,-17-15 5 16,1 8-5-16,-7-6 5 0,7 6-5 0,-7-5 5 16,7 5-5-16,-20-10-2 0,20 10 2 0,-7-3 0 0,7 3 0 0,-3 0 1 15,3 0-1-15,13 6 1 0,-13-6-1 0,-17-7 1 16,17 7-1-16,0 0 2 0,0 0-2 0,0 0 2 15,0 0-2-15,15 7 2 0,-15-7-2 0,-15-7 2 16,15 7-2-16,0 0 3 0,0 0-3 0,0 0 4 16,0 0-4-16,15 7 2 0,-15-7-2 0,-15-7 6 0,15 7-6 0,15 4 8 15,-15-4-8-15,0 0 9 0,0 0-9 16,-15-6 7-16,15 6-7 0,15 5 6 0,-15-5-6 0,-15-7 7 16,15 7-7-16,15 7 6 0,-15-7-6 0,-15-9 4 15,15 9-4-15,0 0 4 0,0 0-4 0,15 7 1 16,-15-7-1-16,-15-9 0 0,15 9 0 0,0 0 0 0,0 0 0 0,0-3 1 15,0 3-1-15,0 0-1 0,0 0 1 0,0-1 0 16,15 9 0-16,-15-8 0 0,0 0 0 0,0 0-1 16,0 0 1-16,-15-8-2 0,30 16 2 0,-15-10-3 15,0 2 3-15,-16-6-4 0,16 6 4 0,13 6-8 16,-13-6 8-16,-27-2-2 0,42 10 2 0,-43 3-2 0,28-11 2 0,0 37-2 16,-14-43 2-16,-6 46-3 0,20-40 3 0,-6 57-3 15,6-57 3-15,-20 57 0 0,20-57 0 0,-14 61 0 16,14-61 0-16,-7 55 0 0,-7-62 0 0,28 66-4 15,-14-59 4-15,2 33-28 0,12-25 28 0,8 13-70 16,-22-21 70-16,61 27-86 0,-61-27 86 0,44-2-33 16,-44 2 33-16,71 0-3 0,-71 0 3 0,89-4 0 0,-89 4 0 0,54-33 2 15,-54 33-2-15,65-34 33 16,-65 34-33-16,74-33 59 0,-74 33-59 0,43-47 20 0,-43 47-20 0,20-67 16 16,-20 67-16-16,21-62 16 0,-21 62-16 0,16-63 13 15,3 71-13-15,-9-70 12 0,-10 62-12 0,-15-60 17 16,15 60-17-16,0-43 21 0,0 43-21 0,-2-29 16 0,2 29-16 0,-13-15 5 15,13 15-5-15,-22-1 1 0,22 1-1 0,-29 7-3 16,47 1 3-16,-50 21-5 0,32-29 5 0,-52 36-2 16,52-36 2-16,-31 53-5 0,31-53 5 0,-3 69-9 15,3-69 9-15,-9 64-9 0,9-64 9 0,0 67-22 0,0-67 22 0,-11 50-50 16,29-44 50-16,2 41-92 0,-20-47 92 0,9 25-59 16,-9-25 59-16,46 22-9 0,-62-31 9 0,69 18-2 15,-53-9 2-15,39-17 14 0,-39 17-14 0,30-47 33 16,-30 47-33-16,53-58 15 0,-36 69-15 0,39-82 6 15,-56 71-6-15,56-81 33 0,-76 74-33 0,72-84 49 16,-52 91-49-16,43-92 21 0,-43 92-21 0,32-94 10 0,-32 94-10 0,42-85 2 16,-42 85-2-16,12-83 7 0,-12 83-7 0,2-67 18 15,-2 67-18-15,-22-58 10 16,22 58-10-16,10-25 3 0,-10 25-3 0,-22-17-4 0,22 17 4 0,-32 0-5 16,32 0 5-16,-56 18-8 0,56-18 8 0,-22 52-11 15,22-52 11-15,-43 62-5 0,43-62 5 0,-39 77 0 16,39-77 0-16,-51 86-1 0,51-86 1 0,-3 108 0 0,3-108 0 0,-34 98-2 15,34-98 2-15,2 111-2 0,-2-111 2 0,-27 96-128 16,27-96 128-16,-41 85-460 0,41-85 460 0</inkml:trace>
  <inkml:trace contextRef="#ctx0" brushRef="#br0" timeOffset="210021.51">13667 1755 645 0,'0'0'0'0,"3"-46"5"0,-3 46-5 0,26-61-18 15,-26 61 18-15,10-71 1 0,-10 71-1 0,32-81 2 16,-32 81-2-16,20-78 0 0,-20 78 0 0,33-79 11 0,-40 81-11 0,29-69 29 16,-22 67-29-16,27-56 63 0,-34 58-63 0,21-39 48 15,-14 37-48-15,12-21 27 0,-12 21-27 0,8 0 17 16,-8 0-17-16,13 16 0 0,-13-16 0 0,7 42-3 16,-14-41 3-16,20 52-2 0,-13-53 2 0,23 65 4 15,-23-65-4-15,18 75 1 0,-18-75-1 0,25 78 3 0,-25-78-3 0,25 77 1 16,-25-77-1-16,22 80 0 0,-22-80 0 0,24 77 0 15,-16-78 0-15,6 77-1 0,-14-76 1 0,17 79-3 16,-17-79 3-16,16 71-1 0,-23-67 1 0,14 67 2 16,-7-71-2-16,-7 77 0 0,7-77 0 0,-15 67-6 0,15-67 6 0,-14 60-3 15,9-59 3-15,-17 51-2 0,22-52 2 0,-19 37 1 16,19-37-1-16,-7 20 0 0,7-20 0 0,-19 8 4 16,19-8-4-16,-1-4-4 0,8 2 4 0,-14-27-74 15,7 29 74-15,7-53-190 0,-7 53 190 0</inkml:trace>
  <inkml:trace contextRef="#ctx0" brushRef="#br0" timeOffset="210377.44">14634 1142 797 0,'0'0'0'0,"7"24"12"15,-7-24-12-15,5 36-5 0,-5-36 5 0,3 50 14 16,-3-50-14-16,7 57 15 0,-7-57-15 0,3 71 9 15,-3-71-9-15,-5 75 3 0,5-75-3 0,0 72 1 16,0-72-1-16,4 67 4 0,-8-65-4 0,1 62 2 16,3-64-2-16,2 52 0 0,-2-52 0 0,-4 45-4 15,4-45 4-15,-8 35-3 0,8-35 3 0,-2 25-4 0,2-25 4 0,-1 14-3 16,1-14 3-16,5 2-3 0,-5-2 3 0,-5 2 4 16,5-2-4-16,1-14 2 0,-1 14-2 0,17-30 6 15,-17 30-6-15,16-34 7 0,-16 34-7 0,20-38 6 16,-20 38-6-16,35-43 1 0,-29 42-1 0,36-33-1 0,-42 34 1 0,56-27-2 15,-56 27 2-15,58-11-4 0,-52 8 4 0,49 6-1 16,-55-3 1-16,58 11-2 0,-58-11 2 0,38 35-4 16,-38-35 4-16,21 43-8 0,-21-43 8 0,3 54-16 15,1-58 16-15,-13 60-89 0,9-56 89 0,-36 60-132 16,36-60 132-16,-55 61-146 0,55-61 146 0,-55 50-187 16,55-50 187-16,-58 44-232 0,58-44 232 0</inkml:trace>
  <inkml:trace contextRef="#ctx0" brushRef="#br0" timeOffset="210641.15">15377 1245 843 0,'0'0'0'0,"-10"-11"13"0,13 10-13 0,-15 2 12 16,12-1-12-16,-11 8 15 0,11-8-15 0,-11 29 9 16,11-29-9-16,-13 49 5 0,13-49-5 0,-12 57-1 15,12-57 1-15,-14 75-1 0,14-75 1 0,-13 82-1 16,18-84 1-16,-12 91-1 0,7-89 1 0,4 82 0 16,-4-82 0-16,3 86-2 0,-3-86 2 0,17 71-64 0,-17-71 64 0,24 54-264 15,-24-54 264-15</inkml:trace>
  <inkml:trace contextRef="#ctx0" brushRef="#br0" timeOffset="210925.79">15688 1646 436 0,'0'0'0'0,"-2"-2"323"0,2 2-323 0,-8-29 60 16,8 29-60-16,-22 0 25 0,22 0-25 0,-31 10 10 0,31-10-10 0,-32 21 0 15,32-21 0-15,-32 19 1 16,32-19-1-16,-38 33 0 0,38-33 0 0,-22 23-1 0,22-23 1 0,-14 27-2 15,14-27 2-15,-5 27-7 0,5-27 7 0,5 17-25 16,-5-17 25-16,27 9-52 0,-27-9 52 0,36 8-58 16,-36-8 58-16,36 3-48 0,-36-3 48 0,43-7-11 15,-43 7 11-15,36-16 23 0,-36 16-23 0,23-24 35 16,-23 24-35-16,13-21 33 0,-13 21-33 0,2-34 40 0,-2 34-40 0,-4-26 28 16,4 26-28-16,-18-29 18 0,18 29-18 0,-27-21 6 15,27 21-6-15,-32-11-4 0,32 11 4 0,-33-4-20 16,33 4 20-16,-35 4-55 0,35-4 55 0,-24 4-117 15,24-4 117-15,-17 15-200 0,17-15 200 0</inkml:trace>
  <inkml:trace contextRef="#ctx0" brushRef="#br0" timeOffset="211177.44">16334 1617 562 0,'0'0'0'0,"-10"-10"180"16,10 10-180-16,-16-16 38 0,16 16-38 0,-25-4 32 15,25 9-32-15,-29-10 19 0,29 5-19 0,-34 16 5 16,34-16-5-16,-34 22-1 0,34-22 1 0,-32 35 0 0,34-40 0 0,-26 37 0 16,24-32 0-16,-15 39-1 0,15-39 1 0,0 31 0 15,2-35 0-15,4 29-6 0,-6-25 6 0,25 25-2 16,-25-25 2-16,36 7-10 0,-37-3 10 0,41-1-86 15,-40-3 86-15,43 0-216 0,-43 0 216 0</inkml:trace>
  <inkml:trace contextRef="#ctx0" brushRef="#br0" timeOffset="211367.31">16448 1221 641 0,'0'0'0'0,"-9"7"7"0,9-7-7 0,-7 31 24 15,7-31-24-15,-8 44 79 0,8-44-79 0,-10 52 65 16,10-52-65-16,-12 59 26 0,12-59-26 0,-15 71 4 16,15-71-4-16,-19 74 4 0,19-78-4 0,-17 77-2 15,17-67 2-15,-18 67 1 0,18-73-1 0,-16 62-37 16,16-62 37-16,-15 57-194 0,15-57 194 0,-5 41-511 0,5-41 511 0</inkml:trace>
  <inkml:trace contextRef="#ctx0" brushRef="#br0" timeOffset="211583.72">16699 1553 509 0,'0'0'0'0,"-17"6"154"15,17-6-154-15,-40 10 17 0,40-10-17 0,-52 18 3 16,52-18-3-16,-66 27 13 0,66-27-13 0,-73 32 14 16,73-32-14-16,-66 29 3 0,66-35-3 0,-56 36 0 15,56-30 0-15,-39 18 0 0,39-18 0 0,-18 22-4 0,18-19 4 0,0 10-10 16,0-13 10-16,30 23-8 0,-30-23 8 0,56 18 12 15,-56-18-12-15,73 13 25 0,-73-13-25 0,83 21 18 16,-83-21-18-16,90 25 2 0,-90-25-2 0,88 18-37 16,-88-18 37-16,88 12-234 0,-88-12 234 0</inkml:trace>
  <inkml:trace contextRef="#ctx0" brushRef="#br0" timeOffset="211754.2">16935 1728 744 0,'0'0'0'0,"1"7"51"0,-1-7-51 0,26 7 34 15,-26-7-34-15,29 2 51 0,-29 3-51 0,35-10 19 16,-35 5-19-16,47 5 0 0,-47-5 0 0,48-10-44 16,-48 10 44-16,51-16-242 0,-51 16 242 0</inkml:trace>
  <inkml:trace contextRef="#ctx0" brushRef="#br0" timeOffset="211894.57">17125 2033 752 0,'0'0'0'0,"17"20"43"0,-17-20-43 0,17 3 35 16,-17-3-35-16,23 4 13 0,-23-4-13 0,22-5-2 15,-22 5 2-15,25 5-170 0,-25-5 170 0</inkml:trace>
  <inkml:trace contextRef="#ctx0" brushRef="#br0" timeOffset="-190086.36">11400 6275 101 0,'0'0'0'0,"12"23"4"0,-12-23-4 0,-12 25 1 16,12-25-1-16,0 36-106 0,0-36 106 0</inkml:trace>
  <inkml:trace contextRef="#ctx0" brushRef="#br0" timeOffset="-188469.86">11476 11405 176 0,'9'10'0'15,"-7"-4"4"-15,-2-6-4 0,21 12-17 0,-21-12 17 0</inkml:trace>
  <inkml:trace contextRef="#ctx0" brushRef="#br0" timeOffset="-185997.2">11446 11348 190 0,'0'0'0'0,"10"-18"11"0,-20 7-11 0,27 4 0 16,-17 7 0-16,3-14-8 0,-3 14 8 0,-3-25 0 15,3 25 0-15,2-11 9 0,-2 11-9 0,1-7 11 16,-1 7-11-16,2-7 18 0,-2 7-18 0,0-5 50 15,0 5-50-15,0-6 62 0,0 6-62 0,0-7 55 0,0 7-55 0,2-7 39 16,-2 7-39-16,3-7 35 0,-3 7-35 0,0-11 31 16,10 22-31-16,-10-22 14 0,0 11-14 0,0-11 9 15,0 11-9-15,0-11 6 0,0 11-6 0,0-10 5 16,0 10-5-16,-3-11 4 0,3 11-4 0,-15-19 8 16,15 19-8-16,1 1 12 0,-11-12-12 0,0 1 13 0,10 10-13 0,-15-7 9 15,15 7-9-15,-16-9 6 0,16 9-6 0,-13 1 12 16,13-1-12-16,-34-17 4 0,34 17-4 0,-27-10 10 15,36 23-10-15,-47-31 15 0,38 18-15 0,-19 7 9 16,19-7-9-16,-29 0 6 0,29 0-6 0,-37-10 2 16,47 20-2-16,-49-20 3 0,39 10-3 0,-26 10 1 15,26-10-1-15,-18 29-1 0,8-42 1 0,-16 42 0 0,26-29 0 0,-27 41-2 16,27-41 2-16,-23 57-1 0,23-57 1 0,-7 86-1 16,-4-97 1-16,3 95 1 0,8-84-1 0,0 95 0 15,0-95 0-15,15 102-7 0,-23-115 7 0,35 93-12 16,-27-80 12-16,41 65-6 0,-41-65 6 0,49 46-3 0,-49-46 3 15,61 44-5-15,-71-58 5 0,78 46 1 0,-68-32-1 0,51-7 9 16,-51 7-9-16,71 13 21 0,-81-26-21 0,86 19 18 16,-76-6-18-16,69-20 13 0,-69 20-13 0,60-40 9 15,-60 40-9-15,78-20 1 0,-88 8-1 0,81-16 1 16,-71 28-1-16,56-45-1 0,-56 45 1 0,41-47-8 0,-41 47 8 16,20-58-6-16,-20 58 6 0,20-48-3 0,-20 48 3 0,7-46-1 15,-7 46 1-15,0-45 1 0,9 54-1 0,-21-54 10 16,12 45-10-16,-22-43 20 0,11 35-20 0,-7-19 24 15,8 16-24-15,-26-21 19 0,36 32-19 0,-32-16 14 16,32 16-14-16,-58-29 18 0,58 29-18 0,-45 2 10 16,45-2-10-16,-63 0 4 0,63 0-4 0,-73 13 1 15,73-13-1-15,-76 30-4 0,76-30 4 0,-90 34-30 0,90-34 30 0,-86 53-69 16,86-53 69-16,-72 63-101 0,72-63 101 0,-79 39-374 16,71-52 374-16</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3:34:16.834"/>
    </inkml:context>
    <inkml:brush xml:id="br0">
      <inkml:brushProperty name="width" value="0.05292" units="cm"/>
      <inkml:brushProperty name="height" value="0.05292" units="cm"/>
      <inkml:brushProperty name="color" value="#FF0000"/>
    </inkml:brush>
  </inkml:definitions>
  <inkml:trace contextRef="#ctx0" brushRef="#br0">16507 5374 178 0,'-14'5'209'16,"-2"-5"-208"-16,-3 0 21 15,11 0 31-15,2 0-20 0,6 2-11 16,0-2-9-16,0 0-2 16,0 0-8-16,0 1-1 15,4 2-3-15,6-2 2 16,12-1 4-16,5 0 4 15,11 0-1-15,7-13 1 0,16-6 1 16,16-12-1-16,11-7 10 16,11-11 11-16,12-6-9 15,6-6-5-15,7-6-6 16,0-2-1-16,0 2-3 16,-7 2-3-16,-8 2 0 0,-4 4 0 15,-5 2-8 1,-10 7 4-16,-3 2 4 0,1 5-14 15,0 2-27-15,-3 2-49 16,-2-2-73-16,-15-9-192 16</inkml:trace>
  <inkml:trace contextRef="#ctx0" brushRef="#br0" timeOffset="16496.92">14125 2857 379 0,'-6'6'117'0,"6"-5"-84"16,0-1-16-16,20 0-7 16,7 0 10-16,12 0-2 15,13 0 0-15,13 0-3 16,13 0-4-16,15-9-4 0,11-3-5 16,16 0-4-16,9-5 7 15,12-2-5-15,7-1 0 16,11-1 0-16,7-5 1 15,12 2 0-15,7-5-1 16,7 2 5-16,7-5 5 16,10 0 2-16,8-3-2 15,10-1-1-15,6-1-2 0,4-5-4 16,9-2 1-16,2 2-1 16,-1-7-5-16,3 5 4 15,-4-3-2-15,0 6-1 0,-2 0 3 16,-3 2-2-16,-4 3-1 15,-5 0 1-15,-8 6 0 16,-5 0 1-16,-9 3-2 16,-12 4 2-16,-13 1-1 15,-18 3-1-15,-15 4 2 0,-15 1-1 16,-21 4 0-16,-14 0 1 16,-19 4-2-16,-12 0 1 15,-16 2 0-15,-10 1-1 16,-9-1-1-16,-4 1 1 15,-3-3-20-15,2-1-40 16,-1-2-84-16,-1-3-202 16</inkml:trace>
  <inkml:trace contextRef="#ctx0" brushRef="#br0" timeOffset="46805.62">17044 8945 619 0,'9'18'57'16,"-3"9"-51"-16,1 17-3 15,3 15 6-15,-4 16 2 16,-1 13-3-16,-3 7-4 15,-2 7 0-15,0 2-3 0,2 2 0 16,1 2 0-16,8-6 1 16,2-1-2-16,9-1 4 15,0-7 1-15,11-5-1 16,1-10 0-16,2-5 1 16,4-14-2-16,-3-9-1 0,1-10 0 15,-8-9-3-15,-3-10 2 16,-5-6-1-16,-8-9 0 15,-4-6-2-15,-5-6 1 16,-5-12 3-16,0-7-3 0,-7-4-1 16,-13-3-6-16,-9 4-2 15,-12 10-4-15,-11 7-4 16,-8 11-13-16,-6 14-4 16,-4 21 28-16,3 13 6 15,2 16 1-15,11 13 3 16,5 10-6-16,11 11 3 0,8 11 1 15,11 6 3-15,11 8 0 16,8 5 7-16,7 4 8 16,18-2 0-16,11 2 1 15,11 0-5-15,9-1-1 16,2 0-3-16,1-3-1 0,1-1-3 16,-8-2 6-16,-11-6-17 15,-10-1 6-15,-13-5 1 16,-16-7 1-16,-9-2-2 15,-26-8 0-15,-15-7 2 0,-22-5 1 16,-15-10-3-16,-13-4 1 16,-16-14-2-16,-5-8-3 15,1-11-10-15,2-12-18 16,9-18-10-16,17-10-39 16,17-31-137-16</inkml:trace>
  <inkml:trace contextRef="#ctx0" brushRef="#br0" timeOffset="47176.05">18010 11064 599 0,'0'-18'47'0,"0"2"-16"16,-1 4-7-16,-6 6-7 15,-6 6 1-15,-9 11-11 16,-4 15-8-16,-9 19-6 16,1 9 6-16,5 8-3 15,8 9-3-15,16 1-6 16,10-8-24-16,24-10-56 0,12-13-94 16</inkml:trace>
  <inkml:trace contextRef="#ctx0" brushRef="#br0" timeOffset="48409">18657 11168 628 0,'-56'12'47'0,"-2"4"-43"15,3 7-5-15,0 9 1 16,4-2 1-16,7 1-2 16,12-4-1-16,11-7-6 15,12-6-12-15,9-7-13 0,16-7 2 16,15-9 26-16,13-9 4 16,3-9-6-16,4-3-23 15,-3-1 15-15,-9 1 17 16,-10 5 22-16,-5 4 28 0,-10 7-1 15,-5 1-21-15,-5 8-9 16,-3 1 0-16,-1 4 3 16,0 5-10-16,-3 13-7 15,-2 5-7-15,-1 8-1 16,-2 1 1-16,7 0-1 16,1-5-6-16,1-7-11 0,13-10-3 15,5-8 1-15,6-2 7 16,7-9 11-16,10-14 3 15,8-6 2-15,8-3 3 16,3-5 2-16,7-3-3 16,2 3-3-16,-2-1-2 15,-1 3 1-15,-10 5-1 0,-4 5 3 16,-11 3-8-16,-4 8 2 16,-11 0-3-16,-5 4-4 15,-7 1-6-15,-1 1-15 16,-9 1 0-16,-4-2 24 0,-1 0 10 15,0 0 9-15,-10 4 9 16,-3-3-6-16,-4 8-4 16,-11 0-5-16,-2 17-6 15,-7 8 0-15,-6 8-1 16,-1 9 0-16,6-4 0 0,5 9-2 16,12-6-4-16,8-2-4 15,13-7-2-15,4-3-2 16,19-8 17-16,11-6 7 15,10-12 15-15,15-3 2 16,9-8-4-16,7-16-8 16,8-8-8-16,4-5-4 0,-4-10-3 15,0-6-4-15,-5-8-4 16,-8-10-2-16,-9-8-2 16,-4-9 2-16,-7-6-3 15,-10-2 2-15,-2 2 5 0,-13 7 1 16,-8 11 5-16,-5 20 0 15,-9 12 6-15,-3 21 11 16,0 14-3-16,-15 9-6 16,0 24-5-16,-9 13-3 15,-1 18 4-15,-4 17 3 16,-3 13-2-16,3 10-5 0,-1 1 2 16,-1 5-1-16,4-6 0 15,3-9-1-15,3-13 1 16,9-16 0-16,6-12 0 15,6-17 0-15,12-12 0 16,13-10 2-16,9-6 3 16,7-11-2-16,9-13 0 0,2-4-3 15,5-2 1-15,-1 4 0 16,-2 9-1-16,-6 8 0 16,-2 9-1-16,-5 3 1 15,0 15-1-15,1 6-1 0,0 4-1 16,6-1-5-16,1-4-16 15,4-3-24-15,2-6-34 16,0-7 10-16,4-5 60 16,-6-2 19-16,1-8 38 15,-5-7 19-15,-6-2-10 0,-11-4-17 16,-7 0-18-16,-11 0-10 16,-12 4-2-16,-4 6-4 15,-25 10-5-15,-16 6-3 16,-9 22 0-16,-7 12 5 15,2 16 5-15,10 15 2 16,23 5 0-16,24 6-4 16,33 2-5-16,39-4-16 0,34-8-21 15,31-12-84-15,34-18-247 16</inkml:trace>
  <inkml:trace contextRef="#ctx0" brushRef="#br0" timeOffset="151804.81">11844 15909 370 0,'0'0'61'0,"0"0"3"15,0 0-21-15,-1 0-12 16,-2 0-10-16,1 0-3 0,2 0-3 16,0 0 3-16,0 0-3 15,0 0-7-15,0 3-6 16,0 8-3-16,0 3 1 16,0 8 0-16,0 0 1 15,2 3-2-15,4 0 2 16,-3 0-2-16,1-3 3 15,3-4-2-15,3-2-1 0,3-3-1 16,3-7-2-16,6-6-2 16,9 0-7-16,4-19-11 15,11-12-6-15,2-7 16 16,6-7 13-16,0-2 3 0,0 3 4 16,-3-1-3-16,-5 6 8 15,-5 3 5-15,-4 3-2 16,-3 1 2-16,-5 3-6 15,-2 4-2-15,-5 4-3 16,-6 3-3-16,-5 5 0 0,-2 4-1 16,-6 2 1-16,-3 2 0 15,0-1-2-15,0-1-12 16,0-2-45-16,0-3-79 16,-2-4-97-16</inkml:trace>
  <inkml:trace contextRef="#ctx0" brushRef="#br0" timeOffset="159444.99">20203 4381 514 0,'8'17'217'0,"0"1"-201"15,-1 7-17-15,2 11-1 16,6 14 3-16,2 7 6 0,3 11 4 16,6 0-6-16,-4-3-3 15,4-2-1-15,-3-8-1 16,-1-9-2-16,-5-6-8 16,4-12-31-16,-8-16-50 15,1-12-123-15</inkml:trace>
  <inkml:trace contextRef="#ctx0" brushRef="#br0" timeOffset="159793.9">19897 4063 262 0,'-3'-18'454'0,"8"-2"-420"16,24 2-17-16,16 6-17 15,22 9-2-15,15 3 2 16,22 8 3-16,17 16-3 0,8 11-1 16,5 12-1-16,0 8-9 15,-10 9-2-15,-17 10-9 16,-19 6 4-16,-25 0-1 16,-24 2 7-16,-26-2 6 15,-16-4 4-15,-34-9-2 0,-22-2 0 16,-18-12 18-16,-20-6 6 15,-11-6-4-15,-6-12-2 16,-2-2-6-16,6-5-7 16,12-4 0-16,10-5-7 15,11-3-31-15,14-3-56 0,14-5-80 16,19-2-95-16</inkml:trace>
  <inkml:trace contextRef="#ctx0" brushRef="#br0" timeOffset="160300.25">21463 4648 214 0,'14'14'560'0,"13"-7"-519"16,11-7-37-16,14 2-9 0,13 2-2 15,12 3-11-15,5-2-33 16,3-5-74-16,-5-2-167 16</inkml:trace>
  <inkml:trace contextRef="#ctx0" brushRef="#br0" timeOffset="161005.54">22740 4299 249 0,'0'7'511'15,"1"-4"-464"-15,6 7-29 16,5 14-18-16,0 14 0 15,3 13 2-15,0 17-1 16,2 11-1-16,-5 4-3 16,0 3-3-16,-7-4-11 0,2-9-8 15,-2-12-4-15,0-15 8 16,3-12 12-16,-3-14 9 16,1-13 2-16,-1-8 13 15,-3-25 12-15,-2-15-5 0,0-13-21 16,-11-13-15-16,-11-13-7 15,2-2 3-15,-8-4 7 16,5 2 7-16,1 3 7 16,10 5 6-16,5 7 3 15,4 2-4-15,3 12 0 16,6 7 3-16,5 7 1 0,1 9 1 16,-1 8-7-16,3 10-3 15,5 11-3-15,3 5-2 16,4 24-1-16,9 13 6 15,4 13-2-15,0 13-1 16,0 4-1-16,1 1-4 16,-2-4-15-16,-8-8-4 0,3-8 7 15,-3-12 10-15,3-13 6 16,1-9 1-16,0-13 1 16,5-3 10-16,-1-16-2 15,-2-10-3-15,0-8-3 0,-6-7-2 16,3-5-1-16,-6-4 4 15,0-4-3-15,-2 1 0 16,-2-1-1-16,2 0 2 16,-5 8 0-16,-4 10 1 15,-3 8 0-15,-3 8 3 0,-4 9 2 16,-1 11 1-16,1 13-8 16,1 20-6-16,2 16 8 15,2 13 0-15,3 17 1 16,-5 8-4-16,2 4-1 15,-6 0-6-15,-5-3-37 16,-7-8-49-16,-16-12-106 0,-8-13-213 16</inkml:trace>
  <inkml:trace contextRef="#ctx0" brushRef="#br0" timeOffset="161446">19685 5804 696 0,'94'-11'59'0,"43"-14"-39"15,46-5-12-15,45-1 1 16,38 1-7-16,28 0 0 16,31 1-6-16,11 3 2 15,16 2 1-15,9 6 1 0,7 3 1 16,-10 5 3-16,-10 5 7 15,-22 5 1-15,-22 0 0 16,-30 11-4-16,-33 3 8 16,-34 1 3-16,-39-1-2 0,-37 0-8 15,-36-3-7-15,-34-2-4 16,-24-4-18-16,-33 0-38 16,-25-5-33-16,-33-3-105 15,-22-19-223-15</inkml:trace>
  <inkml:trace contextRef="#ctx0" brushRef="#br0" timeOffset="170052.9">9736 6312 346 0,'-13'-9'50'0,"4"1"-2"16,4 2-7-16,5 2-7 16,0 1-5-16,11 1-3 15,13 2-5-15,11 0 6 0,15 0 4 16,16 0-11-16,15 0-12 15,11 0-4-15,12-2 0 16,9-1 0-16,16-2 7 16,14 0-1-16,11-4-2 15,11-1-3-15,11 3-2 0,7 2-3 16,1 1 0-16,-5 1 1 16,-3 1-2-16,-12 2 3 15,-16 0-2-15,-15 0 2 16,-12 0 5-16,-23 0-1 15,-13 0 1-15,-22 2-4 0,-14-1 0 16,-15 1-1-16,-13-2-2 16,-11 2 0-16,-2 0-2 15,-5 3-3-15,-3 2-6 16,0 3-28-16,-20-10-54 16,-8-24-155-16</inkml:trace>
  <inkml:trace contextRef="#ctx0" brushRef="#br0" timeOffset="178148.45">11305 6343 56 0,'-3'-11'158'15,"1"0"-108"-15,0 2-7 16,0 3-2-16,1 0-7 16,1 4 4-16,0-1-5 0,-2 3-10 15,2 0-10-15,0 0-12 16,0 11-7-16,0 4 5 15,0 9 1-15,0 2 1 16,0 5-2-16,0 1 1 16,0 2 0-16,0 4-1 0,-5-4 2 15,-3 0-2-15,1 2-7 16,-4-2 13-16,0 0-5 16,-1-2-2-16,-3 0-3 15,1-2 0-15,-4 1-3 16,4-5-2-16,-3-2 11 15,1-5 0-15,2-3 0 0,-4-1 2 16,2-7 4-16,-4 2 2 16,0-3-2-16,-2-4-3 15,0-1-2-15,-3 0-1 16,-3-2 0-16,1 0 0 16,-1 0 0-16,-1 0 0 0,-3 0-1 15,-1-2 1-15,-2 0 1 16,-3 2 1-16,-6 0-3 15,-2 0 1-15,-6 0-1 16,-8 2 0-16,1 3 1 0,-4 1 1 16,-1 1-1-16,4 0-1 15,-2 2 2-15,-1 2 5 16,0-3 3-16,2 7-3 16,-2-5-5-16,0 1-1 15,-3 2 0-15,3-5-1 16,-3 2 0-16,-1-3 1 0,2 0-1 15,-1-4 4-15,5 1 6 16,-2-2 4-16,0 1-6 16,0-1-2-16,-1 0-2 15,-2 0-2-15,-4 1-2 16,1-1 2-16,-3-1-3 0,1 1 3 16,0-2 0-16,1 0-2 15,-1 0-1-15,3 0 2 16,-1 0 0-16,1-2 1 15,3-1-2-15,-1 0 0 16,3-1 1-16,0-1-1 0,6-3 0 16,-1 1 1-16,0-1 0 15,9 0 3-15,-2-1-1 16,2-1 2-16,1-1 2 16,-1 0-1-16,1 0-4 15,0 1-1-15,-5 1-1 0,4-2-1 16,-6 2 1-16,1 1 1 15,3 0-1-15,-1-1 0 16,-3 1 0-16,1 0 0 16,-1-1 0-16,0 2 0 15,-3 2-2-15,0-1 3 16,-3 3 0-16,2-1-2 0,0 1 1 16,-1-1 0-16,3 0 0 15,0 3 1-15,3-1-1 16,-2 0 0-16,6 2-1 15,3 0 1-15,2 0 0 16,7 0 1-16,1 2 0 0,8 5 1 16,0 4 1-16,4 3 0 15,1 4-3-15,4 8-2 16,-2 7 2-16,3 8 0 16,4 4 2-16,3 8-2 15,0 11 6-15,5 2-3 0,2 8 0 16,0 6-2-16,-1 9 0 15,2 4 1-15,-1 9-1 16,0 9-1-16,3 4 1 16,0 6-2-16,-1 4 0 15,3 7-2-15,0 7 3 16,0 2 0-16,0 5 0 0,-2 6 1 16,0 3-2-16,-4 6 2 15,1 0-1-15,-2 4 0 16,2 5 2-16,1 2-1 15,2 0-1-15,2 1 0 0,6 3 5 16,6 2-2-16,4-2-3 16,-2 2 1-16,-2 3-1 15,-2 3-1-15,-5 0 2 16,-3 2-1-16,-2 0-1 16,0-1 3-16,0-3-2 0,-2-2-1 15,-1 0 1-15,-4-1-1 16,0-3 0-16,1-2 1 15,2-4 0-15,3-5 1 16,1 0 2-16,0-9 3 16,0-7 1-16,9-4-2 15,-2-8 3-15,4-7-3 0,-1-6 2 16,0-9-1-16,-2-4-2 16,3-7-3-16,2-5 0 15,-3-6 2-15,5-7-2 16,-1-4 1-16,1-7-1 0,1-7-2 15,2-6 1-15,-2-5 2 16,-1-5-3-16,0-8 1 16,2-5 1-16,2-3-1 15,3-5-1-15,3-4 1 16,4-4 1-16,3-4-1 0,4 1 1 16,3-6 0-16,5 0 0 15,4-3-1-15,6 0 2 16,5-4 0-16,8 2 2 15,6-2-2-15,5-2 3 16,5-3-3-16,2 1-1 16,3-3-2-16,-2 5 1 15,4-4 1-15,0 1 0 0,2 1-1 16,5 1 0-16,1-1 1 16,7 1 1-16,2-2 0 15,7 2 0-15,-1-1-2 16,0 2 0-16,-3 1-1 0,-5 1 2 15,-3 4-1-15,-4 1 1 16,-3 1 0-16,-3 1-1 16,-1-2 1-16,1 2 0 15,-1-1 0-15,-5-2 0 16,2-3-2-16,-2 0 1 16,-5-3-1-16,-4 0-2 0,-4-1-1 15,-7-1 0-15,-3 3 3 16,-6-1 1-16,-2 1 0 15,-1 2 0-15,0-4 1 16,1 3 0-16,-4-3 1 16,0 2-2-16,-2-5 0 0,-7 1 0 15,-3-1 0-15,-5 1-2 16,-1 0 2-16,-6-1 0 16,-7 1 0-16,-3 1 0 15,-4-2-1-15,0 1 1 16,-7 0-2-16,-1 0-5 0,-2-2-4 15,-1 1-4-15,0 1-1 16,-2 0-8-16,0 0-13 16,-4-2-43-16,-10 0-55 15,-6-7 30-15</inkml:trace>
  <inkml:trace contextRef="#ctx0" brushRef="#br0" timeOffset="182463.99">14112 14582 70 0,'-9'1'4'16,"-3"-1"77"-16,2 0-74 0,1 0-6 16,2 0-1-16,-1 0 0 15,2-3 2-15,-1-1-1 16,0 3 5-16,1-3 9 16,-2-2-11-16,5 3-6 15,-2-4-35-15,0-2-64 16,3 0 64-16</inkml:trace>
  <inkml:trace contextRef="#ctx0" brushRef="#br0" timeOffset="-202154.99">14714 11212 25 0,'13'13'42'0,"4"-1"-19"16,-5-1-13-16,3-2 4 16,-4-2 59-16,-1-2-24 15,0-3-2-15,-3-2 6 0,0 0-8 16,-2 0-12-16,-3-3 13 15,3-3-2-15,-5 2-13 16,0-1-14-16,0 0-8 16,-9 0 0-16,-1-1 3 15,-7-1 0-15,-2 0 0 0,-6 0 1 16,-4-1 1-16,-3-1-2 16,-6 1-3-16,-6-2-1 15,-5 4-5-15,-5-1-1 16,-4 1-3-16,-8 2 0 15,-4 6 1-15,-4-2 1 0,-5 0 0 16,-5 6-1 0,-1 1 2-16,-3 0-1 0,-2 2-3 15,3 1 4-15,-5-1-3 16,4 2 3-16,2 0-1 16,1 2-1-16,5-3 1 0,2 2 1 15,7 1-3-15,0 1 1 16,5 1 1-16,1 3-1 15,6 1 2-15,3-1-2 16,6 3 2-16,7-1-1 16,5-1 0-16,9 0 0 15,10-1-1-15,6 1 0 0,11 2-2 16,2 1 0-16,9 3 0 16,15 1 3-16,10 3-1 15,13-2 0-15,10-1 1 16,18-1-2-16,13-5 1 15,14-4 0-15,15-2-2 0,11-7 4 16,10-1 0 0,5-4-1-16,7-2 3 0,-1 0-1 15,4 0 3-15,-4 0-1 16,-5 0 1-16,-6-3 2 16,-8-9 2-16,-9-3 6 0,-10-5-7 15,-10-5 1-15,-11-5 0 16,-11-8-4-16,-13-1 2 15,-13-6-3-15,-9-5-3 16,-13-2-1-16,-14-3-1 16,-15-4-3-16,-7 2-2 15,-28-2-3-15,-13 5 4 0,-20 4-1 16,-19 6 0-16,-18 10 2 16,-9 7 6-16,-12 13-3 15,-2 10-15-15,1 4-32 16,9 13-48-16,10 9-139 0</inkml:trace>
  <inkml:trace contextRef="#ctx0" brushRef="#br0" timeOffset="-198984.82">14300 15034 120 0,'-7'-5'126'0,"-2"2"-75"15,2 1 3-15,1 2-16 16,1 0-13-16,2 7-6 16,3 7-6-16,0 6-3 15,0 4 1-15,10 5-2 0,5 4-6 16,3 0-3-16,7 1-1 16,5 4 0-16,10-1-7 15,10-1 7-15,13 0 5 16,13-4-3-16,17-4-1 15,13-4 6-15,19-5 2 16,14-5 2-16,12-7-1 0,15-3-13 16,11-4 12-16,8 0-8 15,5 0 7-15,2-4 8 16,0-3 3-16,-3 0-4 16,-8 4-5-16,-7-3-6 0,-6 5-4 15,-12 1 0-15,-10 0-1 16,-7 0-2-16,-15 3-5 15,-9 2-1-15,-16 1 5 16,-9-3 6-16,-14-3 1 16,-9 0 2-16,-10 0 4 0,-6-7-1 15,-10-5-3-15,-6-6-11 16,-1-2 16-16,-5-5-7 16,-2-5-3-16,-3-4-3 15,0-7 3-15,-1-5 1 16,-6-6 4-16,2-9-7 15,-2-1 7-15,-2-8 0 0,-1-1-4 16,-1-8 6-16,-4-3 1 16,1-7 3-16,0-4 1 15,0-4-4-15,-3-5-1 16,-1-7-1-16,0-2-1 0,-1-7 7 16,-3-3 5-16,-1-6-4 15,1-5-4-15,0-3-2 16,1-3-3-16,4-4 1 15,3-1-4-15,2 1 0 16,0-4-2-16,2-3 1 16,-2 0 1-16,-1-1 1 0,-2 0-1 15,1-4 2-15,0-1 0 16,-1-1 4-16,-1-5 1 16,4 4-1-16,-2-6-4 15,1 1 1-15,2-1 0 16,-3 2-1-16,2-2 0 15,1 1 2-15,0-2 2 16,-2 3 1-16,1 3-3 0,0 2-3 16,-2 1-1-16,1 2 1 15,-5 3-3-15,1 4 3 16,3 3-1-16,-3 4 0 0,0 5 1 16,4 6-1-16,0 10 0 15,-1 5-1-15,0 12 1 16,-3 8 1-16,2 7-3 15,-8 12-4-15,-1 7-11 16,0 8-10-16,0 5-21 0,-7 2-61 16,-3 4-63-16</inkml:trace>
  <inkml:trace contextRef="#ctx0" brushRef="#br0" timeOffset="-178360.25">1120 6388 330 0,'0'1'99'15,"0"-1"-77"-15,0 2-16 16,0-2-6-16,0 1 0 15,0 3-1-15,1 0 2 0,6 3 0 16,0 2 1-16,3 2 1 16,1 3 1-16,2 1 1 15,2 0-3-15,0 4 1 16,3 3 2-16,7-2 6 0,2 0 7 16,3-1-11-16,4-1-3 15,8-4 0-15,5-7 2 16,1-3 2-16,7-4 5 15,7-11 5-15,5-18-2 16,13-17-1-16,6-18-2 0,14-22 8 16,12-19-5-16,12-11-4 15,3-14-15-15,3-2 5 16,0 2-1-16,-6 5 0 16,-14 7-1-16,-8 9 1 15,-6 13-2-15,-15 8 3 16,-9 15-1-16,-11 9 0 15,-11 13-1-15,-8 8-1 0,-5 11-11 16,-6 12-36-16,-12 9-52 16,-9 10-63-16</inkml:trace>
  <inkml:trace contextRef="#ctx0" brushRef="#br0" timeOffset="-175724.34">7903 8681 453 0,'-15'43'34'16,"4"2"-30"-16,4 15-2 16,-1 15 2-16,3 11 3 15,4 10-1-15,-1 8 5 16,2 12-2-16,0 0 0 0,0 8 13 15,0 5 0-15,0 1-4 16,0 4-4-16,3 1 3 16,2 2-3-16,3 3 0 15,-1-3-2-15,-1 0-4 16,-5-5-1-16,-1 0 1 0,0 2 1 16,-8-6-2-16,-11 2-1 15,-1-2-5-15,-4-4 5 16,-8-3-6-16,-5-4 0 15,-2-6 2-15,-4-8-2 0,-3-11 0 16,-5-3 0-16,-7-8-7 16,-1-10-5-16,-4-10-6 15,4-11 7-15,1-15 10 16,10-14 4-16,5-13 8 16,7-8 2-16,7-20-4 15,6-14-1-15,4-16-1 16,5-9 0-16,9-6-4 0,5-10 0 15,9 0-3-15,11 0 3 16,9 1 0-16,7 2-1 16,3 7-3-16,6 5 3 15,1 6-5-15,3 8 3 0,-4 9 0 16,-3 8-1-16,-7 9 0 16,-1 8-1-16,-3 10 2 15,-2 2 2-15,-2 13 0 16,-5 9-1-16,0 20 0 15,-3 8 0-15,-7 8 0 0,-5 17 0 16,-7 10 0-16,0 9 1 16,-5 6-3-16,-9 8 2 15,-5 5 0-15,4 2-2 16,-4 2 0-16,4 0 0 16,-2 1 0-16,5 1-1 15,-1 1 1-15,6 0 0 0,3-1 1 16,4 1 0-16,0-5 1 15,7-2-2-15,13-6 1 16,7-2 1-16,4-7-1 16,10-9-1-16,2-5 2 15,9-5-2-15,4-8 0 0,1-7 2 16,6-5 1-16,2-5-3 16,4-4 4-16,3-7-1 15,2-6 0-15,-1-7-1 16,2 1 1-16,-2-9-1 15,0-3 0-15,-4-7-1 0,-1-2-8 16,-2-7-17-16,1-3-22 16,-4-13-63-16,-9-13-118 15</inkml:trace>
  <inkml:trace contextRef="#ctx0" brushRef="#br0" timeOffset="-171651.61">8412 8447 133 0,'2'-7'126'16,"-2"-2"-101"-16,2-1-12 15,-2-3-7-15,0-1 6 16,-2-1-2-16,-5 3-2 0,-4-2 3 15,0 1 8-15,-1 0 3 16,-1 5-1-16,1 1-8 16,-9-1 0-16,1 5 15 15,-4 3-26-15,-3 0-25 16,-7 0 21-16,-5 9 2 0,5 2 0 16,-5 1 0-16,2 2 0 15,-4-1 1-15,-1 1 0 16,8-1 1-16,3-3 2 15,3 5 11-15,8-1-1 16,7 2-9-16,3 7-6 0,-1 8-4 16,3 4 1-16,1 8 2 15,1 3 2-15,-1 3 0 16,0 1 0-16,-3-4 0 16,0-5-2-16,3-5-1 15,-5-6 1-15,2-3 1 0,-1-6 1 16,0 1 1-16,0-3 1 15,-2 2 3-15,3 4-1 16,-2 2-1-16,-1 3 2 16,0 3-3-16,3 4 0 15,0 3 3-15,3 4 0 16,2-1 2-16,2 3-6 16,-1 3 1-16,1 0-1 0,0 1 0 15,1 2-1-15,0 1 0 16,1 5 0-16,-3-1 1 15,4 3-1-15,-1 8 1 16,1 3-1-16,-2 4-1 0,2 7-2 16,-4 8-1-16,4 0 0 15,0 10 2-15,0 4 0 16,0 5-2-16,4 1-3 16,4 3-2-16,6-2 1 15,-2 4-5-15,3-1 1 16,-1 0 4-16,0 4 3 0,4 2 5 15,-2 1 0-15,4 1 1 16,1 0 4-16,5 0 8 16,1 0-5-16,2 0-4 15,3-6-3-15,-3-2 0 16,-5-9-1-16,-2-3 1 0,-4-4-2 16,-7-9 2-16,-6-5-1 15,-5-5 0-15,-4-3 0 16,-8-6-1-16,-6-9-5 15,-6-4 1-15,-3-7 2 16,-7-7-4-16,-2-6 1 0,-6-11 1 16,-7-3-6-16,-5-11 3 15,1-6 4-15,-7-6-3 16,6-3-5-16,5-10 6 16,14-1 14-16,6-2 24 15,11 0 1-15,10 2-20 0,3 1-9 16,5 3-3-16,0 3 1 15,0-1 8-15,8 7 4 16,10 1-5-16,9 9-6 16,10 15-1-16,12 17 2 15,10 22 4-15,8 17-4 16,-1 22-1-16,-2 14-2 0,-3 14-10 16,-8 9-14-16,-10 4-8 15,0-2 6-15,2-9-4 16,11-19-30-16,12-29-169 15</inkml:trace>
  <inkml:trace contextRef="#ctx0" brushRef="#br0" timeOffset="-168535.15">7732 8779 446 0,'61'0'89'0,"22"-4"-58"15,26-11-3-15,35-3-3 16,20-7-10-16,25 0-11 15,14-4-4-15,18-3 2 16,16 0-1-16,23-2 2 16,18-4 4-16,17 1-1 15,12 0-2-15,14 1 0 0,8 4-2 16,4 5 2-16,3 2 4 16,5 7 10-16,0 4-4 15,-2 7 1-15,-6 3-5 16,-5 4 1-16,-10 0 1 15,-7 6-8-15,-9 2 3 16,-12 5-5-16,-8-4-2 16,-11 4 1-16,-13-3-2 0,-22 1 1 15,-15 0-1-15,-25-1 1 16,-24-1 0-16,-25 2 0 16,-25-4-1-16,-26 0 2 15,-27-1-1-15,-20-3 1 0,-18 0-1 16,-10-1 0-16,-12-2 0 15,-5 2 0-15,-3-2 1 16,-1 2-2-16,0-2 0 16,0 2 1-16,0 2-1 0,0 4-1 15,0 6 1-15,-5 10 2 16,0 6 0-16,-3 11 1 16,1 6 1-16,2 10-2 15,0 5 2-15,1 8-1 16,2 7-1-16,2 6-1 0,0 10 2 15,0 7-2 1,7 9 0-16,2 6 0 0,2 9 1 16,2 8 0-16,-3 6-1 15,0 7 1-15,0 2-1 16,1 6 1-16,-4 0-1 16,2 3 0-16,3 2 1 0,0-4 0 15,-2 1 0-15,2 0 7 16,2 4 1-16,-4-2 0 15,0-6-2-15,0-1-3 16,-3 0-3-16,-3-6-1 16,1-1-1-16,-5-6 2 0,0 0 0 15,0 1 0-15,-4-6-1 16,-3 0 0-16,-1-3 0 16,-2-3 1-16,0-8-2 15,-4-2 1-15,2-12-3 16,0-7-6-16,-1-11-3 0,3-8 4 15,4-8 5 1,5-8 0-16,1-6 4 0,0-10 0 16,8-5-1-16,1-9 0 15,1-5 1-15,-3-5 1 16,0-8 0-16,-4-5-1 0,-1-4 1 16,-1-1-1-16,1-2 0 15,-2-2 0-15,0 0 1 16,0 0 0-16,0 0-1 15,0 0 1-15,-2 3 0 16,-4 0-3-16,-10 3 1 16,-8 1-1-16,-6 2 1 0,-12 0-1 15,-11-2 0-15,-14 2 0 16,-10-4 1-16,-10 1-1 16,-10-3 0-16,-6 3 1 15,-7 1-3-15,-7 1 3 16,-4 2 0-16,-8 0 0 0,-7-1 0 15,-8 2-1-15,-8-2-1 16,-8 0 1-16,-7 0-1 16,-7-2-3-16,1 0 4 15,-2 2-1-15,-5 0 0 16,0 0 0-16,4 0 0 0,1 3-1 16,-5-1 0-16,0 1 0 15,4 1 1-15,0-1-2 16,-1 3 3-16,-1-1-2 15,-2 0 1-15,2 1 1 16,-5 0 0-16,3 3 2 0,-2-1-1 16,4 2 1-16,-4 1-2 15,3-1 1-15,-1 2 0 16,2 3 1-16,-1-1-3 16,-1 1 4-16,2 0-3 15,6-1 0-15,2 2 2 0,5-1-1 16,1-1 0-16,8-1-1 15,1 2-1-15,8-3 2 16,4-1 0-16,11-2 0 16,6-2 0-16,14-4 0 15,7-3 0-15,10-2 0 16,10-3 0-16,12 0 3 0,12-4 3 16,7 0 0-16,13 0 2 15,7-2-4-15,7-6-1 16,5-2-3-16,3-5-2 15,0 0 0-15,7-5 1 16,3-3 1-16,0-4 3 0,2-3 0 16,4-4 1-16,1-7-1 15,2-4 1-15,0-7-1 16,0-5-2-16,-2-7-2 16,-1-7 0-16,-5-1-1 0,-1-8-3 15,-1-3 3-15,-4-7 3 16,4-6-1-16,1-8 1 15,1-8 0-15,7-9 0 16,-1-7-2-16,-2-1 1 16,3-8 1-16,-3-1-2 15,-1-1 2-15,-6-5-1 0,0-4 0 16,-1-4 2-16,-1-1-2 16,2-4 1-16,3-6-2 15,1-1 1-15,6-2-1 16,1-2 0-16,3 1-1 15,7 3-4-15,0 2 2 0,1 3 3 16,-2 4 2-16,-2 4-1 16,-1 1 0-16,-6 5-1 15,0 4 0-15,0 7 2 16,-9 9-2-16,-4 4 3 0,-1 8 0 16,2 1-5-16,-2 8 3 15,4 6 1-15,1 2-1 16,0 8 0-1,-2 8 0-15,3 8 0 0,-2 5 0 16,-2 9 0-16,0 3 2 16,-2 6-1-16,2 6-1 15,1 6 1-15,-1 3-1 0,3 11 0 16,1 3 0-16,3 6-1 16,1 7 1-16,3 3-1 15,1 1 0-15,0 3 0 16,0 0-1-16,12 0-3 0,23-2-3 15,18-6 1-15,23 0 6 16,26-8-2-16,25-6-2 16,19-4 0-16,19-3 1 15,21-2 5-15,21 1-1 16,17 2 1-16,24-1-2 16,18 4 3-16,18 2-1 0,7-2 0 15,7 6 1-15,-2 2-3 16,3 1 2-16,-7 6 5 15,1-1-6-15,-4 4 4 16,4 1-2-16,-1 3 3 16,-5-1-3-16,-4 3-2 0,-6-2 1 15,-9 3-1-15,-10 0 1 16,-12 0 0-16,-13 0 0 16,-7 0 1-16,-8 8 1 15,-6-1 0-15,-10 0-3 16,-8 2 2-16,-11 2-2 0,-9 1 1 15,-16-1-2-15,-15-1 2 16,-13 1-1-16,-14-2 0 16,-16 0 2-16,-10-2-4 15,-12-1 2-15,-7-5 0 16,-12-1 0-16,-7 0 0 0,-10-1 0 16,-10-6 0-16,-10 1 1 15,-5 1-1-15,-10 1 0 16,-4 4 0-16,-1-2 0 15,0 2-1-15,1 0 1 16,-2 0 0-16,5 6-1 16,1 10-1-16,5 5 0 0,-1 11 1 15,1 11 1-15,0 7-1 16,-4 9 1-16,-2 9-3 16,-6 7 5-16,0 7-2 15,-2 6 0-15,-5 7-1 16,2 9 0-16,0 7-1 0,4 8-2 15,1 5 1-15,0 11-1 16,0 3 0-16,0 7 3 16,1 5 1-16,6 0 1 15,-1 2 0-15,5 3-1 0,2 0 1 16,3-1 0-16,4-3-2 16,-5 6 2-16,2 2 0 15,-3-1-3-15,-4-4 3 16,-2-1-1-16,-1 1 1 15,-1-3-1-15,-3-2 0 16,-3-7 0-16,0 0 1 16,0-2-1-16,0-3-1 0,0-3 2 15,0-2-2-15,0-5 2 16,0-4 1-16,0-4-4 16,2-6 4-16,-1-6-2 15,-1-6 0-15,0-8 0 0,0-4 0 16,-1-5 0-16,-4-13 0 15,3-5 0-15,0-9-2 16,2-5 4-16,0-9-2 16,7-6 0-16,3-5 0 15,-3-5 1-15,1-4-2 0,-2-6 2 16,0-7-1-16,-5-2 0 16,-2-8-1-16,-30-4-13 15,-25-25-41-15,-21-17-91 16,-24-20-348-16</inkml:trace>
  <inkml:trace contextRef="#ctx0" brushRef="#br0" timeOffset="-167650.16">16770 9685 656 0,'0'0'50'0,"2"0"-11"15,20-3-21-15,20-8-7 0,26-9 7 16,31-5-3-16,25-11-2 16,30-4-8-16,22-10-2 15,16-6-4-15,20-2 2 16,11-2-12-16,17 0 5 16,15 0 4-16,20 1 2 15,16 5 2-15,15 0 6 0,15 5-1 16,3 4 1-16,2 2 3 15,1 4 3-15,-10 1-1 16,-6 3-4-16,-18 1 1 16,-18 2-6-16,-24 1 0 15,-34 3 4-15,-32-2-12 16,-43 3-10-16,-39-2-34 0,-42 3-25 16,-40-1-42-16,-27 2-98 15</inkml:trace>
  <inkml:trace contextRef="#ctx0" brushRef="#br0" timeOffset="-166741.37">17590 8777 669 0,'0'13'25'15,"-5"-3"7"-15,-12 10-31 16,-9 5 2-16,-13 11 1 0,-7 7-2 15,-13 7 0-15,-9 8-1 16,-8 9 0-16,-8 3 0 16,-6 7 0-16,4 2 3 15,0 1 4-15,12 3-7 16,13-3 6-16,18-4 3 0,17-3-2 16,26-3 0-1,14-8-4-15,30-4 0 0,20-7 4 16,21-14-9-16,22-8 4 15,10-14-4-15,24-15-7 16,10-16-34-16,7-24-81 0,3-19-327 16</inkml:trace>
  <inkml:trace contextRef="#ctx0" brushRef="#br0" timeOffset="-166127.75">23747 7796 648 0,'17'-10'40'16,"-10"-5"5"-16,-2 5-25 15,-1-5-11-15,-4 1 3 16,0 2 3-16,-9 1-2 15,-18 0-7-15,-7 2-4 0,-13 8 0 16,-6 1 0-16,-12 18-1 16,-4 10-1-16,4 15-1 15,4 8 1-15,7 14 4 16,12-1-2-16,13 4 0 16,15-4-2-16,14 0 1 15,7-5-2-15,23-9 0 0,18-4-2 16,18-5-5-16,9-5-20 15,9-7-26-15,6-12-64 16,-4-6-166-16</inkml:trace>
  <inkml:trace contextRef="#ctx0" brushRef="#br0" timeOffset="-164923.57">24444 8140 332 0,'4'-25'250'16,"-4"-4"-214"-16,-5-3-13 16,-12 3-7-16,0 0-10 15,-7 10-2-15,-3 6-5 16,-5 13-3-16,3 11 6 16,0 16 5-16,4 7 1 0,3 10-1 15,8 2-2-15,9-3-3 16,5-4-2-16,0-8-2 15,12-12-5-15,6-8-15 16,8-11-10-16,3-7-9 16,1-16 9-16,1-6 16 0,-1-7 18 15,-7-2 14-15,-3-2 36 16,-6 2-3-16,-5 5-22 16,-5 4-8-16,-2 8-8 15,-2 8-8-15,1 11-1 16,1 4-6-16,7 18-5 15,4 5 9-15,4 3 4 0,5 6-3 16,7-2 0-16,5-3 0 16,5-8-2-16,7-3 0 15,3-9-10-15,2-5-8 16,3-4 9-16,2-11 11 16,-3-7 0-16,3-5 5 0,0-4 10 15,-2 2 0-15,-4 1-2 16,-2 6 0-16,-10 7-9 15,-8 6-4-15,-6 5-2 16,-10 0-2-16,-6 0 1 16,-5 1 0-16,-3 3 1 0,0-1 0 15,0-1 2-15,0-2 1 16,0 0 3-16,0-2 1 16,-1-5-5-16,-6-6 3 15,1 5-2-15,-7-2-2 16,-5 6-6-16,-6 4 3 15,-8 9 0-15,-4 10 0 0,2 12 2 16,2 6-6-16,5 3-6 16,13 3-1-16,14-1 2 15,4-5-1-15,24-5 2 16,13-9 9-16,13-7 3 0,11-10 6 16,10-6 24-16,10-18-7 15,5-9-9-15,-2-14-5 16,2-8-7-16,-9-9-2 15,-12-12 3-15,-6-10-11 16,-13-9 6-16,-10-8 1 16,-9-7 2-16,-10-2-2 0,-7 6 1 15,-3 11 2-15,-9 14 3 16,-2 14 8-16,-2 19-2 16,-10 15-1-16,-3 16 0 15,-4 11-5-15,-1 20-5 16,-4 18-5-16,-3 13 1 0,-4 15 0 15,-3 9 2-15,-3 4-2 16,1 1-8-16,6-5-8 16,4-4 0-16,11-11 8 15,3-16 7-15,12-10 2 16,0-16 2-16,13-13 0 0,6-5 4 16,5-18 5-16,3-5 0 15,4-2-5-15,-3 1-1 16,0 7-2-16,-8 6-1 15,-1 7-2-15,-3 4-1 16,-3 3-5-16,0 11 2 0,8 1-3 16,2 6 0-16,9 0-2 15,15 0 5-15,10-4 5 16,9 0 1-16,9-7 2 16,-2 0 1-16,-5-9 3 15,-10-1 2-15,-13-5-5 16,-14-11 0-16,-14-6-3 0,-11 2 4 15,-6 1-5-15,-11 4 1 16,-11 9-1-16,-2 6 5 16,-4 7 1-16,5 18 0 15,4 3 0-15,11 6-3 16,8 4-1-16,10-3 2 0,16 0-4 16,12-10-14-16,6-8-42 15,11-4-159-15</inkml:trace>
  <inkml:trace contextRef="#ctx0" brushRef="#br0" timeOffset="-164604.58">27892 7706 392 0,'0'-27'211'16,"-22"7"-148"-16,-12 9-35 15,-7 8-6-15,-13 3-7 16,-2 12-5-16,-1 8 0 16,11 5-5-16,7 5 0 15,15 1-3-15,18 4-3 0,6 0 2 16,16 9 1-16,17-1 3 16,1 1 4-16,3 4 0 15,-6-2 1-15,-8-3-6 16,-18-4-4-16,-8-1-3 15,-28-6-7-15,-15-9-20 0,-8-5-8 16,-2-5-16-16,12-10-40 16,13-3-69-16,23-18-200 15</inkml:trace>
  <inkml:trace contextRef="#ctx0" brushRef="#br0" timeOffset="-164388.69">28203 7784 556 0,'0'0'129'0,"-7"5"-84"0,-17 19-21 15,1 6-7-15,-4 7 4 16,-4 8-3-16,7 0-3 16,7-3-7-16,7-4-4 15,10-8-5-15,0-7-9 16,17-9-29-16,8-9-30 0,9-5-63 15,6-12-196-15</inkml:trace>
  <inkml:trace contextRef="#ctx0" brushRef="#br0" timeOffset="-164229.92">28262 7588 376 0,'-13'0'251'0,"6"7"-193"15,7 0-34-15,12 0-11 16,10 0-9-16,12 1-1 16,6-1-8-16,13 1-144 0</inkml:trace>
  <inkml:trace contextRef="#ctx0" brushRef="#br0" timeOffset="-163456.89">28756 8057 598 0,'0'-18'84'0,"9"-4"-34"16,18 0-10-1,10-2-5-15,14 5-6 0,8 3-2 16,9 10-9-16,0 6-5 15,-2 0-9-15,-4 18-3 16,-14 2 0-16,-12 7-5 16,-19 3-7-16,-17-1-19 0,-19 6 0 15,-22 2 13-15,-16 4 12 16,-12-1 3-16,-6-1 3 16,2 0 0-16,5 0 3 15,17-5 3-15,15-3 6 16,14-5 0-16,22-2-4 0,14-4-2 15,25 4 4-15,12 1 8 16,15 5-1-16,9 6-8 16,0 7-9-16,2 7-1 15,-5 7-2-15,-11 6 2 16,-10 4-3-16,-14 4-3 16,-15 1-1-16,-19-1 1 0,-6-5 6 15,-29-6 1-15,-16-6 0 16,-16-12 3-16,-11-10 0 15,-13-10-5-15,-6-15 1 16,-1-7-16-16,0-15-13 0,11-15-4 16,8-7 5-16,18-5 8 15,24-8 10-15,22-2 10 16,15-3 0-16,33-4 4 16,25-2 0-16,26-2-4 15,21-4 0-15,17 1 2 0,18-1-2 16,12-3 2-16,3 0 4 15,-4 0-3-15,-6-1-1 16,-19 0-4-16,-21 1-1 16,-25 6-3-16,-28 3 0 15,-25 7-1-15,-28 13 1 16,-12 4 8-16,-35 15 4 16,-16 14 1-16,-15 8-6 0,-4 17 2 15,-5 20-2-15,11 11 4 16,13 12-1-16,23 12 2 15,32 3-4-15,19 5 0 16,45 4 3-16,27 0 7 0,30 1 0 16,21-4-10-16,15-8-4 15,7-9-44-15,-2-12-96 16,-5-17-485-16</inkml:trace>
  <inkml:trace contextRef="#ctx0" brushRef="#br0" timeOffset="-159719.37">25607 10517 335 0,'-26'1'36'0,"3"-1"6"16,4-5 3-16,7-9-6 15,5-5-1-15,-1-1 14 16,8-5-17-16,0-4-8 16,6-2-10-16,10 3-7 0,4-1 1 15,7 4 0-15,2 6 0 16,-1 8 0-16,5 11-3 16,-2 4-6-16,-9 22-4 0,-3 14 1 15,-11 15 0-15,-8 11 2 16,-1 12 0-16,-20 7 1 15,-9 3-1-15,-6 6 0 16,-8-2 0-16,-3-1 0 16,-5 0-2-16,-4-4 1 15,-5-1-5-15,-3-4-6 0,-3-1-6 16,-3-10-7-16,-4-7 6 16,1-11 7-16,4-9 10 15,6-16 6-15,14-14-6 16,10-10 8-16,17-8-1 15,10-23-2-15,12-8-6 16,10-14-3-16,12-8 7 0,15-5-3 16,9 1 4-16,12 2 3 15,13 15 1-15,7 10-2 16,1 16-1-16,0 18-2 0,-7 7-3 16,-4 24 2-16,-14 6 4 15,-5 11 3-15,-12 4 3 16,1 1 0-16,-8-1-5 15,2-2-4-15,-5-3-2 16,2-7-1-16,-2-5-8 16,4-10-31-16,-1-13-45 15,3-12-73-15,1-12-177 0</inkml:trace>
  <inkml:trace contextRef="#ctx0" brushRef="#br0" timeOffset="-159453.88">26454 9903 624 0,'0'16'52'15,"0"7"-49"-15,0 8 9 16,0 6-8-16,0 6 2 16,-4-2-3-16,1 0-2 0,-3-7-1 15,5-4-5-15,1-8-51 16,0-10-139-16</inkml:trace>
  <inkml:trace contextRef="#ctx0" brushRef="#br0" timeOffset="-159141.79">26793 9642 563 0,'0'6'31'16,"-12"17"-25"-16,0 11 5 15,2 12 2-15,0 6-1 16,3 3-4-16,7 2-8 15,4-3 2-15,16-4-3 16,12-6-1-16,12-8-11 0,4-9-5 16,4-11 8-16,1-11 11 15,-6-5 7-15,-7-16 34 16,-6-12 11-16,-14-10-31 16,-10-10-15-16,-10-7-2 15,-7-4-6-15,-16-4-9 16,-11 6-15-16,-7 9-19 15,-8 5-69-15,-3 11-145 0</inkml:trace>
  <inkml:trace contextRef="#ctx0" brushRef="#br0" timeOffset="-153245.84">11505 6316 49 0,'12'0'11'16,"2"2"-3"-16,-3 0-1 15,0-1-7-15,-3 5-5 16,0-1-11-16,1-2-12 16</inkml:trace>
  <inkml:trace contextRef="#ctx0" brushRef="#br0" timeOffset="-152205.19">10002 6250 90 0,'23'3'237'0,"3"0"-192"16,11-2 3-16,13-1 11 15,9 2-16-15,14-2-16 0,10 0-2 16,5 0-10-16,6 0-1 15,3 0-3-15,-2-6 2 16,0 3-1-16,3-1-1 16,-2 3-4-16,-1-1-1 15,-3 0-2-15,-2 2-3 16,-8 0 3-16,-10 0-2 0,-9 0 1 16,-12 0 0-16,-12 0 5 15,-10 0-3-15,-10 0-4 16,-9 0-1-16,-5 4-1 15,-3-4-4-15,-2 3 0 16,0 1 1-16,0 1-6 0,0-2-20 16,0 2-21-1,0 0-23-15,-4-2-13 0,-2 1-33 16,1-4-85-16</inkml:trace>
  <inkml:trace contextRef="#ctx0" brushRef="#br0" timeOffset="-142746.05">28445 10500 653 0,'-8'17'11'0,"-31"1"-13"15,37-7 0-15,8 4-44 0,19 2-78 16,7 1-81-16</inkml:trace>
  <inkml:trace contextRef="#ctx0" brushRef="#br0" timeOffset="-142397.52">28937 11278 394 0,'-9'3'227'15,"5"-3"-140"-15,6 0-53 16,23 0-11-16,16 0 7 15,20-1-14-15,26 1 1 0,28 0 0 16,21 7 1-16,18 5-2 16,16 6-9-16,0 6-4 15,-3-5-3-15,-14 4-2 16,-22-3-14-16,-21-8-18 16,-25-1-8-16,-27-7-5 0,-21-4 1 15,-24-4-23-15,-13-13-57 16,-13-9-40-16,-17-4-168 15</inkml:trace>
  <inkml:trace contextRef="#ctx0" brushRef="#br0" timeOffset="-142186.08">29988 10811 644 0,'-19'-6'-15'0,"11"6"86"15,6 13-40-15,2 23-19 16,9 15 1-16,6 13 10 16,2 13-2-16,8 7-3 15,-3 2-9-15,-3-4-5 16,-6-4-3-16,-13-1-25 0,-11-6-54 16,-28-3-111-16</inkml:trace>
  <inkml:trace contextRef="#ctx0" brushRef="#br0" timeOffset="-141744.82">26730 11385 639 0,'4'7'48'15,"1"-5"-4"-15,5 1-16 0,5-3-20 16,7 0-5-16,7 0-5 15,10-5-22-15,4-2-45 16,6-3-115-16,1 0-207 16</inkml:trace>
  <inkml:trace contextRef="#ctx0" brushRef="#br0" timeOffset="-141613.65">27287 11499 555 0,'1'13'88'0,"-1"-8"-28"16,0-3-19-16,2-2-14 15,5 0-3-15,6-12-14 0,11-8-12 16,6-8-53 0,10-5-116-16</inkml:trace>
  <inkml:trace contextRef="#ctx0" brushRef="#br0" timeOffset="-141473.94">27879 11582 676 0,'-9'10'54'16,"4"-10"-11"-16,5 0-33 16,0-13-8-16,5-7-38 15,4-13-119-15</inkml:trace>
  <inkml:trace contextRef="#ctx0" brushRef="#br0" timeOffset="-141346.96">27935 11537 605 0,'-14'7'32'16,"12"-7"-21"-16,8-3-21 15,16-16-146-15</inkml:trace>
  <inkml:trace contextRef="#ctx0" brushRef="#br0" timeOffset="-140811.47">31625 10932 126 0,'4'-34'216'0,"-4"4"-186"0,0-1 18 15,0 2-3-15,-5 5 18 16,-1-3-17-16,5 4-5 15,-4 5-5-15,3 4-8 16,2 4-4-16,0 5-9 16,0 5-9-16,0 15-7 0,0 15-1 15,0 18 2-15,0 16 2 16,-1 17 3-16,-5 10 1 16,-1 9 5-16,2 3-4 15,2 6-4-15,-1-2 1 16,3-1-1-16,1-8-2 15,0-8 0-15,0-9-1 0,-3-9 0 16,-1-14 0-16,-1-12 1 16,2-9 1-16,-3-10-4 15,3-11 2-15,-1-5-2 16,4-11-22-16,0-11-34 0,0-17-111 16,2-17-333-16</inkml:trace>
  <inkml:trace contextRef="#ctx0" brushRef="#br0" timeOffset="15034.02">13275 11207 124 0,'5'-9'157'0,"0"-2"-67"15,0-3-6-15,0 3-18 16,-3-2-5-16,0 3-9 16,-1-1-17-16,-1 4-9 15,0 2-8-15,0 0-4 16,0 1 0-16,0 4-5 15,0 0-4-15,0 0-4 16,0 7-4-16,0 7 1 0,0 9 2 16,0 7 1-16,0 8 1 15,-1 8 3-15,1 3-2 16,-4 6 2-16,2 2-1 16,2 4-3-16,-1-1 0 15,-4 2-1-15,5 0-1 0,-2-1 2 16,2-7-3-16,0 0-1 15,-1-6-1-15,1-7-7 16,0-4-6-16,1-10-6 16,9-2-18-16,0-11-43 15,4-8-64-15,1-6-90 0</inkml:trace>
  <inkml:trace contextRef="#ctx0" brushRef="#br0" timeOffset="15437.83">14115 10886 468 0,'11'-6'36'0,"-7"5"45"16,-4 1-28-16,2 10-29 15,-1 17-10-15,-1 12 4 16,4 11 2-16,-2 13-5 0,-1 8-1 15,-1 8 2-15,0 2-5 16,0 7-4-16,0-3-2 16,0 3-3-16,-1-6-2 15,1-7 0-15,0-9-10 16,0-9-25-16,0-12-23 16,1-15-60-16,11-12-68 15</inkml:trace>
  <inkml:trace contextRef="#ctx0" brushRef="#br0" timeOffset="15788.38">14909 10844 608 0,'0'0'12'15,"0"10"24"-15,0 9-14 16,0 8-10-16,0 12 6 16,0 16 2-16,5 13 0 0,-1 9 2 15,5 9-2-15,-3 1-4 16,2 6-4-16,-3 1-9 15,2-1 1-15,-2-6-7 16,0-2 4-16,-3-6-2 0,1-7-15 16,1-4-16-16,1-10-25 15,0-8-38-15,3-8-118 16</inkml:trace>
  <inkml:trace contextRef="#ctx0" brushRef="#br0" timeOffset="20540.12">12603 11471 3 0,'2'-4'141'0,"-2"1"-61"0,0 1-25 16,0 0-2-16,0 2-16 16,0-1-5-16,0 1-3 15,0 0 1-15,0 0-2 16,0 0 4-16,0 0 0 15,0 5-10-15,0 11-19 0,0 7-3 16,0 7 0-16,5 9-1 16,3 8 1-16,4 3 0 15,5-2 0-15,2 2-1 16,8-3 0-16,7-7-1 16,11-1-1-16,7-6-2 0,12-3 0 15,9-7-7-15,7-5 3 16,3-5 10-16,2-7 3 15,-10-4 19-15,-9-2 13 16,-10-7 1-16,-11-7-6 16,-13-4-12-16,-11-5-9 15,-6-5 0-15,-10-3-2 0,-5-5 1 16,0-1-9-16,0-2 3 16,-3 1 2-16,-4 8 2 15,2 5-2-15,0 9-4 16,2 5 1-16,1 10 1 0,2 1-4 15,0 5-5-15,0 11 2 16,0 5 2-16,2 5 2 16,8 0-3-16,3 1 1 15,8-2-2-15,6-2 0 16,7-3-5-16,1-5-4 0,10-4 0 16,2-5 7-16,-1-3 4 15,0-3 2-15,-2 0 1 16,0-6-1-16,-10-8 1 15,0 0-1-15,-5-4 2 16,-4-3-2-16,-6-6 6 16,-2-7 5-16,-2-1 4 15,-2-6-8-15,0-2 2 0,0 5 1 16,-3 5-2-16,-5 8 1 16,1 5-3-16,-5 11 0 15,4 6 1-15,-5 3-5 16,0 3-7-16,0 9-1 0,0 10 3 15,3 5 1-15,2 1-1 16,6 6 0-16,6 2 1 16,3-4-1-16,7 0 2 15,7-4 1-15,7-4 1 0,3-3 0 16,3-6 1-16,3-4-1 16,-1-5 1-16,-3-4-2 15,-2-2 1-15,-5 0-1 16,-9-7 2-16,-2-7 1 15,-7-6 0-15,-5-3 2 16,-1-4-1-16,-5 2-3 16,-1 0 7-16,-4 2-5 0,3 7-3 15,-4 5 0-15,-1 8 0 16,-1 3-2-16,1 0-3 16,1 3-1-16,1 10 2 15,5-1 2-15,4 1 0 0,4-1-4 16,5-1 0-16,7 0-8 15,5-3-1-15,1-2 1 16,3-5-8-16,4 4-6 16,-1-5-4-16,-1 0-8 15,0 0-28-15,2-8-29 0,-3-3-76 16</inkml:trace>
  <inkml:trace contextRef="#ctx0" brushRef="#br0" timeOffset="28484.88">13343 9077 467 0,'11'20'29'16,"2"7"-10"-16,0 12 10 15,8 16-4-15,0 15 9 16,-3 13-22-16,-2 12 0 16,-3 15-7-16,-2 15 0 0,-4 18 4 15,0 10-1-15,-5 17-2 16,-2 14-4-16,0 11 2 15,-4 8-1-15,-3 9 4 16,-3 10 6-16,-3 5 1 16,2 2 6-16,0 4-4 0,2-1-2 15,2-4-4-15,0-6 7 16,-1-7-7-16,5-9 0 16,1-17-3-16,2-13-3 15,0-19-3-15,4-21-2 16,9-28-12-16,2-26-32 0,5-28-45 15,6-36-109-15</inkml:trace>
  <inkml:trace contextRef="#ctx0" brushRef="#br0" timeOffset="28962.5">14487 9316 663 0,'8'27'6'0,"4"12"1"15,6 19-3-15,1 20-2 16,5 22-1-16,-4 17-1 0,-1 19 0 16,-4 10 1-16,-8 18 1 15,-2 13-1-15,-1 12 1 16,-4 7-2-16,0 12 2 15,0 10 0-15,0 7-2 16,-7 3 2-16,-2 6 0 0,-1 3 11 16,2 2 0-16,-1-2 3 15,5-3-4-15,4-9-7 16,0-14-5-16,0-14-3 16,4-20-10-16,3-22-13 15,-2-23-22-15,3-23-51 16,-1-25-86-16</inkml:trace>
  <inkml:trace contextRef="#ctx0" brushRef="#br0" timeOffset="30378.77">12586 9134 332 0,'-2'-9'62'0,"0"4"9"16,0 3-19-16,0 2-11 15,2 0-7-15,0 0-11 16,0 7-10-16,8 10 0 16,0 2 11-16,1 10-5 0,3 3-8 15,-2 6-7-15,0 0-3 16,2-2 0-16,0-1-3 15,3-6-23-15,2-5-40 16,7-6-81-16,1-10-115 16</inkml:trace>
  <inkml:trace contextRef="#ctx0" brushRef="#br0" timeOffset="30869.57">13667 9179 356 0,'12'-7'53'0,"10"1"17"15,5 0-9-15,9 3-7 16,4 3-7-16,6 0-16 0,-3 11-10 15,-6 5-2 1,-6 6-12-16,-10 1-5 0,-10 4-4 16,-9 3 0-16,-2 0-1 15,-9 2 2-15,-3-4 0 16,0-4 0-16,5-3 3 0,7-4 4 16,4-4-5-16,16-3 0 15,9-5 1-15,5-3 1 16,3-2-3-16,7-2 1 15,-1-11-38-15,-1-6-82 16,4-8-176-16</inkml:trace>
  <inkml:trace contextRef="#ctx0" brushRef="#br0" timeOffset="31268.74">15158 9039 345 0,'7'-5'65'0,"17"2"15"15,10 1-3-15,8 2 4 16,2 7-35-16,-3 7-18 15,-6 6-16-15,-10 2-8 0,-12 0-6 16,-10 2-1-16,-3-5 1 16,-5 1 0-16,-6-1 1 15,0-2-1-15,3-3-4 16,4-1 1-16,4 4 4 16,12 1-2-16,10 5 3 15,3 4 2-15,2 1-1 16,-6 7 3-16,-6 2 1 15,-15 2-2-15,-9 0-5 0,-29-2-3 16,-21-1 5-16,-18-4-49 16,-15-10-108-16,-9-6-135 15</inkml:trace>
  <inkml:trace contextRef="#ctx0" brushRef="#br0" timeOffset="31774.84">12657 9812 119 0,'12'-5'258'16,"-5"-3"-172"-16,-7 4-18 15,0 4-7-15,0 0-17 16,-5 15-44-16,-7 8-5 15,-2 9 4-15,-4 10 3 0,-4 0 1 16,6 3-2-16,3-6 1 16,11-5 0-16,2-11-3 15,24-7-11-15,10-11 5 16,13-5 7-16,8-1 5 16,4-15-3-16,-1 0-2 0,-4-4 1 15,-3 4-1-15,-14 3 3 16,-10 8 4-16,-9 5-6 15,-9 4-3-15,-9 17-12 16,0 3 9-16,-11 4 2 16,-3 2-26-16,1-6-72 0,6-10-134 15</inkml:trace>
  <inkml:trace contextRef="#ctx0" brushRef="#br0" timeOffset="32123.54">13923 9676 387 0,'-17'9'86'0,"-5"2"-15"15,-10 5-34-15,-6 5-9 16,-4 8-7-16,5 3-7 16,3 4-6-16,8-4 1 0,18 3-3 15,8 1-5-15,19 0 7 16,18 1 14-16,5 1 9 16,7 1-3-16,-4-3-21 15,-8-4-2-15,-12 0-4 16,-12 0-3-16,-13-5-7 0,-7-2-11 15,-17-6-31-15,-4-4-78 16,-1-10-151-16</inkml:trace>
  <inkml:trace contextRef="#ctx0" brushRef="#br0" timeOffset="32564.59">15437 9722 586 0,'3'-9'31'0,"-3"1"7"15,0-1-11-15,0 2-2 16,-3 1-13-16,-8 1-9 16,-4 5-3-16,-4 0 1 15,-6 7-2-15,-2 15 0 16,2 10 2-16,-1 9 0 0,9 7-3 16,10 6 3-16,7 1-2 15,14-3 2-15,20-2-1 16,11-8 1-16,8-8 0 15,3-11 1-15,-2-6 1 16,-9-11-1-16,-7-6 1 0,-17 0 3 16,-13-14-4-16,-10-2-16 15,-25-5-21-15,-18-3-22 16,-18 1-42-16,-14-1-19 16,-14 6 20-16,-16 3-134 15</inkml:trace>
  <inkml:trace contextRef="#ctx0" brushRef="#br0" timeOffset="32937">12808 10324 354 0,'4'0'145'16,"18"2"-75"-16,6 1-29 15,6 4-13-15,6 6-2 16,1 5-10-16,-3 7-12 16,-7 0-3-16,-12 4-2 15,-4 3 2-15,-14-2-6 0,-1-2-14 16,-3-1-34-16,-12-8-68 16,1-8-115-16</inkml:trace>
  <inkml:trace contextRef="#ctx0" brushRef="#br0" timeOffset="33070.71">12961 10622 526 0,'36'12'35'0,"6"0"10"16,7-8-27-16,14-2-26 0,9-2-157 15</inkml:trace>
  <inkml:trace contextRef="#ctx0" brushRef="#br0" timeOffset="35009.08">8003 8713 298 0,'-17'24'140'16,"3"-1"-116"-16,1 7-18 15,6 13-6-15,6 14-4 16,1 18-38-16,-2 17-56 0,-5 14-197 16</inkml:trace>
  <inkml:trace contextRef="#ctx0" brushRef="#br0" timeOffset="84196.35">12162 15356 403 0,'3'-35'228'0,"-3"-2"-188"16,0-6-20-16,-7 3-2 16,-8-2-4-16,-5 3 1 15,-11 2-10-15,-13 1 4 16,-12 2 0-16,-6 4-3 15,-8 5-5-15,-7 1-1 16,-4 6-1-16,-5 6-5 0,1 5 4 16,-7 7-2-16,1 0 3 15,-3 16-1-15,6 5 5 16,-2 10-3-16,2 5 0 16,5 11 4-16,4 11 2 15,7 8-11-15,4 11 7 0,7 8-3 16,8 4 1-16,14 4-2 15,10 0 2-15,15 7-4 16,14 3 2-16,0 3-5 16,19 2-7-16,14 3 0 15,9-6-3-15,12-5-3 0,16-8 4 16,10-7-2-16,17-14 15 16,7-9 3-16,15-7 0 15,5-15 1-15,8-13 1 16,3-16 14-16,5-11 6 15,0-13 7-15,0-16-8 16,1-7-5-16,-9-10-8 0,-3-4-4 16,-10-5-3-16,-7-9-2 15,-15-8 0-15,-6-14 3 16,-14-10-3-16,-9-9 5 16,-9-9-2-16,-12-5-2 0,-11-6 0 15,-12 0-2-15,-19-2-5 16,-7 1 2-16,-27-3-2 15,-21 4 8-15,-18 11-3 16,-20 5 1-16,-20 15 0 16,-23 15-1-16,-24 22 0 0,-22 22-3 15,-35 28-2-15,-30 21-15 16,-30 38-42-16,-26 20-111 16</inkml:trace>
  <inkml:trace contextRef="#ctx0" brushRef="#br0" timeOffset="87776.35">9861 11053 396 0,'7'2'67'16,"1"-2"-4"-16,3 2-34 15,-5 2-8-15,4 3 3 16,2 3-6-16,-1 3-3 16,4-1 0-16,0 4-6 0,2 0 4 15,2 2-1-15,3 0-1 16,1 0-5-16,3 0-4 15,3 1 0-15,-2-2-2 16,5-2 1-16,-2 2 0 16,-1-5-2-16,-3 0 2 15,0-1-1-15,-8 0 0 0,-2-1 0 16,-5 3-2 0,-1 2 0-16,-6 4-1 0,-4 6 1 15,-4 9 3-15,-19 7 9 16,-16 9 0-16,-26 11-3 0,-25 8-3 15,-32 9-2-15,-34 12 0 16,-36 13-1-16,-35 6-16 16,-33 0-125-16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3:39:15.746"/>
    </inkml:context>
    <inkml:brush xml:id="br0">
      <inkml:brushProperty name="width" value="0.05292" units="cm"/>
      <inkml:brushProperty name="height" value="0.05292" units="cm"/>
      <inkml:brushProperty name="color" value="#FF0000"/>
    </inkml:brush>
  </inkml:definitions>
  <inkml:trace contextRef="#ctx0" brushRef="#br0">7123 7272 155 0,'-29'5'-23'0,"5"-3"119"16,0 0-78-16,6-2-3 16,0 0 6-16,3 0-1 15,5 0 12-15,0 0 5 16,5 0-9-16,3 0-8 16,2 0-5-16,0 0-8 0,2 2-7 15,11 0-7-15,8 1 13 16,10 2-2-16,11 1 7 15,4 1-4-15,6 4 0 16,9-4-2-16,0 0 5 16,7 2 5-16,4 0 4 15,2-2 0-15,9 2-5 0,6 0-2 16,7-4-5-16,2 0-3 16,6 1-2-16,10-3 1 15,-1-1-2-15,1 2-2 16,5-2 1-16,0-2 2 0,-1 1 3 15,3-1 3-15,-3 0-1 16,-2 0-3-16,5 0-1 16,3 0-6-16,1 0 12 15,-1 0-3-15,3-1-2 16,3-3-4-16,-6 0 0 0,0 1 1 16,2-1 3-16,-2 0 4 15,1-1 1-15,-2-2-4 16,4 0-3-16,-7 0 0 15,1-2-1-15,-3 2-1 16,3-4 2-16,-5 2-3 16,-1-4 0-16,2 3 1 0,1-4 1 15,-1 1-2-15,-1-1 2 16,1-2-2-16,0 0 3 16,-5-4-4-16,-3 4 3 15,-1-2-1-15,-1 0 0 0,-5-1 1 16,3 1-2-16,-3 0 2 15,0 2-1-15,1 0 2 16,-2 0-2-16,1 2 0 16,-3 1 0-16,-2 1 0 15,-4-1 0-15,-3 1-2 16,-2 1 2-16,-6 0 2 0,1-1-2 16,-3-1-2-16,1 3 5 15,-1-5 3-15,0 5-1 16,3 1 0-16,2 0-1 15,1 0-3-15,-1 4 1 16,0-1-3-16,-2-1 1 16,-3 3-1-16,1 1 4 0,-6 1-3 15,3-1 0-15,-1 1 0 16,2 0 2-16,1 0 1 16,3 2-2-16,2 0-1 15,-2 0 2-15,3 0-2 0,-7 2 0 16,0 3 0-16,-2 1 0 15,-7 1 0-15,-3 0 0 16,-4 2-4-16,-2 0 4 16,-6 2-9-16,-3-3-11 15,-1 3-30-15,-3-5-57 16,-5-6-57-16</inkml:trace>
  <inkml:trace contextRef="#ctx0" brushRef="#br0" timeOffset="9240.84">1927 6416 143 0,'1'0'67'0,"3"1"-26"0,-1 0-14 16,1 4-2-16,3 2-5 15,-2 2 0-15,3 4-6 16,-1-1 0-16,0 2-3 16,2 2-1-16,0 0-1 15,2 1-2-15,-3 0-1 0,9 1-1 16,0-2-2-16,3 2 1 15,4-4 1-15,7 0 6 16,3 1 4-16,1-4-3 16,5 3-4-16,7-4-1 15,-1 1-3-15,3 0-1 16,1-3-1-16,0 3 0 16,1-4 0-16,3 2 2 0,1 0 0 15,1-2 0-15,1-1-1 16,1-1 0-16,5 1-2 15,-1-2 1-15,5 2-2 16,-1-2 2-16,5-1-1 0,-3-1-1 16,0 0 0-16,5-4 1 15,-4 2 0-15,1 0-1 16,3 0 0-16,0-5 0 16,2-1 0-16,0-1 2 15,4 0-1-15,0 0 2 0,2-2-1 16,-2 0-4-16,-2-2 7 15,2 3-6-15,-4 0 3 16,1-1-4-16,-3 0 3 16,2-1-1-16,-6 0 2 15,3 1 2-15,-1-1 0 16,-2 0-1-16,-2 1 0 0,1 0 0 16,-4-2-1-16,-1 1-1 15,-2 0-1-15,-3 0-1 16,-2-2 2-16,-4 1-1 15,-4 0 1-15,1-1 0 16,0-1 2-16,2 1-3 0,-2-1 0 16,-1 1 0-16,-1-1 0 15,-4 1-3-15,-6-1 2 16,0 1 0-16,-1 1 2 16,-6 0-1-16,1 1 0 15,-4 3 0-15,-1 0 4 0,-3-1-2 16,-4 3 1-16,-7 1 1 15,1 1 4-15,-6 1-4 16,-2 0-3-16,-3 2-1 16,-2 0-2-16,-2 0-14 15,-16-2-73-15,-14-19-102 16</inkml:trace>
  <inkml:trace contextRef="#ctx0" brushRef="#br0" timeOffset="17366.12">6825 6277 63 0,'-6'-9'103'16,"3"0"-27"-16,-1-2-25 15,-1 2 12-15,5 2-17 16,-2 0-11-16,2 2-3 15,0-2 0-15,0 1-5 0,0-1-6 16,0 0-7-16,0 2-1 16,2-3-2-16,1 5-4 15,6-3-3-15,4 1-3 16,1 2-2-16,5-3 4 16,6 2 0-16,4 3-3 15,1-1 5-15,4 2-1 0,5 0-3 16,-3 0 4-16,3 0-3 15,2 0 4-15,0 0-2 16,1 0 3-16,4 3-1 16,6 1-3-16,-1-2 0 15,0 2-2-15,3-2 0 16,-2 3-1-16,2-2 0 16,-4 1 0-16,0-3 1 0,1 3-1 15,-1-2-1-15,2 2 2 16,2-3-2-16,2 1 3 15,3 0 0-15,4 0 0 16,0-1 0-16,-1 3-2 0,3-2 0 16,0 1 1-16,3-1-1 15,-1-2 0-15,1 2 0 16,0 0 1-16,-2-2-1 16,4 0 0-16,-1 4 1 15,-1-4 1-15,2 1-1 0,1 1-1 16,0 0 1-16,-1-1-1 15,-1 1 1-15,2-2-3 16,-1 0 5-16,3 0-4 16,0 0 2-16,-2 0 4 15,2 0-3-15,5 0 4 16,-3 0-5-16,1 0 1 0,-3 0-1 16,1 0-1-16,-2 0-1 15,0 0 3-15,-3 0-1 16,0 0-1-16,3 0 1 15,-6-3-2-15,4-1 3 0,2-1-1 16,3 1 1-16,0-3-2 16,0 2 0-16,-2-1 1 15,-1 3-1-15,1-1 0 16,-4 2 2-16,-3 0-4 16,-5 2 3-16,0 0-1 15,-3 0 2-15,-4 0-1 0,-2 0-1 16,-2 0 1-16,-3 2 0 15,-1 2 2-15,-4 1-3 16,-1 1-1-16,-5 2 2 16,-4-2-3-16,-8-6-22 15,-6-9-87-15,-15-30-285 16</inkml:trace>
  <inkml:trace contextRef="#ctx0" brushRef="#br0" timeOffset="27340.76">14676 6388 485 0,'11'-15'63'0,"-1"1"-5"16,-3-2-34-16,-1 1 6 16,-2 3-9-16,-4-4-13 0,0-2-4 15,-6-2-4-15,-9-3-4 16,-6 0-1-16,-8-2 3 16,-5 0 0-16,-7 2 0 15,-8-2 2-15,-1 2 0 16,-2-1 0-16,-2 1-1 0,-3 4 1 15,1-3 0-15,-3 4 0 16,1 0 0-16,1 1-1 16,3 4 2-16,-2-3-2 15,-1 6 2-15,1-3-2 16,-1 4 2-16,-4-2-2 16,0 4 1-16,-2-2 0 0,0 2-1 15,2 0 1-15,3 0 0 16,-1 1-1-16,7 1 1 15,0 0 0-15,5 1 1 16,-1 1-1-16,1 1-1 0,3 2 1 16,-2-2 0-16,0 2 0 15,1 2-1-15,-2-2 2 16,2 0-2-16,0 2 2 16,2 1-2-16,-2 1 2 15,-2 1-1-15,4 2 0 16,-1 1-1-16,2-2 2 0,-2 5-2 15,-2 0 2-15,4 1-2 16,-1 1 1-16,-1 3-1 16,-2 0 1-16,4 0 0 15,-1 4 0-15,1-2 1 16,0 1-2-16,1 3 1 16,1-1 0-16,-3 2-1 0,0 0 2 15,-1 4-2-15,0-2 1 16,-1-2 0-16,0 4 0 15,4-4 0-15,3 1 0 16,2 1 0-16,2 0-1 0,0 0 1 16,5 0 0-16,-3 1 0 15,3-2-1-15,2-1 2 16,3 3-1-16,2-3 0 16,0 2 0-16,5-2 0 15,2 2 0-15,-2-3-1 0,0 0 2 16,0 0-1-16,0-6 0 15,-2 4 0-15,2-2 0 16,0-2 0-16,3-2 1 16,1 2 0-16,3-1 1 15,3 2 0-15,1-4 0 16,2 1 0-16,2 2 0 16,2 0-1-16,0-2 1 0,0 3-2 15,0-1 0-15,2-2 0 16,6 2 0-16,1 4 0 0,1-3 0 15,3 5 0 1,3-2 0-16,2 3 0 0,0-2 0 16,4 2-1-16,1 0 1 15,0-1 0-15,4 1 0 16,0-3 0-16,9 1 0 16,2-1-1-16,3-1 1 15,8 1 1-15,-1 0-1 0,3-1-1 16,0 1 2-16,0 0-2 15,3-1 1-15,0-1-1 16,2 0 1-16,7-4-1 16,4-1 1-16,5-3 0 0,3 1 0 15,4-2 0 1,1 0 1-16,-2-2-1 0,0 0 0 16,-3 0 2-16,3 1-4 15,2-1 3-15,1-2 3 16,4 0 0-16,2 2-2 15,1-1-1-15,5-1 1 0,-5-3-2 16,2 0 0-16,-3-2 0 16,-3 0 0-16,-2-2-1 15,1-9 1-15,-3 0 0 16,-5-3 1-16,1-2-1 16,-1-4 0-16,-6-1 1 0,-1-2 0 15,0-4 1-15,-12-1 1 16,0-3 1-16,-7-1-1 15,-5-3 2-15,-3-3 0 16,-4-3 1-16,-3-4 0 16,-2-5 1-16,-5-5-1 0,1-4-4 15,-6-3 0 1,-5-6-3-16,-2-2 0 0,-3-1-2 16,-5 4 1-16,-6-3 2 15,-1 4 0-15,0 2 1 16,-3 0-2-16,-14-1 2 0,-10-2-2 15,-22 0-3-15,-29 0-12 16,-29-8-36-16,-32-9-116 16</inkml:trace>
  <inkml:trace contextRef="#ctx0" brushRef="#br0" timeOffset="32559.32">1544 10179 119 0,'0'-6'200'16,"-7"2"-121"-16,0 0 1 16,-1 2-33-16,3 2-24 15,1 0-8-15,1 2-8 16,1 7-4-16,2 5 1 15,0 1 0-15,0 0-2 0,9 3-2 16,5 1 0-16,6-4-1 16,8-4 1-16,13-6 2 15,12-5 8-15,19-16 25 16,16-18-2-16,23-12-13 16,16-13-12-16,16-5-4 0,1-4-4 15,-3 4-18-15,-10 7-63 16,-16 5-47-16,-20 2-62 15</inkml:trace>
  <inkml:trace contextRef="#ctx0" brushRef="#br0" timeOffset="32943.98">1671 10320 285 0,'-9'16'93'16,"1"-3"-85"-16,6-1 16 15,2 5-4-15,0-3 0 16,10 0 12-16,10-5 7 16,13-7 2-16,16-4 6 15,24-23-7-15,29-19-15 16,27-21-15-16,24-17-1 15,19-18-73-15,8-12-189 0</inkml:trace>
  <inkml:trace contextRef="#ctx0" brushRef="#br0" timeOffset="53956.47">6850 6243 6 0</inkml:trace>
  <inkml:trace contextRef="#ctx0" brushRef="#br0" timeOffset="58312.23">21921 5182 637 0,'4'-29'-5'0,"-2"0"17"16,3 4 1-16,0 5 4 15,0 8 0-15,2 7-2 16,-4 5-4-16,0 4-9 0,1 15-7 15,-1 19 1-15,-1 10 2 16,2 17 2-16,-4 14 1 16,0 12 0-16,0 7-2 15,0 8 2-15,0 2 0 16,1 3 2-16,6-1-4 16,-4 3 3-16,1-2-1 0,-3 1-1 15,1-5-1-15,-2-5 2 16,0-8-1-16,2-5 1 15,3-5-1-15,10-11 1 16,4-7-1-16,13-9 1 0,15-9-2 16,18-12 1-16,21-14 3 15,20-10 4-15,25-10 0 16,18-2-1-16,20-14-5 16,21-8 0-16,15-5 3 15,18 2 2-15,10-1 2 0,19 1-1 16,11 1 0-16,17 8-5 15,10 4-2-15,7 4 6 16,4 5-5-16,6 3 0 16,-2 0 0-16,-9 0 1 15,-3 11-2-15,-10 1 6 16,-13 3-5-16,-14 0 5 16,-18 2-4-16,-16-1-1 0,-24-2-1 15,-26-1 0-15,-23-10 2 16,-26-3-3-16,-25 0 2 15,-24-18 1-15,-14-4-1 16,-18-8 7-16,-11-5 3 0,-8-8 0 16,-5-5-7-16,-7-6-4 15,-2-10-1-15,-4-4-1 16,-1-10 0-16,-4-5-1 16,3-9-1-16,1-8 0 15,2-1 0-15,-3-3 2 0,2-3-1 16,1 2 0-16,2 3 1 15,0 2 3-15,-1 4-1 16,0 5 1-16,4 11-1 16,-3 5 0-16,-3 6 1 15,0 7 0-15,-3 10-1 16,-2 2 0-16,-11 5-2 0,-16 5-3 16,-14 2-8-16,-22 3-6 15,-14 7 0-15,-18-1 9 16,-20 8 6-16,-15-3 3 15,-12 7 3-15,-11 1-2 0,-13 2-1 16,-14 3 1-16,-8 4 1 16,-14 1 0-16,-7 5 0 15,-8 1-1-15,-5 0-1 16,-2 0 2-16,1 0 0 0,3 5 0 16,2 0 0-1,-1 2-5-15,2-1 6 0,5 1-1 16,2 0-1-16,3-2 3 15,2 0-1-15,6 3 2 16,6-4-3-16,8 1 1 16,5 0 1-16,14-3 0 15,10 1-3-15,13 1 1 0,6-2 1 16,10 0-4-16,10-1 4 16,4-1-2-16,8 0-1 15,3 0 2-15,6 0 0 16,2 2 1-16,6-2-3 15,3-3 1-15,7-1 0 0,4 0 0 16,7 1 0-16,6-1 4 16,7 4 1-16,6-3 0 15,6 3-2-15,8 0 0 16,4-2 0-16,7 2 2 16,0 0-4-16,1 0-1 0,-2 5-2 15,-2 6-15-15,-3 5-38 16,-3-5-101-16,7-7-367 15</inkml:trace>
  <inkml:trace contextRef="#ctx0" brushRef="#br0" timeOffset="60215.03">24216 7874 488 0,'-12'-35'88'15,"3"0"-35"-15,3 8-3 16,2 4-14-16,3 11-12 16,1 4-4-16,0 6-8 15,0 2-10-15,0 20-6 0,9 12 0 16,2 11 4-16,1 10 2 16,3 10-1-16,-1 1-1 15,-3-2-1-15,-2 2 2 16,-4-7 0-16,0-5-2 0,-5-5-3 15,0-7-6-15,0-5-3 16,0-10-2-16,0-8 1 16,0-8 5-16,0-9 4 15,0 0 6-15,2-14 0 16,6-10-1-16,2-4 1 16,4-9-2-16,3-1 1 0,6-1 0 15,2 5 0-15,5 4-3 16,5 9-1-16,1 11 0 15,-2 10 8-15,2 11-2 16,-4 16 0-16,-5 7-1 16,-7 7-1-16,-8 5-1 0,-6 1 0 15,-6-3 0-15,-6-3-4 16,-14-7 0-16,-7-3 0 16,-9-12 1-16,-5-5 10 15,-4-6-2-15,-1-8 1 16,3 0 1-16,3-15-1 0,8-4-3 15,6-8-3-15,12-5-20 16,9-3-57-16,5-5-127 16</inkml:trace>
  <inkml:trace contextRef="#ctx0" brushRef="#br0" timeOffset="60485.73">24981 7601 610 0,'5'-13'37'0,"-3"2"23"15,0 8-14-15,-2 3-37 16,0 14-9-16,0 12-3 16,0 10 5-16,0 14-1 15,0 9 4-15,0 9-2 0,0 3 2 16,0-1-4-16,0-2 0 15,0-4-2-15,-4-7-10 16,4-7-19-16,-2-8-16 16,2-8-73-16,0-9-163 15,7-7 7-15</inkml:trace>
  <inkml:trace contextRef="#ctx0" brushRef="#br0" timeOffset="60842.39">25470 8133 378 0,'-4'-7'52'15,"-14"2"-15"-15,-5 3 10 16,-6 2-21-16,4 7 5 16,1 13-22-16,9 3-8 15,7 9-2-15,8 2 2 0,8 2 1 16,14-4-1-16,11 0 2 15,5-7-1-15,1-6-1 16,1-6 3-16,-6-9-3 16,-7-4 1-16,-11-7 10 15,-9-13 13-15,-7-5-20 0,-10-9-4 16,-16-4 6-16,-1-4 14 16,-7 1 8-16,0-1-3 15,7 9-9-15,0 8-7 16,11 5-8-16,3 13-1 15,10 7-5-15,3 0-28 16,3 16-34-16,13 2-76 16,11 1-131-16</inkml:trace>
  <inkml:trace contextRef="#ctx0" brushRef="#br0" timeOffset="61448.21">26116 7986 297 0,'2'-11'279'0,"-2"0"-232"0,0 1 0 15,-11 8-28 1,-7 2-15-16,-9 6 0 0,-4 16 2 16,1 8 3-16,3 10 0 15,6 6-2-15,9 4 1 16,14 5 0-16,10-2-3 16,15 5-2-16,14-6 0 0,9-2-3 15,11-10 2-15,6-6 0 16,8-12-14-16,4-11-35 15,-1-11-113-15,4-15-338 16</inkml:trace>
  <inkml:trace contextRef="#ctx0" brushRef="#br0" timeOffset="61684.53">27049 7798 568 0,'0'-2'79'0,"0"2"-33"15,0 13-32-15,0 16-13 16,-3 10 14-16,-2 12 1 16,-4 6-5-16,-1 6-6 15,2-3 1-15,-1 3 3 16,2-2-8-16,-4-6 0 0,0-2 0 16,1-6-9-16,-3-7-22 15,0-8-15-15,2-8-65 16,-1-13-89-16,8-11-140 15</inkml:trace>
  <inkml:trace contextRef="#ctx0" brushRef="#br0" timeOffset="61918.35">27122 8208 288 0,'9'-11'201'0,"-6"6"-96"15,-3 3-43-15,-7 2-60 16,-8 2 0-16,-2 7 2 15,0 5-3-15,0 6 0 0,7 9-1 16,10 4-5-16,5 10-4 16,19 6 5-16,8 4 5 15,8 2 1-15,5 1 3 0,2-3 3 16,-4-5 3-16,-9-7-3 16,-7-7-7-16,-11-7-11 15,-16-9-78-15,-11-13-129 16</inkml:trace>
  <inkml:trace contextRef="#ctx0" brushRef="#br0" timeOffset="62687.6">22914 8085 479 0,'17'-32'78'0,"5"-9"-55"0,4-3 31 16,3-3-24-16,-1 4-1 16,-1 3-12-16,-1 5 7 15,-11 7 10-15,-3 6-10 16,-7 11-4-16,-3 3-7 15,-2 8-4-15,0 4-9 0,-5 15-5 16,-2 10 4-16,2 10 3 16,2 13-1-16,3 1-2 15,1 6 1-15,13 0 2 16,-1 0-1-16,6-2 0 16,-4 0-1-16,-1-4 0 15,-2-1-5-15,-10-6-11 16,-2-3-5-16,-7-4-17 0,-15-5 6 15,-7-9 8-15,-10-3 5 16,-7-4 12-16,2-8 6 16,-1-1 4-16,9-4 2 15,10 1 23-15,9-4 3 0,17-2 2 16,9 0-5-16,25 0 1 16,13-6-6-16,10-6-9 15,15-1-11-15,4-4-3 16,-1-5-35-16,0-8-42 0,-3-8-90 15</inkml:trace>
  <inkml:trace contextRef="#ctx0" brushRef="#br0" timeOffset="63764.56">24514 5194 687 0,'7'-13'10'0,"-2"5"9"16,3 5-3-16,-1 3-10 16,4 16-6-16,0 19-3 0,3 17 6 15,-2 13-1-15,1 19-1 16,-7 11 4-16,-6 5-1 15,0 1-3-15,-6-1 3 16,-4-5-2-16,0-4 0 16,5-9-1-16,3-5 0 0,2-5-3 15,4-5-29-15,6-12-33 16,5-10-94-16,-1-17-131 16</inkml:trace>
  <inkml:trace contextRef="#ctx0" brushRef="#br0" timeOffset="64240.44">25586 5361 572 0,'9'-15'35'16,"-4"0"-8"-16,-5 5 2 16,0 2-17-16,0 6-8 0,-8 2-2 15,-11 4-4-15,-3 17 1 16,-9 11-1-16,-6 17 2 16,-4 13-1-16,0 13 0 15,4 13 0-15,8 4 0 16,7 3 0-16,15-1-4 15,7-2-1-15,27-9-13 0,20-4-22 16,17-13-19-16,16-7-13 16,6-13 9-16,6-14 20 15,-4-14 46-15,-10-16 33 16,-10-2 48-16,-17-25 36 16,-19-7-59-16,-21-15-39 0,-11-6-14 15,-29-10-6 1,-24 3-1-16,-22-1-1 0,-16 7-1 15,-15 10 5-15,-16 10-2 16,-2 14 5-16,-1 12-4 16,-1 8-2-16,2 0-3 0,6 0-94 15,8 0-270-15</inkml:trace>
  <inkml:trace contextRef="#ctx0" brushRef="#br0" timeOffset="69012.92">27382 5872 569 0,'15'0'75'15,"9"-6"-39"-15,13-3-7 16,11 4-9-16,9 3-14 0,4 2-6 16,0 0 3-1,-6 0-7-15,-13 2-14 0,-13 3-38 16,-17 1-97-16,-12-3-162 16</inkml:trace>
  <inkml:trace contextRef="#ctx0" brushRef="#br0" timeOffset="69156.1">27287 6211 521 0,'49'16'37'16,"12"-8"36"-16,8-2-56 0,10-2-22 16,4-4-110-16,3 0-108 15</inkml:trace>
  <inkml:trace contextRef="#ctx0" brushRef="#br0" timeOffset="69570.3">29372 5392 636 0,'2'0'51'15,"8"-7"-5"-15,-10 10-30 16,-9 22-19-16,-13 11 6 16,-6 8-1-16,-8 8 1 15,-2 3-2-15,-1 2-1 16,2-1 1-16,15-4-1 0,9-2 0 16,13-10 0-16,11 0-3 15,25-8 2-15,12-5 1 16,8-4 1-16,3-7-2 15,-1-5 3-15,-11-8-2 16,-6-1 1-16,-16-2 0 16,-13 4 0-16,-8 4-2 0,-4 10 0 15,-7 9 2-15,-12 7 0 16,0 7 3-16,-1 2-2 16,2 3-1-16,4-1 0 15,7-2-1-15,5-2-4 0,2-4-26 16,11-6-43-16,10-5-135 15,13-8-186-15</inkml:trace>
  <inkml:trace contextRef="#ctx0" brushRef="#br0" timeOffset="70059.65">30441 6123 468 0,'-10'0'156'0,"-4"0"-111"15,-4 10-21-15,-6 10-22 16,-3 5 1-16,-4 12-1 16,5-4-2-16,6 4 1 15,8-2-3-15,9-5 0 0,6-5-1 16,13-4-4-16,11-8 6 15,7-8 3-15,5-5 1 16,0 0 0-16,-4-11-1 16,-4-3 4-16,-9-2 2 15,-5 2 5-15,-7 3-3 0,-2 6-2 16,-8 5-5-16,0 3-5 16,-4 11-1-16,-1 8 3 15,3 6 0-15,2 3-3 16,11 3-13-16,10-3-5 15,10-5-3-15,9-5 17 0,1-7 7 16,3-9 1 0,4-5 1-16,-4-4-2 0,-4-11 2 15,-6-10 11-15,-11-6-2 16,-7-4-4-16,-10-2 1 16,-8 1-1-16,-2 6-4 15,-14 1-4-15,-6 9-2 0,-5 3-22 16,2 1-85-16,5-1-290 15</inkml:trace>
  <inkml:trace contextRef="#ctx0" brushRef="#br0" timeOffset="70858.38">31091 6196 509 0,'-21'0'27'0,"1"11"0"16,3 3-10-16,2 6-13 0,1 5-3 16,11 4-3-16,3-4-3 15,10 3 2-15,12-3 1 16,12-3 0-16,7-8 7 16,3-7 6-16,2-7 16 0,-2 0 0 15,-4-16 16-15,-6-11-20 16,-12-7-18-16,-4-9-4 15,-15-8 0-15,-3-1-1 16,-3 2 1-16,-11 2 1 0,-5 7 3 16,-1 12-4-16,-1 13 3 15,-2 12-4-15,-1 4-1 16,5 18-1-16,2 11-3 16,5 5-7-16,9 5-4 15,3 2 0-15,12-2 7 16,12-5 5-16,6-3 7 0,6-8-1 15,3-9-2 1,2-7 1-16,-1-7 1 0,-7 0 1 16,-5-14 2-16,-2-8-2 15,-9-8 6-15,0-3 4 16,-3-11-1-16,-4-2 0 0,0-4 8 16,-3 2 3-16,-4 4-9 15,1 2-2-15,-4 6 4 16,0 8-6-16,-4 3-2 15,-5 4-5-15,2 5-3 16,0 3 0-16,1 4-1 16,6 9 1-16,0 0-6 0,20 20-4 15,13 8 6-15,8 10 3 16,9 10 0-16,3 9-12 16,-5 0-23-16,-13 2-19 15,-9-4-15-15,-13-3-60 16,-11-6-1-16,-2-6-2 0,0-8-6 15,0-1 81 1,8-10 65-16,10-6 96 0,5-9 21 16,3-6-31-16,-1-2-9 15,-2-19 15-15,-3-6-33 16,-4-9-38-16,-4-5-12 0,-6 0-4 16,-5 2-5-16,-1 5-2 15,-3 13-5-15,-16 6-2 16,-7 15-1-16,-4 6-6 15,-2 15-15-15,-1 11-15 16,3 8-3-16,4 6-26 0,6-2-28 16,8-2-73-16,10-3-61 15</inkml:trace>
  <inkml:trace contextRef="#ctx0" brushRef="#br0" timeOffset="71114.25">31914 6441 64 0,'59'-23'194'0,"9"-10"-142"15,5-13 31-15,-5-11 11 0,0-9-50 16,-7-7 39-16,-7-2-3 15,-10 5-35-15,-5 8-7 16,-13 14-10-16,-6 14-5 16,-11 14 0-16,-9 15-8 15,-7 5-15-15,-12 12-7 16,-1 13 1-16,-6 8 7 0,3 11-2 16,4 6-6-16,7 2-7 15,7 3 4-15,5-2 6 16,15-1 3-16,7-4 1 15,9-10 0-15,1-4 3 16,1-7 0-16,-8-6-3 0,-15-5 0 16,-15-3-10-16,-34-12-75 15,-38-6-146-15</inkml:trace>
  <inkml:trace contextRef="#ctx0" brushRef="#br0" timeOffset="72274.18">18240 5066 655 0,'25'26'66'15,"-13"13"-61"-15,-5 15-1 16,-6 28 5-16,-1 25-4 15,0 25 1-15,-11 12-2 16,-1 13-2-16,5 9 2 16,7 0-2-16,3-5-1 0,19-9-1 15,10-15 1-15,11-12-2 16,6-21 2-16,6-21 0 16,4-21 13-16,2-15 16 15,-1-19-8-15,-8-17-14 0,-11-11-5 16,-12-20-8-16,-21-18-13 15,-11-13-9-15,-29-6 2 16,-20-4 0-16,-22 10 6 16,-16 13 11-16,-12 19 3 15,-6 19 4-15,2 25-1 16,8 28 4-16,15 23 15 0,22 23-1 16,27 19-5-16,25 17-4 15,14 15-3-15,33 14 0 16,18 9 3-16,15 5 0 15,9 11 0-15,3 8-2 16,-10 3-1-16,-10 3-1 0,-24 5-1 16,-23 5-3-16,-21-1 2 15,-42 0-2-15,-30 2 3 16,-34-3-1-16,-30-11-8 16,-24-15-43-16,-20-24-110 15</inkml:trace>
  <inkml:trace contextRef="#ctx0" brushRef="#br0" timeOffset="77961.98">18830 6091 677 0,'0'2'33'0,"3"-2"-7"16,25-5-19-16,19-6 12 15,23-5 5-15,25-2-6 16,24-4-3-16,19-1-6 16,15-2 0-16,14-2-6 0,7 1 2 15,8 3-8 1,1 3 6-16,-3 2-3 0,2 8 1 16,-6 2-2-16,-11 8 2 15,-12 0-2-15,-18 0 2 16,-18 0 0-16,-24 0-16 0,-23 0-24 15,-24-7-25-15,-22-18-41 16,-23-11-117-16</inkml:trace>
  <inkml:trace contextRef="#ctx0" brushRef="#br0" timeOffset="78359">20232 4927 631 0,'-6'12'58'16,"6"-3"-52"-16,24 5-12 15,10 4 7-15,14 7 7 16,18 7 4-16,19 2-3 0,10 3-6 15,11 3-1-15,9 3 0 16,3 1-2-16,1 3 1 16,-4 6 0-16,-8 2-1 15,-15 2 1-15,-11 9-1 16,-20 3 1-16,-18 6-1 0,-25 8 4 16,-16 8 0-16,-26 7-2 15,-35 9 0-15,-23 7-1 16,-28 4-1-16,-22 2 1 15,-14-6 1-15,-7-4-1 16,2-8-1-16,12-12-7 0,15-6-26 16,17-12-56-1,23-14-149-15</inkml:trace>
  <inkml:trace contextRef="#ctx0" brushRef="#br0" timeOffset="175829.91">994 8408 627 0,'-9'0'13'0,"2"0"-2"16,6 1-11-16,-3 7 0 0,2 2-2 15,2 7 1-15,-2 4 1 16,-2 2 0-16,4 4 0 16,0 2-1-16,0-1 0 15,0-3-5-15,13-3-4 16,6-6-2-16,12-11 2 0,13-5 5 15,13-16 5-15,17-18 6 16,14-12 14-16,12-11 0 16,8-9-4-16,6-8 2 15,3 1-3-15,0-2 0 16,2 2-2-16,-7 5-4 16,2 5-5-16,-14 1-1 0,-8 9 0 15,-11 9-5-15,-20 8 3 16,-14 10-2-16,-16 6-16 15,-17 11-20-15,-13 0-39 16,-4-2-116-16</inkml:trace>
  <inkml:trace contextRef="#ctx0" brushRef="#br0" timeOffset="181832.13">13665 7159 184 0,'-5'0'47'16,"-1"0"-19"-16,-1 0 36 16,-2 0-31-16,0 0 2 15,0 0-5-15,2 0-6 16,0 0 3-16,1 0 0 0,2 2-1 16,2-2 4-16,2 0-11 15,0 2-1-15,0-2-4 16,0 0-4-16,2 2-6 15,9 0 3-15,7 1 9 16,7-1-1-16,11 0-2 16,13 1-3-16,10-3 2 0,14 2 0 15,15-2-7-15,17 2-2 16,11 2-2-16,11-1 1 16,11 4-1-16,6 2-1 15,5 4 0-15,6 3-1 16,2 2 1-16,-3-1-1 0,-1 3 1 15,-6-2 2 1,-7 1-4-16,-9-4 4 0,-11-3-3 16,-11-1 7-16,-14-4 6 15,-12-3 5-15,-8-4-7 16,-18 0-2-16,-11 0-6 0,-10-15 0 16,-9-4 1-16,-10-14 0 15,-9-7-1-15,-6-14-1 16,-2-7-3-16,-3-10 0 15,-8-6-3-15,-4-3 0 16,3-2-3-16,-3 0 7 16,5-2-1-16,1 2 2 0,1 0-1 15,7 4 1-15,1 1 1 16,0 4-2-16,5 4 2 16,3 4 1-16,-1 8-2 15,0 5 0-15,-4 9 0 16,1 6 1-16,-4 5-1 0,0 7 1 15,-9 2-2 1,-10 5 0-16,-1 0-1 0,-13 5-1 16,-7 3 1-16,-13 4 0 15,-12 5-2-15,-11 2-1 16,-12 1 2-16,-5 9 1 0,-11 3-1 16,-7 2 1-16,-2 6 2 15,-4-3 0-15,-3 4-1 16,-1 0 1-16,1 1 1 15,-2 1-2-15,3-2 1 16,0-2 1-16,5 3-2 0,-1-4 2 16,5-1-1-16,1 0 0 15,9-2 0-15,-1-2 1 16,9-2-2-16,5-1 1 16,6-2 0-16,13-2 1 15,7 1-3-15,13-1 4 16,11-5-2-16,6 1 0 0,13-1 0 15,6-3 1-15,5 2 1 16,2-2 2-16,-2 0 0 16,7 0 0-16,-1 0-1 15,-1 0 1-15,0 0 1 0,2 0-4 16,0 0 1-16,0 2-2 16,0 3-1-16,-2 4-1 15,2 6 0-15,-1 6 0 16,1 8 2-16,0 8 0 15,0 5 0-15,0 8 1 0,1 5-2 16,3 2 1-16,1 6 1 16,1 1-2-16,0 1 0 15,1-1 1-15,1 1 0 16,2-2-2-16,-1-4 2 16,1-4-2-16,3-3-1 15,-1-6-2-15,0-3-2 0,2-7-2 16,-4-6-7-1,3-8-15-15,-1-10-21 0,3-12-52 16,3-9-119-16</inkml:trace>
  <inkml:trace contextRef="#ctx0" brushRef="#br0" timeOffset="214025.75">11787 7713 37 0,'5'1'220'16,"-3"-1"-184"-16,-1 0-23 15,1 0-10-15,0 0-1 16,-2 0-1-16,0 0-22 16,0-8-61-16,-9-5-102 0</inkml:trace>
  <inkml:trace contextRef="#ctx0" brushRef="#br0" timeOffset="-213918.27">10762 7425 432 0,'0'-16'36'16,"0"-3"16"-16,0-1-3 15,0 2-18-15,0-1-4 16,-1 1-3-16,-6-4-6 0,-5 1-4 15,-3 0-3-15,-6-3-3 16,-1 1-1-16,-5 2-3 16,-7-3-3-16,-5 1-1 15,-7 0 1-15,0 5-1 16,-8 1 0-16,-4 0 0 0,-1 7 0 16,-2 2 0-16,0 3-1 15,-4 5 1-15,2 0 0 16,1 0 1-16,-1 0-2 15,-2 3 0-15,2 3 1 16,2 0 0-16,0 2 0 0,2 3 0 16,5-2 3-16,4 3-5 15,5 1 2-15,0 3-1 16,2 2 0-16,2 5 1 16,0-1 0-16,1 1 1 15,2 4-2-15,-1-3 1 16,1 3-1-16,0 2 1 0,2-1 0 15,0-1 0-15,1 2 0 16,4 1 0-16,-1 2 0 16,3 0 0-16,2 6 0 15,0 1-1-15,2 2 1 16,2 0 0-16,-2 3 0 0,1 2-1 16,2-2 1-16,3-3 0 15,1 3 0-15,4-1 0 16,2 3 0-16,7-2-1 15,5 0 0-15,0 0 1 16,2-1 0-16,8 0 0 0,4 0 1 16,1-2-2-16,4-2 2 15,2 2-2-15,2-4 1 16,4 3 0-16,7-3 0 16,6-1-1-16,1-1 4 15,8 1-3-15,1-3 0 16,4-2 0-16,0-4 1 0,2-4-1 15,0-3 0-15,4-4 0 16,3-3 1-16,4-2 2 16,1-5-2-16,2-4 0 15,-2 0-1-15,0-2 1 0,-1 0-3 16,-4-2 3-16,0-8-2 16,-1 1 0-16,3-2 3 15,1-3-1-15,2 0 0 16,-1-3 1-16,-6 1-2 15,-2-1-1-15,-5-5 1 16,-5-1 0-16,-6 0 1 0,-8-8-1 16,-6 1 1-16,-2-7 1 15,-7-5 1-15,-2-4 0 16,-3-2 1-16,-5-4-2 16,-1-1-1-16,0-1-1 15,-3-3 3-15,1 0 0 0,-2-1-1 16,2-1 1-16,-4-3-2 15,5 4 0-15,-3-1-1 16,-3 2 1-16,-2-2 1 16,0 2 0-16,0 3 0 0,-2-1 2 15,-4 2 0-15,-4 1 2 16,-2-2-2-16,-2 3-2 16,-3-1-1-16,-5 0-1 15,-5 0 0-15,-9 8-2 16,-6 3-11-16,-16 3-15 15,-20 4-5-15,-20-3-52 0,-16-15-267 16</inkml:trace>
  <inkml:trace contextRef="#ctx0" brushRef="#br0" timeOffset="-205669.12">12465 8481 371 0,'0'4'25'0,"0"-2"17"16,0-1-28-16,6-1-7 15,4 2 18-15,5 0-8 16,2-2-7-16,3 0-4 16,4 0-3-16,1 0 3 0,3 0 1 15,7-2-4-15,4-3-1 16,8 1 1-16,5-1 5 16,9-2 8-16,7-1 0 15,13 3 0-15,6-2-4 16,4 2-3-16,9-2-4 0,3-3 2 15,5 4 0-15,1-3 5 16,6 0 1-16,0 0-3 16,4 2-3-16,-2-1-3 15,0 3-2-15,-1 0 1 16,-3 3-1-16,-6 0-1 0,-5 1 1 16,-7 1-2-16,-10 0 0 15,-7 0 0-15,-15 0 0 16,-9 0 0-16,-12 1 0 15,-9 1 0-15,-10-2 0 16,-7 0 0-16,-5 0 1 0,-2-9 0 16,-4-3 2-16,-3-8 3 15,-2-7-3-15,-2-3-1 16,-12-7-2-16,-4-1-1 16,-7-9-1-16,-1 3 0 15,0-2 2-15,-1-3 1 0,2 1-1 16,5-4 1-16,4 2-1 15,3-4-1-15,1 4 1 16,7-2 0-16,-1-2 0 16,5 2-1-16,1 1 2 15,0 1 0-15,0 4-1 16,3 1-1-16,1 4 4 0,1 5-3 16,0 2 0-16,-3 4 0 15,-2 3 1-15,0 4-2 16,0 1 1-16,-4 3-2 15,-6 3-1-15,-7-4 2 16,-8 6-1-16,-6 0-1 0,-6 1-1 16,-9 6 1-16,-8 4 0 15,-11 3-3-15,-13 0-1 16,-5 6 0-16,-13 9-2 16,-3-1-3-16,-8 4 0 15,-5 0 5-15,-1-2 2 0,-2 0 0 16,4 0 6-16,2-3-1 15,6-1 0-15,4-1 0 16,11 0 1-16,3-3-1 16,9 0-1-16,4-1 2 15,7 0 0-15,6 0-1 0,7-2 2 16,3-1-1-16,10-2 1 16,3 1 1-16,7-3 0 15,7 2 1-15,7-2 4 16,2 0 0-16,7 0 3 15,1 0-4-15,5 0-3 16,-2 0-3-16,2 2 0 0</inkml:trace>
  <inkml:trace contextRef="#ctx0" brushRef="#br0" timeOffset="-205526.14">12684 7306 675 0,'0'7'-1'0,"0"4"0"0,-1 1 0 0,1 9 2 0,0 8-1 16,0 7 0-16,0 6 0 16,8 8-1-16,-1 7 2 0,3 4 0 15,-1 3-1-15,-4 6 1 16,-3 0-1-16,-2-2-1 15,0 2-2-15,-2-2-1 16,-7-3-6-16,-2-3-10 16,2-1 3-16</inkml:trace>
  <inkml:trace contextRef="#ctx0" brushRef="#br0" timeOffset="-200011.23">8348 10092 218 0,'7'2'122'0,"0"-2"-99"16,4 2-6-16,1-1 5 16,5-1 3-16,0 4-8 15,-2-2-11-15,-1 1 1 16,1 2-1-16,-1 1 4 16,2 0 2-16,2-1 2 0,2 2 0 15,7-2 1-15,2-1-2 16,6-1 2-16,5-1 2 15,7-2 2-15,9 0-2 16,8 0 2-16,6-2-3 16,11-3 0-16,8-2-5 0,11-2 2 15,5 0-3-15,12-2-2 16,7-1-2-16,8-1 0 16,7-1-5-16,2 2 1 15,9-1 1-15,4 2-2 16,2 3 4-16,8 0-3 0,1 3 1 15,10 0-1-15,2-1-4 16,2 2 9-16,5 3-4 16,2-1 1-16,3 0 1 15,-1 2-4-15,-3 0 2 16,-2-1 0-16,-3 1 1 16,-4 3-1-16,-7 2 1 0,-3 4-4 15,-12-2 0-15,-8 3 2 16,-7-2-3-16,-11 1 2 15,-13-2-2-15,-13-1-4 16,-12-3 10-16,-13-3-6 0,-16 0 1 16,-13-3 1-16,-7-6 0 15,-9-4 4-15,-11-3 0 16,-5-2 0-16,-5-5 4 16,-3-6-4-16,-5-4-3 15,-3-8-2-15,0-6-1 16,-10-6-3-16,-2-10 0 0,-6-3-3 15,-6-8 0-15,2-6 0 16,-2-5-7-16,1 0 8 16,3-1 3-16,4 4 3 15,4 6 1-15,2 4-1 16,1 7 0-16,6 3 2 0,-2 4 3 16,3 6-2-16,-2 0-3 15,0 6 1-15,2-1 0 16,-1 8 0-16,3 0-3 15,-4 7 3-15,2 1-1 0,-1 6 0 16,0 2 1-16,-1 9-1 16,1 0 0-16,-4 5 0 15,-7 2-2-15,-7 3-1 16,-10 4 1-16,-13 0 0 16,-14 0-2-16,-12 7 1 15,-7 4 1-15,-12 2 0 0,-4-3 1 16,-4 1 2-16,-6 0-1 15,-7 1 1-15,-7 1-1 16,-1 1 0-16,-4-2-1 16,-7 1 2-16,0-2-2 0,-5 1 1 15,-2-1-1 1,-3-1 0-16,-1-1-3 0,0-1 4 16,-2-3-1-16,6 0 2 15,-3 1-3-15,3-3-1 16,-3 3 2-16,2-3 2 15,-6 1-4-15,0-1 1 16,-1-1 0-16,-1 1 2 0,0-1-2 16,4 2 0-16,4-1 0 15,1 4 0-15,5 1 2 16,2-1 0-16,2 0-2 16,3 5-3-16,2-4 0 0,7 2 2 15,7 1 1-15,9-4 0 16,4 0 2-16,12-3 3 15,8-2-1-15,9-2-9 16,10 1 16-16,3-1-4 16,13 0 1-16,2-1 1 15,9-5-2-15,6 5 1 16,9-1 2-16,2 0 0 0,7 0-4 16,2 2-1-16,1 0-3 15,2 0 0-15,-4 0-1 16,3 0-1-16,-3 7 0 15,0 8 0-15,-1 8 1 0,1 5-1 16,-1 12 0-16,0 4 3 16,1 12-1-16,2 2 0 15,2 10 2-15,0 2-2 16,0 5 2-16,-1 4-1 16,-1 0 0-16,-4 1 0 0,4 1-1 15,-3-1 0-15,0 3 1 16,1-2-1-16,1-1 10 15,3-1-2-15,0-4-6 16,0-4-2-16,0-7-1 16,-10-17-26-16,-11-34-66 15,-13-39-310-15</inkml:trace>
  <inkml:trace contextRef="#ctx0" brushRef="#br0" timeOffset="-198265.01">13121 8247 48 0,'-14'0'178'0,"0"-1"-126"16,6-5-21-16,1 2-5 16,1 1-4-16,2 2-1 15,2 1-1-15,2 0-9 16,0 0 2-16,6 0 4 15,9 0-5-15,12 0-1 16,8 0 1-16,10 0 5 16,11-2-5-16,6 2-2 0,5 0-5 15,5 0 13-15,3 0-5 16,5 0 8-16,-4 0-3 16,2 0 1-16,-5 0-2 15,2 0-5-15,-7 0 4 0,-6-2-11 16,-4 2 2-16,-8 0 1 15,-10 0-3-15,-10-2 0 16,-9 2 1-16,-6-2 3 16,-6 2 0-16,-6 0 1 15,-1 0 0-15,0 0-3 0,-2 0 0 16,0 0-2-16,0 0-2 16,0 0-2-16,0 0 1 15,0 0-1-15,0-2-1 16,0 2 0-16,0 0-2 15,0 0-7-15,0 0-11 16,0 0-8-16,8 0-22 0,4 0-58 16,8-1-68-16,-1-6-161 15</inkml:trace>
  <inkml:trace contextRef="#ctx0" brushRef="#br0" timeOffset="-193669.09">13548 9054 113 0,'2'-16'347'0,"-2"-4"-303"0,0-5-33 16,0 0-7-16,0 2 13 15,0 0-1-15,0-2-16 16,-7 2 1-16,-6-6-1 15,-3 1-1-15,-4-1 10 16,-5-1-2-16,2-1-6 0,-2 1 1 16,-6 2 11-16,4 2 10 15,0 2-14-15,3 1-2 16,-1 1 0-16,1 4-1 16,0-1 7-16,1 4-5 15,-4 3 0-15,0-1-3 0,-4 3 1 16,0 2-1-16,-3 3-1 15,0 2-3-15,-3 3 0 16,-1 0 0-16,-5 12-2 16,-2 9-1-16,-2 10 0 15,-3 10 1-15,-4 10-3 0,-7 14 2 16,0 3-2-16,-2 7 4 16,-1 5-1-16,6-3-2 15,6 1 2-15,14-3-2 16,13 5 0-16,16-1 2 15,11 3-1-15,27 1 4 16,12 1 0-16,11-2-1 0,8-5 0 16,4-7 1-16,2-12-4 15,4-8-1-15,6-12 0 16,5-17 0-16,6-12 4 16,11-9 4-16,4-11 5 15,6-13-1-15,-4-7-4 16,-7-3-1-16,-9 2-2 0,-14-2 1 15,-17 4-2-15,-14-4 5 16,-14-2 11-16,-11-14 11 16,-11-12-7-16,-7-13-13 0,-2-17-4 15,-18-15-4-15,-10-6-3 16,-6-3-4-16,-12 4-3 16,-8 7 6-16,-14 12-5 15,-14 14 1-15,-26 20-4 16,-32 26-1-16,-37 27-5 0,-39 13-39 15,-31 29-104-15,-21 16-294 16</inkml:trace>
  <inkml:trace contextRef="#ctx0" brushRef="#br0" timeOffset="-190884.63">5017 5067 513 0,'-24'-30'99'0,"-3"-5"-45"16,-2-5-23-16,0 5-14 15,-5 2-8-15,-6 1-8 0,-11 2-2 16,-10 5-3-16,-14 2-2 15,-10 5-1-15,-13 7 0 16,-11 4-6-16,-8 7 9 16,-17 0 4-16,-2 5-1 15,-4 12 2-15,-7 0 0 16,3 10 1-16,-3 3 2 16,1 10-2-16,1 6 0 0,-2 9-2 15,3 8 0-15,-2 6-2 16,3 6-1-16,6 7 2 15,8 5 0-15,10 6 3 16,12 9 0-16,14 5-5 0,15 9 4 16,17 9-1-16,13 7-1 15,16 9-2-15,15 3 2 16,17 6 0-16,10 1 0 16,29-6 1-16,14-6-3 15,20-7 1-15,18-14-3 16,18-17 0-16,19-11-5 0,10-17-10 15,12-12 7-15,9-17-3 16,-1-6-4-16,-2-8 3 16,-8 1-14-16,-16-7-51 15,-22-6-96-15</inkml:trace>
  <inkml:trace contextRef="#ctx0" brushRef="#br0" timeOffset="-187122.18">23405 9642 525 0,'0'-2'63'0,"0"1"-6"16,0 1-20-16,0 5-21 15,0 14-18-15,0 8 11 16,0 9 9-16,0 11 7 16,-2 3 0-16,-5 3-3 15,2 6-9-15,-5-2-5 16,3-2 1-16,0 1-5 0,4-3-3 15,-4-1-2-15,6-5-2 16,-1-1-4-16,0-4-10 16,0 0-11-16,2-9-14 15,2-1-20-15,2-8-70 0,9-10-119 16</inkml:trace>
  <inkml:trace contextRef="#ctx0" brushRef="#br0" timeOffset="-186672.65">23956 9907 440 0,'0'-20'113'0,"14"-4"-81"16,13 0 32-16,15 2-19 15,4 0-13-15,8 7-5 0,2 6-6 16,-1 7-5-16,-6 2-1 16,-10 7-5-16,-9 12-8 15,-11 7-3-15,-12 4 1 16,-5 4 0-16,-11 5-1 15,-13 6-1-15,-5-1 0 16,-4 3 1-16,1-1 0 0,-2 3 0 16,5-3-5-16,7-1 0 15,7-8 6-15,13-2 0 16,2-6 0-16,20-6 0 16,14-8 2-16,13-4 1 15,8-7 3-15,11-4-3 0,9 0-6 16,6-7-45-16,1-7-50 15,5-7-131-15,2-6-203 16</inkml:trace>
  <inkml:trace contextRef="#ctx0" brushRef="#br0" timeOffset="-186309.94">25626 9867 289 0,'-14'-10'232'0,"-12"4"-173"15,-2 6-16-15,-8 0-29 16,-4 18 3-16,-1 10-7 16,1 7-6-16,5 7-3 15,8 7-2-15,8 4 1 16,12 0-1-16,7-1 2 16,19 0-2-16,15-9 1 0,12-4 0 15,13-7-5-15,9-9-11 16,5-5-11-16,-2-9 13 15,-4-7 18-15,-8-2 20 16,-12-11 22-16,-15-9-8 16,-13-10-10-16,-15-7-10 0,-6-9-9 15,-15-6-3-15,-9 0-4 16,-2 2-2-16,-1 10-2 16,0 10 0-16,0 12 0 15,0 15-1-15,2 3-6 16,3 13-31-16,6 6-66 0,3 4-165 15</inkml:trace>
  <inkml:trace contextRef="#ctx0" brushRef="#br0" timeOffset="-185924.44">26533 10129 553 0,'0'-32'34'16,"0"8"-3"-16,0 4 16 15,-3 7-13-15,-7 12-12 16,-4 1-17-16,-11 14-5 16,-6 11-3-16,-1 7-1 15,-4 9 7-15,4 4-3 16,8 1 0-16,13 0-1 0,11-1 0 15,16-3-1-15,20-2 4 16,11-8-1-16,8-4 0 16,6-7-2-16,3-9-2 15,-6-7 6-15,-5-5 12 16,-6-11 6-16,-11-12-10 0,-9-7-8 16,-8-8-3-16,-6-6-8 15,-9-6 0-15,-4 0-14 16,0 1-4-16,-9 5-17 15,-10 3-54-15,-6 4-146 16</inkml:trace>
  <inkml:trace contextRef="#ctx0" brushRef="#br0" timeOffset="-175435.51">23423 10160 359 0,'10'5'10'15,"6"1"-2"-15,11-3 22 16,15 1 20-16,19-1 3 15,24 1 12-15,38 1-22 16,33 1-6-16,35 4-18 0,38 5-12 16,26 0-7-16,18 5 0 15,15 2-1-15,-4-1 1 16,-4 0 0-16,-11 1 14 16,-18 1 1-16,-21 0-8 15,-27 0-5-15,-31 1-1 0,-33-7-21 16,-36-6-97-16,-25-7-178 15</inkml:trace>
  <inkml:trace contextRef="#ctx0" brushRef="#br0" timeOffset="-173826.11">27395 12173 608 0,'12'-32'48'16,"-3"-5"-15"-16,-6-2-8 15,-3 2-13-15,-3 2-11 16,-13 8-1-16,-11 5 2 0,-7 11 11 16,-6 10-2-16,-6 4-8 15,-1 22 2-15,2 12 2 16,8 7-5-16,6 8-1 16,11-1-2-16,15-1 1 0,5-4 0 15,12-11-1-15,12-10-12 16,10-9-1-16,3-10 11 15,5-6 3-15,-1-11 1 16,0-9 3-16,-6-3 8 16,-7-5 6-16,-8-1 6 0,-5 0 0 15,-8 7-4-15,-2 2-10 16,-5 5-4-16,0 5-4 16,0 10-1-16,2 1-2 15,3 19-7-15,8 8 2 16,4 6 1-16,10 6-3 15,11 2-2-15,9 0 2 0,4-5-5 16,7-5 1-16,3-7 8 16,0-12 3-16,2-10 2 15,-4-3 0-15,-3-21 1 16,-7-8 1-16,-11-5-1 16,-15-7 0-16,-11-4 1 0,-12-2 0 15,-5 0-2-15,-15 4 1 16,-9 8 0-16,-3 10 0 15,-4 14-2-15,2 11 0 16,2 10 0-16,7 16-1 0,4 9-3 16,8 6 0-16,7 4-8 15,6 1-1-15,7-3 0 16,15-4 5-16,5-6 2 16,6-12 2-16,2-7 5 15,8-14 0-15,2-5 2 16,-2-18 4-16,4-9-2 15,-4-10 1-15,-4-8-3 0,-2-8-1 16,-11-4-3-16,-1-8 3 16,-8-4 3-16,-5-2-2 15,-3-1 4-15,-3 13 2 16,-1 7-1-16,-1 16-2 0,-3 11 5 16,-1 17-3-16,0 13-3 15,0 14-8-15,0 21-3 16,-1 12 6-16,-3 12 0 15,2 14-1-15,2 7-5 16,2 8-10-16,10-2 2 16,8 3 10-16,9-9-1 0,5-7-6 15,11-13 1-15,-2-13 6 16,4-18 5-16,3-15 0 16,-4-14 1-16,0-14 0 15,-7-18 2-15,-8-12 0 16,-10-7-3-16,-10-3-1 0,-9 1-5 15,-2 6 5-15,-13 10 3 16,-7 10 2-16,-7 15 0 16,0 12-5-16,-2 7 2 15,3 18-2-15,1 9-2 16,7 7-2-16,7 3-8 0,8 5-14 16,3-3-2-16,2-3 0 15,13-7-2-15,9-13 13 16,6-13 18-16,4-10 1 15,4-7 20-15,4-21-4 16,-1-12-5-16,-4-7 2 0,-3-11-3 16,-2-9-6-16,-4-10 0 15,-5-5-1-15,-5-8-3 16,-4 0 2-16,0 4-1 16,-8 10-3-16,0 13 1 15,-6 15 0-15,0 17 4 16,0 18 7-16,0 13-3 0,-7 12-10 15,-5 26-1-15,2 12 0 16,-2 12 2-16,0 14-1 16,5 9-2-16,2 1-2 15,5 2 4-15,2-4 0 0,7-9 1 16,7-8 0-16,3-13-4 16,3-15 1-16,-2-10 2 15,3-15 1-15,-1-10 1 16,-2-4 0-16,-5-15 2 15,0-8-1-15,-2-4-1 16,-7-3 4-16,1-2 0 0,-4 2 1 16,-1 3 0-16,0 5-1 15,-2 4 1-15,1 6-1 16,-1 3-5-16,0 5 0 16,0 1 0-16,0-1-21 15,0 4-31-15,0 0-62 16,-1 0-165-16</inkml:trace>
  <inkml:trace contextRef="#ctx0" brushRef="#br0" timeOffset="-173370.09">26827 12985 299 0,'-22'5'111'15,"10"-1"-42"-15,12-4 28 16,22 0-45-16,26 0 9 16,28 0-9-16,29-2-18 0,34-3-4 15,26-2-9-15,27 0-5 16,18 3-5-16,24-1-4 16,14 3 0-16,10 2-5 15,6 0-2-15,-4 2 8 16,-9 3 1-16,-13 3-1 15,-26-2-3-15,-27 0 1 0,-33-3-7 16,-31-1 1-16,-35-2 1 16,-33 0-17-16,-27-11-31 15,-26-7-28-15,-21-5-46 16,-25-4-221-16</inkml:trace>
  <inkml:trace contextRef="#ctx0" brushRef="#br0" timeOffset="-172419.37">27906 13401 533 0,'-9'-32'79'0,"2"5"0"16,0 7-35-16,1 10-8 15,1 10-20-15,0 3-11 16,1 22-9-16,3 12 4 16,1 16-1-16,0 10 0 0,1 7 2 15,1 1-1-15,5-2 0 16,-2-2 1-16,-1-8 0 16,-2-8-1-16,-1-8-1 15,-1-9-2-15,0-9-6 16,0-9 0-16,0-11 2 0,0-5 4 15,0-6 5-15,5-18 0 16,5-4 0-16,8-14-3 16,5 2 2-16,8-1 3 15,4 5-1-15,6 5-3 16,0 10-1-16,0 9 2 16,-5 12 1-16,-3 0-2 0,-11 19-2 15,-3 8 1-15,-9 5 0 16,-7 6-2-16,-3-1 2 15,-13 4-7-15,-13-5-6 16,-4-1 4-16,-10-4 4 0,-5-4 2 16,1-6 2-16,-2-7 0 15,2-5 1-15,6-5 2 16,9-4-1-16,9 0 0 16,10 0 1-16,6 0 1 15,4-2 4-15,14 0-4 0,6 2-2 16,8 0-6-16,6 0-5 15,5 6-10-15,2-3-10 16,4-3-15-16,0-2-9 16,3-15 10-16,3-10 28 15,2-12 16-15,1-10 2 16,-3-6 1-16,-5-7-1 16,-4-6-6-16,-10-8-33 0,-9 2 22 15,-10-4 23-15,-6 4 27 16,-7 8 22-16,0 13 7 15,-3 13 0-15,-6 14-24 0,-1 17-16 16,2 9-11-16,1 21-10 16,1 17-1-16,0 16 1 15,4 15-2-15,2 6 1 16,0 10-1-16,12 3 1 16,0-1 0-16,6-5 0 15,2-11-1-15,3-8 1 0,4-13-3 16,2-11-27-16,7-12-45 15,1-11-105-15,5-7-209 16</inkml:trace>
  <inkml:trace contextRef="#ctx0" brushRef="#br0" timeOffset="-172080.13">29041 13937 487 0,'2'-24'74'0,"0"6"9"16,-2 5-20-16,0 6-31 0,-4 7-22 15,-5 0-11 1,-4 15 3-16,3 2-1 0,-2 8-3 16,2 2-6-16,10 3-6 15,0 1-2-15,10-3 1 16,12-3 6-16,9-5 6 16,5-6 3-16,7-3 1 0,0-8-1 15,-1-3 1-15,-8-2 0 16,-13-14 12-16,-10-8 1 15,-11-8-6-15,-3-10-2 16,-17-2-4-16,-6 1 6 16,-2 0 4-16,0 9 5 0,1 9-5 15,7 11-7 1,-1 7-2-16,8 7-3 0,3 3-10 16,3 12-33-16,7 4-33 15,0 1-115-15,13 0-213 16</inkml:trace>
  <inkml:trace contextRef="#ctx0" brushRef="#br0" timeOffset="-171834.62">29528 13755 482 0,'-13'-21'79'0,"-1"7"-17"16,-3 7-10-16,2 7-32 15,-5 10-5-15,4 17-10 16,4 7-4-16,6 11 0 0,6 5 1 16,3 1 1-16,17 3 1 15,7-8-2 1,7-5 0-16,7-9-8 0,5-12-17 16,5-9-26-16,5-11-80 15,1-4-121-15</inkml:trace>
  <inkml:trace contextRef="#ctx0" brushRef="#br0" timeOffset="-171609.34">30242 13441 558 0,'-3'3'44'0,"-6"15"10"15,1 11 5-15,0 10-23 16,-3 11-4-16,-2 11-15 15,3 7-6-15,-5 5-1 16,1 4-4-16,-3-2-3 0,0-7-2 16,-5-7-7-16,3-10-25 15,2-13-13-15,5-13-24 16,2-18-86-16,9-7-90 16</inkml:trace>
  <inkml:trace contextRef="#ctx0" brushRef="#br0" timeOffset="-171367.69">30305 13697 424 0,'17'-17'79'0,"-10"10"33"15,-4 7-37-15,-3 4-53 16,-15 12-16-16,-4 4-3 0,-8 1 0 16,0 3-1-16,-2 0 0 15,6 3-3-15,9 2-8 16,7 3-2-16,9 5 3 15,12 4 8-15,13 4 1 16,12 1 11-16,6 1 8 0,1-3-2 16,0-5-9-16,-5-5-9 15,-5-5-29-15,-6-13-117 16,-5-11-402-16</inkml:trace>
  <inkml:trace contextRef="#ctx0" brushRef="#br0" timeOffset="-171074.54">30999 13977 468 0,'-24'-13'35'0,"-8"2"13"15,-2 5-2-15,-3 0-11 16,5 2 3-16,9 4-13 15,7 2-3-15,14 12-9 16,4 8-2-16,21 6 3 0,8 6 8 16,8 8-7-1,8-2-6-15,-9 2-6 0,-8-7-3 16,-14-1-3-16,-16-5-29 16,-5-10-14-16,-24-3-5 15,-3-7-31-15,-4-7-46 0,7-2-75 16</inkml:trace>
  <inkml:trace contextRef="#ctx0" brushRef="#br0" timeOffset="-170847.38">31201 13937 578 0,'0'11'9'16,"0"5"36"-16,0 7 19 15,-5 6-27-15,-2 5-11 0,4 2-9 16,-4-1-4-16,4 3-4 16,1-1-6-16,2-1-2 15,0-7-4-15,12-4-24 16,3-8-13-16,5-7-24 16,6-10-122-16,-2-2-216 0</inkml:trace>
  <inkml:trace contextRef="#ctx0" brushRef="#br0" timeOffset="-170690.35">31306 13816 594 0,'-3'-3'38'0,"3"-1"12"16,6 2-12-16,5 2-26 15,1 0-11-15,5 8-24 16,0 4-114-16,3 2-298 15</inkml:trace>
  <inkml:trace contextRef="#ctx0" brushRef="#br0" timeOffset="-170049.77">31491 14157 671 0,'28'-14'51'0,"2"0"-11"16,9 1-1-16,-3 2-14 16,-4 6-8-16,-7 3-12 0,-6 2-5 15,-11 0-1-15,-8 0-21 16,-10 7-26-16,-17 6 11 16,-8 1 9-16,-5 6 4 15,-1 1 11-15,1 2 12 16,11 2 2-16,12 2 5 0,15 5 14 15,4 7 7-15,29 5-1 16,11 6 0-16,12 5-3 16,9 5-1-16,0 2-10 15,-5 3-9-15,-12-4-3 16,-17 0 0-16,-20-2-7 16,-9-9-9-16,-25-5-7 0,-19-6 1 15,-11-7 1-15,-9-8 5 16,-3-8 10-16,2-10 5 15,7-6 3-15,11 0-1 16,13-14 15-16,10-9-1 16,17-9-4-16,9-7-7 0,21-14-9 15,18-7-10-15,15-5 4 16,17-5 7-16,16 1 4 16,11-1 2-16,10 6 2 15,-5 1 1-15,-2 6 1 16,-16 4 2-16,-11 3 2 0,-21 7-6 15,-18 2 4-15,-15 5-1 16,-15 4-2-16,-9 9-2 16,-21 9-4-16,-13 6-2 15,-11 8 1-15,-3 13 3 16,-1 16-2-16,9 13 0 16,11 12 0-16,21 10 3 0,14 6 1 15,33 7 2-15,17 3 1 16,26-2-1-16,12 0-4 15,6-13-27-15,7-10-118 16</inkml:trace>
  <inkml:trace contextRef="#ctx0" brushRef="#br0" timeOffset="-161550.03">6625 6535 339 0,'-3'-13'63'0,"-6"0"-34"15,-6-2-9-15,7 5-6 16,-3-1-9-16,2 2 4 15,-4 2-6-15,1 0-4 16,1-2 1-16,0 2 3 0,-3 3-1 16,1 1-4-16,-2 3 3 15,-2 0-4-15,-1 0 2 16,-1 0 2-16,-5 7-1 16,0 7 2-16,-1 0-1 15,-2 6 0-15,1 4 0 16,-1 0 2-16,0 5 0 0,0 2 1 15,0 1 4-15,3 6 6 16,5 2 10-16,1 4-3 16,5 2-8-16,6 4 0 15,5 2-3-15,2 0-3 16,0-1-2-16,8-1-4 0,11 0-3 16,10-5 1-16,10 0 2 15,17-5 1-15,10 0-2 16,15-4-6-16,9-4-63 15,7-9-56-15,5-9-155 16</inkml:trace>
  <inkml:trace contextRef="#ctx0" brushRef="#br0" timeOffset="-160943.53">9574 6306 240 0,'-27'-11'51'0,"5"1"7"16,7 2-1-16,2 2-7 16,6 3-11-16,3 3 4 15,2-2-1-15,2 2-8 0,0 0-18 16,4 0-12-16,8 9-5 16,5 5 2-16,3 6 3 15,2 5 1-15,2 7-4 16,-1 2 0-16,-2 5 0 0,-1 4 0 15,2 3 0-15,0 4 0 16,-4 6 0-16,2 4 1 16,-5 6-1-16,-5 5 2 15,-7 4-2-15,-3 5-3 16,-11 4 0-16,-15 2 2 16,-11-1-5-16,-14 3-6 15,-14-3-9-15,-11 0-31 0,-10-10-73 16,-4-10-279-16</inkml:trace>
  <inkml:trace contextRef="#ctx0" brushRef="#br0" timeOffset="-108860.01">20009 13903 53 0,'-44'-33'610'15,"-2"-12"-580"-15,-4-5-1 16,-11 2-12-16,-1 5-11 16,-2 2-4-16,-13 0-2 15,-4 0-1-15,-7 6 1 16,0 5-2-16,-7 0-3 0,0 8 1 16,-7 0-1-16,-5 9 3 15,0 4 0-15,0 3-1 16,4 4 1-16,1 2 2 15,2 0 0-15,7 12 1 0,4 5 0 16,1 6 2-16,-2 5-2 16,3 8-1-16,-1 6 2 15,-3 3-2-15,-1 7 1 16,4 4-1-16,-2 4 0 16,8 4 0-16,-1 2 2 0,10 2-2 15,4 3 1-15,4 4 1 16,4 9-2-16,4 3 1 15,2 4-3-15,-1 8 3 16,4 4-2-16,-1 1 2 16,5-2-1-16,5 4 1 15,3 1-2-15,6 2 0 16,4 0 1-16,6 3 1 0,5-1-2 16,4 3 2-16,8 2-2 15,6-2 1-15,1 5 0 16,10-5-1-16,10 3-1 15,11-4-2-15,4-6-1 0,13-3 2 16,6-2 1-16,7-2-2 16,12-2 1-16,7 2 2 15,5-6-3-15,6-2 0 16,8-9 2-16,7-3-1 16,9-8 2-16,3-8 3 0,8-8-2 15,4-9 4-15,6-8-3 16,0-10-2-16,3-10 3 15,0-5-3-15,4-10 3 16,2-4-3-16,1-1 4 16,1-16-3-16,2-6 0 15,-2-9 0-15,-4-5 1 0,-2-8-1 16,-9-6 0-16,-3-8 1 16,-4-4-1-16,-3-10 6 15,1-5 4-15,-1-12-5 16,-3-6-1-16,0-6-4 15,-7-4 0-15,-9-7 0 0,-9-3 0 16,-10-4 1-16,-12-2 0 16,-9-4 4-16,-11-5 3 15,-8-5-1-15,-12-5-2 16,-15-3 0-16,-10-6 0 16,-7-5 0-16,-15-4-1 0,-16-3-2 15,-14 1-2-15,-12 1 1 16,-14 5 0-16,-11 0 0 15,-13 5-1-15,-13 5 1 16,-16 9-2-16,-7 7 0 16,-14 12 0-16,-24 15-7 15,-20 18-4-15,-28 23-9 0,-33 22-26 16,-32 10-53-16,-33 8-208 16</inkml:trace>
  <inkml:trace contextRef="#ctx0" brushRef="#br0" timeOffset="-105828.74">32255 5128 503 0,'13'-30'64'0,"-2"-2"-22"16,-3-5-13-16,-6 2-9 15,-2 0-10-15,0-4-11 16,-10-4-2-16,-8 0 2 16,-5-2 1-16,-6-1 0 15,-5 0 0-15,-8-1-2 16,-8-1 1-16,-9-1-1 0,-9 5 2 15,-10-1-1-15,-6 4 2 16,-10 4-1-16,1 1 4 16,-7 2 0-16,-4 5 2 15,-8 5-3-15,-5 0-1 16,-7 5-2-16,-5 5 1 0,-2 4 0 16,-6 7 0-16,1 3-1 15,2 3 0-15,-1 15 0 16,6 9 0-16,-2 7 1 15,3 9-2-15,0 10 1 16,-1 8 2-16,0 9-3 0,-2 8 1 16,-3 11 1-16,2 6-3 15,3 11 1-15,1 2 2 16,6 12-2-16,12 6 0 16,15 13-1-16,20 6-3 15,18 10 2-15,16 11 0 16,21 5 2-16,14 6 1 15,6-2 1-15,16 3 0 0,13 1-1 16,8-2 1-16,12-7 0 16,14-2 0-16,18-2 1 15,20-5-2-15,21-9 2 0,17-5-2 16,20-11 0-16,9-8-9 16,9-12-5-16,-4-15-1 15,7-15 7-15,0-16 9 16,3-13 2-16,4-11 6 15,6-17 11-15,5-11-7 16,-4-13-9-16,1-5 0 0,-4-22-2 16,-6-13-1-16,-9-13 5 15,-9-10-5-15,-7-13 6 16,-11-10-1-16,-9-11 1 16,-15-10 3-16,-10-10 1 15,-6-13-9-15,-16-12-2 0,-5-9 4 16,-13-11-2-16,-7-9-3 15,-12-11 1-15,-13-3 0 16,-11-2-5-16,-17-7 4 16,-15-5 4-16,-32 1-4 15,-33 6-1-15,-43 3 0 16,-37 2-1-16,-48 13-5 0,-41 15-5 16,-41 9-26-16,-36 14-23 15,-6 7-76-15,2 2-69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09-09T04:22:11.916"/>
    </inkml:context>
    <inkml:brush xml:id="br0">
      <inkml:brushProperty name="width" value="0.05292" units="cm"/>
      <inkml:brushProperty name="height" value="0.05292" units="cm"/>
      <inkml:brushProperty name="color" value="#FF0000"/>
    </inkml:brush>
  </inkml:definitions>
  <inkml:trace contextRef="#ctx0" brushRef="#br0">2041 13798 403 0,'30'0'9'16,"18"0"13"-16,13 0 39 15,12 0-19-15,12 0-18 16,8 0-6-16,4 4 1 15,0 1-6-15,1-3 3 0,7 4 0 16,-3-3-6-16,3 1-5 16,2-1-1-16,1 1 3 31,-4-1-9-31,-6 1 4 0,-4 0-2 16,-13-1 1-16,-15-1-1 15,-15 1 0-15,-17-1-2 16,-17 0-18-16,-15-2-27 15,-5 0-31-15,-30-7-49 16,-8-6-121-16</inkml:trace>
  <inkml:trace contextRef="#ctx0" brushRef="#br0" timeOffset="272.33">2290 13834 578 0,'68'0'4'0,"14"-2"6"15,18-7 22-15,10 1-10 16,5 2-20-16,-1-1-3 0,-7 0-28 0,-9-2-40 16,-8-4-55-16,-14-5-130 15</inkml:trace>
  <inkml:trace contextRef="#ctx0" brushRef="#br0" timeOffset="2867.31">12946 5123 158 0,'-10'0'333'0,"-3"-11"-317"15,-1-5 5-15,-4-4-18 0,-11-2-1 16,-11-3-1-16,-8-2-2 16,-9-4 1-16,-11-5 0 15,-8-1 1-15,-5-2-1 16,-8 0 0-16,-5-1 0 15,-9-1 0-15,-4 4-1 0,-8 1-1 16,-4 0 0-16,-10 3 1 16,-2 0 1-16,-8 3 0 15,-4 1 0-15,-8 4 0 16,-6 2 0-16,-6 2 0 16,-7 3 0-16,-8 2 0 0,-2 5 0 15,-6 2 0-15,-3 2-2 16,-1 7 4-16,0-2-2 15,2 8 0-15,1 8 0 16,2 2 1-16,2 6 1 16,3 4-2-16,2 3 0 15,3 4 1-15,4 1-1 16,5 4 1-16,13 1 0 0,15 0 6 16,14 4 3-16,22-2 6 15,16 8-7-15,15-1-7 16,16 0-2-16,8 2-1 15,6 0 0-15,9 0 0 16,5 0 0-16,3 0 1 16,7 1-1-16,2 2 0 0,3-2 0 15,4 2 0-15,5 2-2 16,-3 2-2-16,1 4 0 16,2 0-3-16,-3 1 4 15,-2 3 3-15,3-3 0 0,4 2 1 16,1-3 1-16,0 1-2 15,14-1-1-15,9 0-1 0,14 1 1 16,9-1 2-16,10-2-1 16,10-2 2-16,7 0-1 15,10-2 1-15,5-2-1 16,4-1-1-16,5-2 0 16,0-4-1-16,11 3 1 15,3-3 1-15,12-3 0 0,11 3 0 16,6-5 1-16,10-2 0 15,5-5-1-15,5-4 0 16,0-5 0-16,0-7 1 16,-2-5 4-16,3-6 8 15,-1-5 4-15,4-2-1 16,2-4-1-16,4-8-1 0,5-6-2 16,1-5-5-16,2-7-5 15,-3-6-1-15,3-6-1 16,-1-4 1-16,-5-8 0 15,-5-2 1-15,-2-3 10 0,-4-5 3 16,-7-4-1-16,-6-3-5 16,-4-8-5-16,-10-3-3 15,-5-5-1-15,-15-6-1 16,-11-5-1-16,-16-6 2 16,-16-8 2-16,-20-4 6 0,-18-5-1 15,-24-6-7-15,-16-2-7 16,-36-3-12-16,-36-1-30 15,-33 3-44-15,-28 0-77 16</inkml:trace>
  <inkml:trace contextRef="#ctx0" brushRef="#br0" timeOffset="4664.79">7089 11269 355 0,'0'2'71'16,"0"-2"-29"-16,0 0-8 0,0 0-8 16,0 0-9-16,0 0-7 15,0 0-2-15,0-7 0 16,-6-4 1-16,-4-1-4 16,-1-1-4-16,-5-3-2 15,-1 3 0-15,-4-1 0 0,-4 0 1 16,-4 1 0-16,1 1 0 15,-5-3 0-15,-1 3 1 16,0-2 0-16,-1 2 0 16,0-3 5-16,1-1-1 0,-2 0-1 15,-3 0 0-15,-2 0-3 16,-3-4-1-16,-5 2 0 16,-4 0-1-16,-1 1 1 15,-6 2 0-15,1 0 1 16,-2-2-1-16,0 5 0 0,-4-1 0 15,1 2 0 1,-2 3 0-16,-1 1-1 16,-3 1 2-16,-2 5-2 0,2-1 2 15,-6 2 0-15,1 0 0 16,-2 5-1-16,3 5 0 16,3-2 3-16,4 1 1 0,2 1 1 15,6 5-2-15,2 2-1 16,5 4-2-16,1 1 0 15,0 5 0-15,0 3 0 16,0 3-1-16,4 1 1 16,-4 5 1-16,3 0-1 0,3 4 0 15,5 2 0-15,10 1-1 16,3 4 0-16,8 2 0 16,7 5 1-16,5 2-1 15,7 3 1-15,-2-1 0 16,4 3-2-16,10-3 0 0,5 1-1 15,6-3-2-15,9-1 0 16,13-2 1-16,11-3 0 16,9-1 2-16,10-5-10 15,6-5 2-15,7-6 1 16,-2-4-1-16,8-5 9 16,-1-7 1-16,-1-5 6 15,3-5 7-15,0-7 4 0,2-3-1 16,-1-7-5-16,0-9-2 15,0-7-5-15,-4-4-2 16,-7-7-1-16,-1-4-1 16,-12-4 1-16,-1-6 1 0,-3-4 5 15,-7-7 3-15,-5-4-1 16,-2-4-3-16,-1-4-2 16,-9-3-3-16,-4-2 0 15,-6-1 0-15,-11-2-1 16,-6-1 1-16,-10 0 0 0,-7-1-1 15,-13 1-1-15,-15-2-2 16,-16 2-3-16,-14 5-12 16,-24 7-18-16,-18 11-31 15,-19 11-73-15,-6 8-262 16</inkml:trace>
  <inkml:trace contextRef="#ctx0" brushRef="#br0" timeOffset="7504.75">7021 12534 281 0,'0'-11'79'0,"0"2"-33"16,-4-1 1-16,-1-3-1 15,-3-1-19-15,1-6-8 16,0 2-6-16,-2-5-4 16,-2-2-1-16,-1 6 4 0,-3-5-3 15,-1 3-4-15,-4 3 0 16,-1-1 2-16,-4 2 1 16,0 1 0-16,-4 0-2 15,2 0 4-15,0 2 0 0,0-4-1 16,-2 2-4-16,3-1 0 15,-1-3-3-15,0 0-2 16,-6 0 0-16,3-1 0 16,-4 2-1-16,2 0 1 15,-2 1 0-15,0 3-1 16,0-2 2-16,2 2 0 0,0 3 1 16,1-5 1-16,-1 5-1 15,0-3 1-15,-2 3-1 16,0-2-1-16,-2 5 1 15,-3-2-2-15,0-2 0 16,0 6 0-16,0-1 2 16,-1 0-2-16,-1 3 2 15,3 0-1-15,-3-1-1 16,-1 5 1-16,0-4-1 16,-4 5 0-16,-2 0 0 0,1 0 1 15,-3 0-1-15,0 0 0 16,-1 5 0-16,0 2-1 15,2 1 1-15,1 2 0 16,1-2 0-16,2 3 3 16,0 2-1-16,-1-3-2 15,0 6 1-15,2 2-2 16,-5 1 1-16,1 6 0 0,-3 0 0 16,1 4 1-16,4-2-1 15,-3-1 0-15,1 5 0 16,2-5 0-16,4 4 1 15,0-2-2-15,1 2 1 0,3 2 0 16,2 2-1-16,6 4 0 16,1-1 1-16,4 4-1 15,1 2 0-15,7-1 1 16,-2 3 0-16,3 0-1 0,4 3 0 16,1 0 1-16,-4 2-1 15,8 4 1-15,2 1 0 16,3 4-1-16,2 2 0 15,0 3 0-15,6 0 1 16,6 0 0-16,6 0 0 16,2 1 0-16,5-3-2 15,5 1 0-15,4-1 1 0,10-2-1 16,8-1 1-16,8 0 4 16,4-2 0-16,8-2-1 15,4-1-2-15,0-4 0 16,3 0 0-16,2 1-2 0,2 1 2 15,5 0-2-15,7 2 1 16,2 3 2-16,7-4-1 16,4-3-1-16,-4-3-3 15,2-7 0-15,-6-7 1 16,1-8 2-16,-6-8 2 0,-5-4 4 16,-2-4 1-1,-4-7 1-15,-5-2 0 0,-5 0-1 16,-4-11 0-16,-6-5-1 15,-1-7 0-15,-9-8-3 16,-4-6-2-16,-5-9 1 16,-5-10 2-16,-8-8 13 0,-5-14 7 15,-3-6-5-15,-7-9-8 16,0-3-5-16,-5-6-1 16,-3 2-3-16,-2-4-1 15,-7 0 0-15,2 1 1 0,-2-6-2 16,-7-2 1-16,-6 0-2 15,-1 0-2-15,-1 8-2 16,-2 3 1-16,-5 9-2 16,-3 5 4-16,-2 10 1 15,-7 2-1-15,0 10 0 0,-4 6 1 16,1 7 0-16,-4 5 2 16,4 7-1-16,-1 7-1 15,3 3 0-15,1 2-8 0,0 6-17 16,-5 5-15-16,0 0-15 15,0 4-34-15,-2-3-47 16,4 1-110-16</inkml:trace>
  <inkml:trace contextRef="#ctx0" brushRef="#br0" timeOffset="9155.37">5178 14016 347 0,'4'5'45'15,"-4"-5"-11"-15,0 2-23 32,0-2 5-32,0 2 9 0,0-2-8 0,0 4-6 15,0 1-5-15,0 0-2 16,0 1-1-16,0 1 1 0,0 2 1 16,-2-1-4-16,-2 2 2 15,1 0 0-15,-1-1 2 31,-1 2 1-31,2 1 3 0,-3 3-1 0,2 1 1 0,-1 1-2 16,0 5-3-16,-1 5-1 16,3 3 0-16,1 6 2 15,-1 3-1-15,3 2 0 16,0-2 1-16,0 4-3 16,0-3-1-16,5-1-2 0,0-4 1 15,2-1-1-15,2 2-2 16,2-2-1-16,1-1 2 15,5 3 0-15,2 1 1 16,3 3 0-16,2-3 1 16,3 2 0-16,0-3-1 0,7 0 1 15,-2-4 0-15,2 0 0 16,7 2 0-16,-2-2 0 16,7 2 0-16,1 2 0 31,8-1 0-31,6 5 0 15,0-3 1-15,7-1-1 0,4 1 0 0,-2-7-1 0,5 1 2 16,-1-3 1-16,-1-5-1 16,-1 1 2-16,2-3 2 15,1-1 1-15,3-3-3 16,5 0 9-16,2-7 1 16,9-1-1-16,2-3-6 0,2-6-4 15,2 0-2-15,-4-2 0 16,-1-9 1-16,-7-1-1 15,-2-5 7-15,-4-4 1 16,-1-4 9-16,2-7 0 16,4-4 1-16,1-6-4 0,6-5-5 15,4-4-7 1,0-3-1-16,1-5-3 0,-4 2 0 16,-5-4 1-16,-2 3 1 15,-5-3 0-15,-10 4 0 16,0-4 0-16,-2 1 1 0,-7-3-1 15,-1 1 0-15,-3-4 0 16,-1 0 0-16,-4-4-2 31,1 3 2-31,-2-5-1 0,-2 4 0 0,-2 2 0 32,-5 0 0-32,-2 2 0 0,-6 7 1 15,-3 4-3-15,-8 8-4 16,-6 7 0-16,-2 9 3 15,-7 10 3-15,-3 3 0 16,1 6-1-16,-1-3-5 0,2-3-14 16,-3-4-31-16,-3-9-52 15,-4-6-110-15</inkml:trace>
  <inkml:trace contextRef="#ctx0" brushRef="#br0" timeOffset="9722.62">8960 13643 551 0,'4'-7'67'0,"10"-14"-6"0,4-8-36 16,7-7-13-16,7-8 2 15,2-1-5-15,4-4-7 0,-2 6-2 16,0 0-1-16,-5 1-4 16,3 4 1-16,-5 6-1 15,-2 1 0-15,-3 5 2 16,-2 4 2-16,-2 8 0 15,-6 3 1-15,-4 4-1 0,0 5 3 16,-1 2 1-16,1 2-3 16,0 10 0-16,2 8 0 15,3 5 1-15,1 7-1 16,0 4 1-16,0 4-1 16,2 0 0-16,0 4 1 0,3 4-1 15,3 3 1-15,1 7-1 16,9 7 0-16,0 4 2 15,2 8 0-15,5 5 0 16,3 2-2-16,0 2 0 16,-2-5 0-16,-4-2 0 15,-4-10 0-15,-6-6-2 0,-2-9 0 16,-9-14 0-16,2-7-3 16,-9-10-4-16,-1-11-6 15,-5-6-18-15,-2-8-32 16,-2-21-41-16,0-15-92 15</inkml:trace>
  <inkml:trace contextRef="#ctx0" brushRef="#br0" timeOffset="15325.35">3018 6718 139 0,'-27'4'67'0,"0"-2"0"16,6 3-9-16,6-1-20 16,3 2-17-16,4-5-13 15,1 1 0-15,7 0 7 0,-2-2 0 16,2 0-8-16,2 0-4 16,11 0-3-16,6 0 9 15,14 0 9-15,14 0-2 16,14-4-2-16,10-5-2 15,12-4-2-15,12 1-2 16,4-2 2-16,9 1-2 0,3-1-2 16,4 3-2-16,4 3 1 15,-7 2-2-15,3 4-1 16,-5 2 0-16,-1 0 3 16,-4 0 6-16,-3 0 1 15,-5 0-1-15,-7 0-3 0,-11 0 0 16,-12 0-1-16,-18 0 2 15,-9 0-3-15,-12 0-1 16,-11 0-2-16,-8 0-1 16,-5 1-1-16,-2-1-1 15,-2 0 0-15,0 1-1 0,0 1-15 16,-15 2-20-16,-19-4-35 16,-25-14-65-16</inkml:trace>
  <inkml:trace contextRef="#ctx0" brushRef="#br0" timeOffset="18407.64">19152 4580 783 0,'0'-53'0'0,"2"37"-1"16,2 14 1-16,-4 0 7 0,3 2-7 15,6 4-7-15,13 19 0 16,-1 18 2-16,3 25 6 16,0 25-3-16,-2 19 3 15,-7 15-8-15,-15 10-1 16,-2 1-2-16,-16-6 3 0,-4-6-5 15,0-14 6-15,1-12 6 16,3-14-18 0,8-21-47-16,6-31-76 15,4-32-236-15</inkml:trace>
  <inkml:trace contextRef="#ctx0" brushRef="#br0" timeOffset="18798.8">19973 4168 616 0,'41'-36'123'15,"27"-8"-98"-15,24-1-14 16,23 4-11-16,13 14 0 15,-1 14 1-15,-14 13-1 16,-21 1-3-16,-28 23-5 16,-23 9-7-16,-17 8-2 0,-22 11-2 15,-9 12-2-15,-33 13 1 16,-21 10 2-16,-20 11 6 16,-15 8 8-16,-6 4 5 15,2-1 11-15,14-3 25 16,14-9 0-16,26-12-14 0,19-11-16 15,21-15-4-15,12-9-3 16,30-12 6-16,23-15 4 16,21-11-4-16,21-12-7 15,20-12-37-15,8-28-74 16,12-20-139-16</inkml:trace>
  <inkml:trace contextRef="#ctx0" brushRef="#br0" timeOffset="19001.98">22699 4318 730 0,'23'0'29'15,"-11"3"21"-15,-8 21-42 16,-6 13-9-16,-25 15 5 16,-16 14 2-16,-18 7-1 15,-23 6-3-15,-15-2-10 0,-6-8-29 16,-4-7-20-16,4-8-14 15,8-15-26-15,9-16-27 16,14-19-69-16</inkml:trace>
  <inkml:trace contextRef="#ctx0" brushRef="#br0" timeOffset="19174.06">22072 4364 592 0,'70'36'35'0,"5"12"1"16,13 18 0-16,17 17-8 0,1 13-11 16,-3 2-13-16,-3 2-4 15,-5-7-17-15,-5-15-50 16,-8-23-92-16,-3-26-329 16</inkml:trace>
  <inkml:trace contextRef="#ctx0" brushRef="#br0" timeOffset="19553.23">24555 3924 772 0,'-29'43'6'0,"-8"-4"0"15,-11 11-5-15,-8 11-8 16,0 8 3-16,7 2-14 0,15-9-17 16,17-6-5-16,17-8 2 15,25-8 1-15,27-10 11 16,20-12 16-16,15-4 7 16,11-5 2-16,1-2 5 0,-2 4 26 15,-15 3-11-15,-12 11 3 16,-16 11 8-16,-14 6-4 15,-23 9-1-15,-11 6-5 16,-6-2-5-16,-8-2-8 16,-1-4-2-16,-1-9-4 15,7-7-24-15,3-14-44 0,20-17-102 16,22-9-59-16</inkml:trace>
  <inkml:trace contextRef="#ctx0" brushRef="#br0" timeOffset="19726.5">26308 4525 476 0,'56'0'316'0,"17"-2"-269"16,12-19-43-16,8 3-11 15,2-2-11-15,-12-1-49 16,-17-8-46-16,-22-8-55 0,-23-9-301 15</inkml:trace>
  <inkml:trace contextRef="#ctx0" brushRef="#br0" timeOffset="19872.68">26152 4571 784 0,'5'27'48'16,"37"-12"-32"-16,19-3-12 0,21-5-11 0,23-4-20 15,12-9-74-15,8-36-126 16</inkml:trace>
  <inkml:trace contextRef="#ctx0" brushRef="#br0" timeOffset="20187.7">28519 3651 620 0,'0'16'183'0,"-4"4"-133"16,-18 9-50-16,-12 10 1 15,-7 11-1-15,-13 9 0 0,-2 11-1 16,8-8-22-16,12 3-27 16,18-8-17-16,18-3-8 15,12-10 16-15,29-4 10 16,5-5 22-16,6 5 6 15,0 2 21-15,-7 14 10 0,-7 10 23 16,-11 8 21-16,-6 10 3 16,-3 0-11-16,0-1-21 15,4-12-19-15,4-10-8 16,14-22-27-16,13-25-51 16,15-17-69-16,10-33-283 0</inkml:trace>
  <inkml:trace contextRef="#ctx0" brushRef="#br0" timeOffset="20498.09">29304 4082 688 0,'-35'32'33'0,"23"17"-28"0,8 19-5 15,4 25 0-15,19 12 5 16,20 9 3-16,3-2-6 15,2-8-7-15,-6-15-26 0,-15-17 5 16,-14-21 17-16,-9-19 5 16,-13-15 2-16,-8-17 20 15,1-10 29-15,8-24 19 16,12-22-3-16,24-20-20 16,30-18-33-16,26-19-9 0,27-17-13 15,13-8-19 1,11-6-22-16,1-4-37 0,-12-4-29 15,-16 1-8-15,-21 0-27 16</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3:49:31.139"/>
    </inkml:context>
    <inkml:brush xml:id="br0">
      <inkml:brushProperty name="width" value="0.05292" units="cm"/>
      <inkml:brushProperty name="height" value="0.05292" units="cm"/>
      <inkml:brushProperty name="color" value="#FF0000"/>
    </inkml:brush>
  </inkml:definitions>
  <inkml:trace contextRef="#ctx0" brushRef="#br0">12406 8772 460 0,'0'0'27'16,"10"0"22"-16,12-3-16 15,11-6 14-15,13-2-3 16,13 0-15-16,17-1-9 0,12-1-8 16,13 3-1-16,6-3-3 15,6 0-1-15,2 3-5 16,2-3 1-16,-2 1 7 15,0 1-3-15,-7 0 1 0,-108 11-2 16,0 0-6-16,190-10 1 0,-115 8 1 16,-17 0-3-16,-17-1-11 15,-16-3-21-15,-10-3-16 16,-8-7-31-16,-7-5-61 16,0-6-197-16</inkml:trace>
  <inkml:trace contextRef="#ctx0" brushRef="#br0" timeOffset="266.27">13684 8186 595 0,'8'-6'14'16,"15"-3"25"-16,9 2-22 15,12 5 11-15,10 2-14 16,4 3-11-16,0 15-2 15,-4 6 0-15,-7 8-2 0,-10 6-1 16,-10 7 2-16,-16 7-1 16,-11 5-8-16,-18 4-9 15,-18 3-10-15,-12 2-11 16,-11 0 10-16,-8-4-8 16,3-4-23-16,3-12-42 0,12-12-177 15</inkml:trace>
  <inkml:trace contextRef="#ctx0" brushRef="#br0" timeOffset="656.03">15540 7877 525 0,'0'-24'25'0,"-8"7"-18"0,-11 6-5 15,-12 11 9 1,-11 5-4-16,-13 25-4 0,-10 14 17 15,-14 20 18-15,-5 14-2 16,1 16-12-16,1 13 4 16,4 10-10-16,8 4-1 0,9 4-3 15,19-2-7-15,20-4-3 16,22-4 2-16,27-5-4 16,36-10 1-16,33-5-1 15,-96-95-14-15,0 0 12 0,268 153-70 0,-110-102-150 16</inkml:trace>
  <inkml:trace contextRef="#ctx0" brushRef="#br0" timeOffset="1253.91">16159 8196 90 0,'4'-18'377'16,"-4"4"-301"-16,0 4-10 16,0 7-15-16,0 5-25 15,0 25-23-15,0 15-2 0,-2 21 2 16,-2 17 11-16,3 14-1 15,1 14-4-15,1-1-2 16,-1 4-4-16,0-6-4 16,7-13 1-16,4-7-2 15,2-18-11-15,3-13-9 0,-1-20-22 16,0-17-56-16,4-17-37 16,-6-12-141-1</inkml:trace>
  <inkml:trace contextRef="#ctx0" brushRef="#br0" timeOffset="1517.99">16068 8096 506 0,'1'-32'46'0,"25"3"12"0,15 4-23 16,9 10-14-16,18 13 1 15,6 4-7-15,0 24-2 16,-5 13-6-16,-13 11-6 16,-16 9-4-16,-27 4-2 0,-13 1 0 15,-17 0-2-15,-19-3-2 16,-11-5-7-16,-2-11-13 16,1-7-24-16,9-17-65 15,12-17-232-15</inkml:trace>
  <inkml:trace contextRef="#ctx0" brushRef="#br0" timeOffset="1787.7">17389 7957 628 0,'-18'0'0'0,"-27"3"-1"15,-9 20 2-15,-10 14 6 16,-7 8 5-16,0 16-2 16,4 9-5-16,11 6 1 15,22 1 5-15,22 0 3 0,16-7 5 16,35-8 1-16,20-10-2 16,22-15-7-16,9-10-7 15,12-9-9-15,6-15-6 16,0-3-76-16,-6-19-189 15</inkml:trace>
  <inkml:trace contextRef="#ctx0" brushRef="#br0" timeOffset="1974.33">18126 8347 449 0,'0'30'87'0,"5"-4"-29"15,16-8 27-15,11-6-35 16,8-5-20-16,10-7-21 16,4 0-15-16,5-16-39 0,6-7-91 15,5-9-204-15</inkml:trace>
  <inkml:trace contextRef="#ctx0" brushRef="#br0" timeOffset="2367.64">19168 7802 607 0,'-3'-6'30'15,"-8"6"31"-15,-4 8-28 16,-2 20-22-16,-8 8 3 0,-9 10 7 16,-4 8-13-16,2-1-1 15,1 0-5-15,11-8-1 16,9-2 0-16,13-6-2 15,9-6-17-15,26-8-11 16,15-9 7-16,12-10 5 0,10-4 4 16,-2-14 6-16,1-8 4 15,-7-5 5-15,-8 1 8 16,-11 2 5-16,-11 6 4 16,-11 8-7-16,-7 8-7 15,-14 6 0-15,0 21-5 16,-13 10 3-16,-3 12-1 0,0 6 0 15,3 8 7-15,2-2-2 16,6-2-3-16,5-5-3 16,5-6-2-16,13-9-16 15,11-10-12-15,6-16-27 16,13-11-94-16,6-9-160 0</inkml:trace>
  <inkml:trace contextRef="#ctx0" brushRef="#br0" timeOffset="2651.06">19955 7181 590 0,'97'50'21'16,"27"23"31"-16,27 25-2 15,12 20-17-15,6 23-3 16,-4 16-13-16,-19 11-7 16,-33 11 5-16,-33 5-11 15,-34 4-4-15,-41 1 0 0,-29 7 0 16,-49 0-1-16,-37 4-19 16,-41 1-26-16,-34 2-21 15,-30-4-86-15,-24-15-356 16</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3:52:47.741"/>
    </inkml:context>
    <inkml:brush xml:id="br0">
      <inkml:brushProperty name="width" value="0.05292" units="cm"/>
      <inkml:brushProperty name="height" value="0.05292" units="cm"/>
      <inkml:brushProperty name="color" value="#FF0000"/>
    </inkml:brush>
  </inkml:definitions>
  <inkml:trace contextRef="#ctx0" brushRef="#br0">9926 7106 317 0,'29'0'283'16,"12"0"-242"-16,13-3-8 16,18-9-6-16,20 0 5 15,17 0-17-15,11-1-13 16,7 0 0-16,7 3 0 15,6-3 3-15,4 5-5 0,8 2 0 16,6-1 2-16,7 3-1 16,11 1 2-16,4 1 0 15,7 2-4-15,1 0 3 16,2 0-3-16,2 2 3 16,3 5-2-16,-3 0 4 15,3 0 2-15,5 0 3 0,-1-1 0 16,4 1 2-16,6-3-3 15,2 1-2-15,2 0-4 16,1-1 1-16,0 0-1 16,-2 1-3-16,-4 0 2 15,-3 0 0-15,1 3-1 0,-2-1 2 16,-4 0-1-16,-2 2 2 16,-8 0-2-16,-1 3-1 15,-9 1 3-15,-10-1 1 16,-11 2-3-16,-10 1 1 15,-11 1 0-15,-15-2 0 0,-11 0-2 16,-17-1-1-16,-16-1-1 16,-15-4-8-16,-17-8-29 15,-21-8-37-15,-26-26-120 16</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3:57:48.068"/>
    </inkml:context>
    <inkml:brush xml:id="br0">
      <inkml:brushProperty name="width" value="0.05292" units="cm"/>
      <inkml:brushProperty name="height" value="0.05292" units="cm"/>
      <inkml:brushProperty name="color" value="#FF0000"/>
    </inkml:brush>
  </inkml:definitions>
  <inkml:trace contextRef="#ctx0" brushRef="#br0">8382 6025 419 0,'11'0'53'16,"3"0"-30"-16,3-5-14 15,5 0 12-15,2 1 2 0,6-2-10 16,-1 5-6-16,2-1-3 16,3 0-2-16,1 2-1 15,1 0 0-15,4 0-1 16,3 0 1-16,-2 0-1 16,3 0 0-16,2 0 0 0,3 2 0 15,1-2 1-15,-2 0 0 16,8-2 5-16,0 2 3 15,5-4-4-15,5-1-1 16,2 2 2-16,4-2-3 16,4 1-1-16,-3 0-2 0,5 2 3 15,-1-1-1-15,2 3 2 16,-4 0 0-16,6 0-1 16,-4 0 2-16,2 0-1 15,2 0 1-15,0 0-2 16,0 0 1-16,2 0-2 0,-3-2 5 15,3 2-3-15,-3 2-1 16,1 1-1-16,-1 1-1 16,-4 3 2-16,6 0-1 15,-2-2-2-15,3 3 1 16,-4-3 1-16,5 2 2 0,2-2 1 16,1 3-2-16,-1-3 1 15,-1 2-1-15,-4 0-1 16,1 0-1-16,-2 1 0 15,3-3 0-15,0 0-1 16,1 3 1-16,2-5 0 16,4 2 0-16,1-1-1 0,3-1 1 15,-1 1-1-15,2-2 0 16,0-1 0-16,1 1 1 16,-1 0 0-16,0 0 1 15,2 0 0-15,3 2 2 16,2-3 1-16,3 4-5 0,1-1 1 15,-1-1 0-15,-5 3 0 16,0-2 1-16,-3 1-1 16,-4 0 2-16,-5 0-1 15,-1 1 1-15,-10-2 1 16,2-1-3-16,-9 2 2 0,-3 1-2 16,-4-5 0-16,-8 3 1 15,-5-2-2-15,-7-2 0 16,-3 0 1-16,-8 0 0 15,-4 0 0-15,-9 0 1 16,-1 0-1-16,-6 0 0 0,1 0-1 16,-4 0-1-16,-2 0 1 15,-4 0 0-15,-1 0 0 16,0 0 1-16,-2 0-1 16,0 0 0-16,0 0 1 15,0-4 0-15,0-3 2 16,3-9 5-16,-3-3-5 0,0-10 1 15,0-2-1-15,0-8-2 16,0-2 7-16,0-7-1 16,0-9-5-16,-3-7-1 15,-1-10-1-15,1-4 0 16,1-4-4-16,2 0-3 0,0 5 1 16,0 4 2-16,0 8 2 15,5 7 0-15,2 7 2 16,-2 8 1-16,0 5-1 15,-3 8 0-15,3 5 1 0,-3 7 1 16,0 4-2-16,-2 2 1 16,0 2-1-16,0 3 0 15,0 2-1-15,-2-2 0 16,-10 1 0-16,-7-1-1 16,-8 0 0-16,-10 0 0 15,-12 3-1-15,-6 1 2 0,-8 1-1 16,-6 2-2-16,-6 0-1 15,-6 0 1-15,-7 0 1 16,-7 2 0-16,-7 5 0 16,-4-3 2-16,-6 1-1 15,-4 0 1-15,-1 1 1 0,-3-5 0 16,2 3 1-16,-5 0-1 16,6-1 0-16,-3 1 0 15,1 1-1-15,-1-1 1 16,0 1 1-16,-4 1-1 15,0-1 0-15,-4 1 0 16,5-2-1-16,-5 1 2 0,3 1 1 16,-1 0-4-16,2-3 2 15,2 2 0-15,2 0-1 16,1 1 2-16,2 0-1 16,-3 1 0-16,4-2 0 15,-5-2 0-15,4 3-1 0,-5-2 2 16,4-1-1-16,-1 1 0 15,-2 1 2-15,6-2-2 16,-6 1-2-16,8 2 2 16,-3-2 0-16,4 2 0 0,0-1 2 15,1 1-4-15,3-1 4 16,0 1-5-16,6 0 4 16,0-4-1-16,5 2-1 15,1-3 2-15,7-1-1 16,3 0 0-16,3 0 0 15,5 0 0-15,2 0 0 0,4 0 2 16,6-3-2-16,3-1-2 16,2 2 2-16,2-1 0 15,4 0 0-15,7-1 2 16,0 1-2-16,2-1 0 16,2 1-2-16,2 0 4 15,3 0-4-15,-1 0 2 0,6 0 0 16,6-1 0-16,-1 0 2 15,7 0-2-15,1 0 0 16,1 2 0-16,2-2 1 16,4-2-1-16,-3 3 0 0,3-2 1 15,-1 0 0-15,5 0 0 16,1 2 0-16,2 2 1 16,3-2 2-16,0 2 1 15,2-1 0-15,2 2-5 16,0 0 1-16,0 0-1 0,0 0 0 15,0 0 0-15,0 0-1 16,0 0 1-16,0 0 0 16,0 0-3-16,0 7 1 15,0 3-1-15,0 8 2 16,0 3 0-16,0 5 1 16,2 2 0-16,2 4 0 0,-4 0 0 15,0 6 0-15,-2-1 0 16,-7 6 0-16,1 0 1 15,-6 1-1-15,4 3 0 16,1 1 0-16,1-1 0 16,3-1 0-16,3-5 0 0,2-6 1 15,0-2-1-15,0-6 0 16,0-6-2-16,2-4 3 16,2-2-1-16,0-1 1 15,0-3 0-15,-3-2-1 16,3-2 1-16,-3-2-1 0,1-1 0 15,2-2 0-15,-1-1 0 16,9-1 1-16,-5 0 0 16,6 0 0-16,6-1 0 15,4-6-1-15,5-4 0 16,9 2 0-16,11-4 0 16,9-1-1-16,17 0 1 0,16-2-1 15,23 1-3-15,14 1-8 16,21 4-15-16,15-1-40 15,13 0-76-15,6-3-121 16</inkml:trace>
  <inkml:trace contextRef="#ctx0" brushRef="#br0" timeOffset="4151.33">10538 7652 477 0,'-14'0'78'16,"3"7"-45"-16,4 11-27 0,5 3 4 16,2 1 15-16,4 3 6 15,16-7-5-15,10-6-8 16,24-12-2-16,16-1 6 16,22-23-8-16,25-12-3 15,17-12-5-15,20-5-2 16,15-8-3-16,4-3 1 0,3 1-1 15,-6-1-4-15,-8 2-6 16,-15-1-31-16,-19 1-58 16,-22-2-167-16</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3:59:24.266"/>
    </inkml:context>
    <inkml:brush xml:id="br0">
      <inkml:brushProperty name="width" value="0.05292" units="cm"/>
      <inkml:brushProperty name="height" value="0.05292" units="cm"/>
      <inkml:brushProperty name="color" value="#FF0000"/>
    </inkml:brush>
  </inkml:definitions>
  <inkml:trace contextRef="#ctx0" brushRef="#br0">16962 4529 483 0,'-5'-2'78'0,"3"2"-41"16,2 0-25-16,0 3-10 16,0 12-14-16,0-1 15 15,2 6 1-15,3 3-2 16,3 0-2-16,3-3 0 16,9-1-2-16,9-4 0 15,14-7 15-15,18-4 16 0,22-4-4 16,17-12 5-16,22-14-8 15,15-9-1-15,12-8-5 16,1-3-7-16,3-3-4 16,-7 0-4-16,-9 4-12 0,-12 2-28 15,-14 7-18-15,-5 3-6 16,-14 5-9-16,-7 2-42 16,-7 2-119-16</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4:02:37.056"/>
    </inkml:context>
    <inkml:brush xml:id="br0">
      <inkml:brushProperty name="width" value="0.05292" units="cm"/>
      <inkml:brushProperty name="height" value="0.05292" units="cm"/>
      <inkml:brushProperty name="color" value="#FF0000"/>
    </inkml:brush>
  </inkml:definitions>
  <inkml:trace contextRef="#ctx0" brushRef="#br0">5237 8208 324 0,'-21'4'7'16,"1"-4"67"-16,0 2-53 0,-1 1-3 15,1 1-4-15,2 3-3 16,-1-3 5-16,-1-1 0 16,7 1-3-16,2-1-2 0,4-3-8 15,0 2-5-15,6-2-1 16,-1 2-1-16,2-1-4 16,0 3 0-16,3 2 2 15,13-1 8-15,6 2 7 16,14 0 11-16,8-1-5 15,14-1-1-15</inkml:trace>
  <inkml:trace contextRef="#ctx0" brushRef="#br0" timeOffset="138.19">5216 8287 557 0,'69'3'5'0,"11"3"-1"0,11-3 1 0,8-1-2 16,7 1 8-16,5 1 10 15,6 0 0-15,5-1-7 16,-1-1 2-16,3 0-5 16,-2 1-2-16,-4 1 1 15,-6-3-4-15,-8 5-5 0,-9-2 0 16,-9 1 0-16,-9 0-1 15,-8-1-1-15,-8-2 1 16</inkml:trace>
  <inkml:trace contextRef="#ctx0" brushRef="#br0" timeOffset="38555.87">5579 8544 168 0,'43'0'10'15,"9"0"-1"-15,16 0 22 16,20-2-1-16,18-3-17 16,15-3-9-16,16 1-4 15,16-5-20-15,10-11-141 0</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4:05:47.381"/>
    </inkml:context>
    <inkml:brush xml:id="br0">
      <inkml:brushProperty name="width" value="0.05292" units="cm"/>
      <inkml:brushProperty name="height" value="0.05292" units="cm"/>
      <inkml:brushProperty name="color" value="#FF0000"/>
    </inkml:brush>
  </inkml:definitions>
  <inkml:trace contextRef="#ctx0" brushRef="#br0">10133 5199 359 0,'1'-3'30'16,"-1"3"-27"-16,0 0 20 16,2 0 7-16,1 8-16 15,7 4 3-15,-1 3 2 0,3 2 7 16,8-4-5-16,4 0-1 16,6-8-2-16,9-3-3 15,8-2-2-15,10-8-1 16,4-9-7-16,2-3-2 15,0 0-2-15,-4 0-1 0,-6 0 0 16,-9 2 0-16,-5 4-6 16,-11 2-8-16,-5 4-15 15,-1 4-16-15,-7 0-22 16,-8 4-13-16,-6 0-72 16</inkml:trace>
  <inkml:trace contextRef="#ctx0" brushRef="#br0" timeOffset="500.07">10372 6191 67 0,'15'5'296'16,"12"-5"-250"-16,6-10 42 15,9-13-1-15,0-4-37 0,11-9-23 16,0 2-15-16,1-3-7 16,0 4-4-16,-2 2-2 15,0 2-20-15,-2 4-65 16,-2-2-98-16,-1 0-170 0</inkml:trace>
  <inkml:trace contextRef="#ctx0" brushRef="#br0" timeOffset="5242.42">10606 6826 152 0,'-2'0'57'0,"1"0"-30"15,-1 0 49-15,0 0-27 16,1 0-12-16,1 0-8 0,-2-2-7 16,2 0-6-16,-2 2 4 15,2 0-9-15,0 0-7 16,0 0 0-16,0 2 3 16,0 5 2-16,2 0 0 15,5 2-3-15,1 4-1 0,0-1-1 16,5-1-2-16,3 2-1 15,3-3-2-15,5-3 2 16,5-5 1-16,8-2 1 16,12-7 14-16,9-11 3 15,6-5 2-15,6-6-8 16,0-1-4-16,-1 1-7 0,-8 3-4 16,-12 4 9-16,-1 1-3 15,-11 5-4-15,-6 1 3 16,-6 3-1-16,-6 4-1 15,-4 2 0-15,-6 0-1 16,-2 5 0-16,-3-3 0 0,-2 4-1 16,-2-2-5-16,0 2-18 15,0-1-20-15,0 0-55 16,0-5-123-16</inkml:trace>
  <inkml:trace contextRef="#ctx0" brushRef="#br0" timeOffset="12732.92">10899 7571 255 0,'0'0'183'15,"0"0"-115"-15,0 3-25 16,0-2-17-16,4 3-14 16,6 3-5-16,9 0 20 0,4 1 9 15,15-3-6-15,8-4-4 16,13-1-3-16,12-6-8 16,9-13-7-16,10-2-2 15,2-8-3-15,3-1-4 16,-5 0 3-16,-4-1-1 0,-9 3-2 15,-8 1-1-15,-10 4-1 16,-8 1-4-16,-5 5-16 16,-7 0-18-16,-8 5-48 15,-8 0-70-15,-2-1-187 16</inkml:trace>
  <inkml:trace contextRef="#ctx0" brushRef="#br0" timeOffset="38171.68">2317 9919 37 0,'-10'-4'145'0,"0"4"-92"15,-2 0-6-15,3 0-3 16,4 0-6-16,0 4-9 16,5 1-9-16,0 0-4 15,0 1-3-15,5-2 8 0,7-1 6 16,12-3-4-16,5 0-2 15,12-2 3-15,8-10-2 16,8-6-7-16,8-3-10 16,3-3-4-16,-2-1 7 15,-1 2-7-15,-4 1 1 16,-2 3-1-16,-10 0 0 0,-1 1-4 16,-6 1 6-16,-8 2-15 15,-4 2-43-15,-7 2-36 16,-5 0-30-16,-7 2-120 15</inkml:trace>
  <inkml:trace contextRef="#ctx0" brushRef="#br0" timeOffset="39026.15">1905 10488 590 0,'0'5'11'0,"3"2"-4"15,4 6-7-15,6 2 3 16,0 4-2-16,3 4 1 0,2 0-2 15,5-1 1-15,6-5-2 16,12-6-5-16,11-8 2 16,15-3 14-16,12-18 36 15,10-10-13-15,10-7-17 16,2-6-8-16,1 0-6 0,-5-2-4 16,-4 5-27-16,-8 3-71 15,-4 3-142-15</inkml:trace>
  <inkml:trace contextRef="#ctx0" brushRef="#br0" timeOffset="43393.92">6279 10242 156 0,'0'-2'72'15,"0"-2"-55"-15,0 3 10 16,0-1-4-16,0 0 8 15,0 0-4-15,0 2-10 16,0-1 2-16,5-1 12 16,2-1 0-16,5-3-9 0,3 0-8 15,7 0-1-15,10 0-7 16,4-1 2-16,5 0 4 16,8 0-2-16,0 2-1 15,4-1 1-15,-1 0-4 16,1 3 2-16,-7 0-1 0,-1-1-3 15,-7 0 0-15,-6 4-3 16,-6-1-1-16,-6 1 0 16,-6 0 0-16,-6 0-1 15,-1 0-5-15,-2 0-19 16,-4 3-24-16,1 6-13 16,-2 0-3-16,2 0-35 0,-2-2-63 15</inkml:trace>
  <inkml:trace contextRef="#ctx0" brushRef="#br0" timeOffset="44512.17">7945 7220 217 0,'-3'-5'50'16,"-1"-1"-19"-16,1 1 3 16,1 0-2-16,1 1-7 0,-2 2-6 15,3 0-6-15,0 1-9 16,0 1-13-16,8 0-2 16,6 0 15-16,9 1-4 15,8 3 1-15,10 2 3 16,6-3 1-16,3 1-1 0,5-3 2 15,5 1-3-15,-1-2-1 16,0 0 6-16,4 0-2 16,5 0-3-16,0 0-1 15,3 0 0-15,-1 0-1 16,1 0-16-16,-2 0-38 0,-1 0-61 16,-5-3-133-16</inkml:trace>
  <inkml:trace contextRef="#ctx0" brushRef="#br0" timeOffset="47910.88">6362 10163 26 0,'-6'-2'66'0,"2"1"-23"15,-1-3-8-15,-2 1 17 16,2-1-23-16,0 1 2 16,-1-1-16-16,0 0 4 15,1 1 6-15,0 1 5 16,-2 0 7-16,-1 0-6 0,-2 1-4 15,-3 1-8-15,-1 0-8 16,-2 0-4-16,-1 0-5 16,2 5 0-16,-2 0-2 15,3 3 0-15,1-3 1 16,4-1 0-16,2 1 4 0,4-2 2 16,-2-1 0-16,5 0-1 15,0 0 0-15,0 0-2 16,0 0 1-16,0-1 3 15,7-1 0-15,0 4 1 16,1-4 2-16,7 0 2 0,2 0-1 16,7 0 0-16,5 0 0 15,5 0 0-15,5-4-3 16,5 1-1-16,0 1-1 16,5-4-3-16,-1 4 0 15,1-1 0-15,2 0-2 0,0-1 1 16,-2 2-2-16,-3 0 1 15,-4 1 1-15,-5 1 3 16,-4-2 0-16,-4 2-3 16,-4 0 0-16,-4 0-2 15,-5 0-1-15,-2 0 0 0,-1 3 0 16,-4-1 0-16,2 2 0 16,-2-2 0-16,0 1 1 15,1 0-1-15,0-1 0 16,0 2 0-16,-3-2 0 15,-1 2 0-15,-3-3 0 16,2 3-1-16,-4-3 1 0,-1 1 1 16,0-2 0-16,0 2 0 15,0-2-1-15,0 0 1 16,0 0-1-16,0 0-4 16,0 2-10-16,0-1-14 15,0 1-46-15,0-2-59 0,0 0-132 16</inkml:trace>
  <inkml:trace contextRef="#ctx0" brushRef="#br0" timeOffset="48900.87">7864 10158 219 0,'4'-7'70'15,"-2"3"-10"-15,0 1-13 16,-2 1-10-16,0 0-7 15,2 2-10-15,0 0-8 0,5 0-5 16,1 0-1-16,11 0 7 16,3 2 9-16,10 3-2 15,5-1 6-15,9 1-2 16,7-1-4-16,3-3-1 0,5 1-2 16,0 0-6-16,-5-2-5 15,-1 2-2-15,-5 0-1 16,-7-2-3-16,-8 4 0 15,-7-3 1-15,-5 1 0 16,-6 1-1-16,-5-1 0 0,-3 2 0 16,-1-1 0-16,-1 1 0 15,-4 0 0-15,-1-3-1 16,3 1 0-16,-5 2 1 16,4-2 0-16,-1 1 0 15,0-1 0-15,-1-1 0 0,1-1 0 16,-1 2 0-1,-1 0-3-15,1-2-2 0,-2 0-2 16,2 2 1-16,0-2 2 16,-2 1-2-16,3-1 1 15,-1 0-1-15,0 3-2 16,-2-1-8-16,3-1-17 0,-3 1-26 16,2-2-31-16,-2 2-39 15,3-2-74-15</inkml:trace>
  <inkml:trace contextRef="#ctx0" brushRef="#br0" timeOffset="52800.01">4009 10898 168 0,'-7'-2'54'0,"0"0"-12"16,2-1-3-16,-3-1 5 0,-1 4-11 16,2-1-10-16,-1-1-6 15,-2 0 0-15,1 2-2 16,2-2 0-16,-2 2 1 16,2 0 4-16,2 0-1 15,-1 0 2-15,5 0 0 0,1 0-4 16,-2 0-6-16,2 0-4 15,0 0-3-15,0 0-1 16,0 0-1-16,0 0 0 16,3 0-4-16,6 0 3 15,8 0 0-15,3-1 5 16,9-2 3-16,7 2 0 0,11-3-2 16,7 1 1-16,7-1-1 15,9-2 1-15,5 3 5 16,5-2-5-16,4 1-2 15,0 1-4-15,-1 1-1 0,-2 2-1 16,-6 0 2-16,-3 0 1 16,-7 5 0-16,-6 3-3 15,-6-4 1-15,-2 6 1 16,-6-5-1-16,-5 2 0 16,-5-1 0-16,-6-3 2 15,-5 2 0-15,-10-1-1 0,-2 0 0 16,-4-4-2-16,-6 2 1 15,1-1-1-15,-3-1 1 16,0 0-1-16,0 0 0 16,0 0 0-16,0 0 1 15,2 0-1-15,-2 0 1 0,0 0-1 16,0 0 0 0,0 0 0-16,0 0 1 0,0 0-2 15,2 0 1-15,-2 0-2 16,0 0 1-16,1 0 0 15,-1 2 0-15,0-1 0 0,0 2 0 16,0-2-1-16,2-1 2 16,-2 2-1-16,0 0 1 15,0-2-1-15,0 2 0 16,0-2-1-16,2 1 1 16,-2-1-1-16,0 2 2 0,0-2-1 15,0 0 1-15,0 2 0 16,0-2 0-16,0 2-1 15,0-2 1-15,0 0-2 16,0 0-1-16,0 1-2 16,0 2 0-16,0-3-1 0,0 1 2 15,0 1 0-15,0 0-1 16,0 1 3 0,0-1-3-16,-2 2 0 0,-1-3 1 15,1 3 0-15,2-1 2 16,-2 1 1-16,0-2 0 15,2-1 0-15,-1 2 0 0,1-2 1 16,0 1 0-16,0 0 0 16,0-2 0-16,0 2 0 15,0-1 0-15,-2 1 0 16,2 0-3-16,-2 1 2 16,-1-3 0-16,3 0 1 0,0 2 1 15,0-2-1-15,0 0 0 16,-1 0-1-16,1 0 1 15,0 2 1-15,0 0-2 16,-2-2 1-16,2 2-1 0,-2 0-1 16,0-2 2-16,2 1 0 15,0-1 1-15,0 0-1 16,0 0 0-16,0 0 0 16,0 0-1-16,0 0 0 15,0 0 0-15,0 0 0 16,0 2 1-16,-1-2-1 0,1 0 1 15,0 0 0-15,0 0 1 16,0 0-1-16,0 0 2 16,0 0-1-16,0 0-1 15,0 0 0-15,0 0 0 16,0 0 1-16,0 0-1 0,0 0 0 16,0 0 0-16,0 0 0 15,0 0 0-15,0 0 1 16,0 0-1-16,0 0 1 15,0 0 0-15,0 0-1 16,0 0-1-16,0 0 1 0,0 0 0 16,0 0-1-16,0 0 1 15,0 0 0-15,0 0 0 16,0 0 1-16,0 0 0 16,0 0-1-16,0 0 0 15,0 0 0-15,0 0 0 16,0 0 1-16,0 0-1 0,0 0 0 15,1 0 0-15,3 0 0 16,-1 2-1-16,5-2 0 16,-1 0 1-16,-1 0 0 15,0 0 3-15,2 0 1 16,-2 0-4-16,1 0 0 0,0 0 2 16,-1 0 1-16,2 0 0 15,1 0-2-15,0 0 0 16,-1 0 0-16,4 0 0 15,0 0-1-15,-2 0 1 16,0 0 1-16,-3 0-2 0,3 2 0 16,-3-2 0-16,-2 0 0 15,2 0 0-15,0 0 0 16,3 0 4-16,2 0 1 16,3-2 0-16,-1-2-4 15,2 1-1-15,-4-1 0 16,-1 0 1-16,0 3-1 0,-4-1 0 15,-3 0 1-15,1 0 1 16,0 2 1-16,1-1 0 16,1-1 0-16,0 2 0 15,2-2-1-15,1 0-1 16,-2-2 0-16,3 4 0 0,-4-1-1 16,-1-1 1-16,-3 2-1 15,1 0 1-15,-3 0-1 16,1 0 0-16,2 0 0 15,-3 0 0-15,1 0-1 0,0 0 1 16,0 0 0-16,-2 0 0 16,1 0-1-16,1 0 1 15,-2 0-1-15,0 0 0 16,0 0-2-16,0 0-4 16,0 0-8-16,0 0-11 15,0 0-28-15,0 0-42 0,0 0-10 16,0 0-47-16,0 0-48 15</inkml:trace>
  <inkml:trace contextRef="#ctx0" brushRef="#br0" timeOffset="56578.62">8551 8596 353 0,'9'0'35'0,"3"-3"-13"15,8-2-9-15,3-2-7 16,5 3 5-16,6-1-2 0,5 2 8 16,8-3-4-16,4 3-2 15,7-4 1-15,8 0-3 16,2-1-3-16,6 1-2 16,0-2 1-16,3 0 3 15,-5 0 3-15,-4 1 6 16,-2 0-1-16,-5 1-6 0,-7 3-8 15,-3 1-2-15,-7 1-37 16,-2-1-75-16,-6-1-263 16</inkml:trace>
  <inkml:trace contextRef="#ctx0" brushRef="#br0" timeOffset="57689.11">6447 10980 11 0,'-1'2'284'16,"1"-2"-245"-16,0 0 3 15,0 0-21-15,9 2 6 16,7-2-1-16,6 0 2 0,10 0 12 16,7 0-3-16,10 0 3 15,1 0-5-15,6-2-5 16,-2-4-9-16,0 3-3 15,-3-2-5-15,-3 1-5 16,-7 1-1-16,-6 0-5 0,-6 0-2 16,-4 3 0-16,-4 0 0 15,-13 0-1-15,-1 0 0 16,-3 0 0-16,-4 0-1 16,1 0 0-16,-1 0-4 15,0 0-5-15,0 0-16 16,0 0-19-16,3 2-25 15,2-2-25-15,1 0-46 0,-1-8-152 16</inkml:trace>
  <inkml:trace contextRef="#ctx0" brushRef="#br0" timeOffset="61983.55">8095 11014 30 0,'-14'0'151'15,"4"0"-106"-15,0 0-10 16,4 0-11-16,0 0-3 16,4 0 17-16,1 0 2 15,1 0-10-15,0 0-6 16,0 0-2-16,0 0 3 0,0 0 0 15,3 0-1-15,7 0 0 16,4 0-5-16,2 0-2 16,4 2-7-16,5-2-3 15,2 0-2-15,5 0 0 16,4 0 1-16,6-2 5 0,4-4 1 16,3 1 0-16,4 0-1 15,3 0-2-15,3 1-2 16,1 2 0-16,-1 1-5 15,2 1-1-15,-2 0 0 16,-3 0-2-16,-4 0 1 0,-2 0 1 16,-3 0 0-16,-7 0 1 15,-5 0 3-15,-2 0 1 16,-10 0 0-16,-2 0 0 16,-4 0-4-16,-5 0 1 15,-2 0-2-15,-3 0-1 16,-2 0 0-16,-2-2 0 0,-1 2 0 15,0 0 0-15,-2 0 0 16,0 0-2-16,0 0-13 16,1 0-21-16,1 0-34 15,4 0-71-15,0-8-69 0</inkml:trace>
  <inkml:trace contextRef="#ctx0" brushRef="#br0" timeOffset="65576.17">9815 10824 265 0,'-3'0'74'0,"3"0"-28"15,0 0-17-15,0 0 2 16,0 0-2-16,0 0-4 0,0 0 8 16,0 0-2-16,0 1 0 15,10 3-9-15,12-1-1 16,10 2-6-16,18 2-4 16,13 1 4-16,9-3-5 0,10 0-5 15,4 1 1 1,2-5 2-16,-5 1 7 0,-8-2 1 15,-5 0-1-15,-4 0-6 16,-13-3-1-16,-8-1-6 16,-7 1-1-16,-9-1 0 15,-4 4-2-15,-10-2 1 16,-3 2-1-16,-3 0-2 0,-6 0 1 16,-1 0 0-16,0 0 1 15,-2 0 0-15,0 0 2 16,0 0-1-16,0 0 1 15,1 0-1-15,1-1 0 0,1-1 0 16,7 2 0-16,-1-2-1 16,1 1-1-16,3 1-1 15,1 0-3-15,3 0 5 16,-3 0 0-16,-1 0 1 16,1 0 0-16,-4 1 1 15,2-1 0-15,-4 0-1 0,-1-4 1 16,0-6 0-16,1-7-5 15,-1-2-5-15,-3-6 0 16,-3-4 6-16,-1-9 3 16,0-2 6-16,-6-6 2 15,-3-4 0-15,-3-2-3 0,0 0-2 16,-4 1-1-16,2 4 3 16,-3 1-4-16,-2 5-1 15,-1 4 2-15,0 1-1 16,-3 4 2-16,0 5-3 15,1 4 4-15,3 3-1 0,-1 6-2 16,3-1 0-16,1 7 0 16,1 4-2-16,-2 2 0 15,-1 2-1-15,-8 0 1 16,-4 2-1-16,-4 7 1 16,-7 4 2-16,-6-3-1 0,-1 2-1 15,-6 1-2-15,-2-2-2 16,-2 0-4-16,3-1 1 15,3-1 2-15,-1-3 2 16,6 1 2-16,1-2 2 16,5 2 0-16,0-1-1 15,-1 1 2-15,5 0-1 0,-1 0 0 16,8 2 0-16,1-2 0 16,5 0 0-16,3-1 0 15,5-1 0-15,1-1-1 16,6 1 2-16,2 0-2 0,0-2 1 15,3 3 0-15,0 1 0 16,1 4-2-16,3 5 0 16,0 4 0-16,0 7 0 15,7 3 2-15,4 3-1 16,2 7-1-16,3 1-6 0,2 3-5 16,2-1 0-16,1 5-1 15,2-2 7-15,1 3 2 16,-1 2-9-16,3-2-20 15,-3-3-32-15,1 2-37 16,-3-7-47-16,-1-6-129 16</inkml:trace>
  <inkml:trace contextRef="#ctx0" brushRef="#br0" timeOffset="66979.98">11779 10896 76 0,'-5'4'109'0,"-1"0"-59"0,6-1-10 16,0 1-6-16,2-3 17 16,11 1 7-16,5 0 2 15,9-2 11-15,8 0-12 16,9-2-24-16,7-4-15 0,12-4-8 16,0 1-7-16,8 2-2 15,2-2-2-15,0 0-1 16,0 3 3-16,-7 2-1 15,-1-1 0-15,-10-1 0 16,-10 0-2-16,-5 3 0 0,-8-1-3 16,-7-2-15-16,0-6-51 15,-5-6-148-15</inkml:trace>
  <inkml:trace contextRef="#ctx0" brushRef="#br0" timeOffset="72345.22">10966 7204 320 0,'-11'-27'34'0,"-4"2"-17"16,-4-2 8-16,-4 5 17 16,-3 4-7-16,-6-2-8 15,-4 4-6-15,-1 3-2 0,-5 5-2 16,-4 0-3-16,-1 6-5 16,-5 2-5-16,2 4 6 15,-3 9-6-15,2 3-1 16,0 7-3-16,0 6-1 15,2 6 2-15,2 8-2 16,4 3 0-16,1 6 1 0,6 7 0 16,7 4-1-16,10 2-1 15,10 1 0-15,9 4 2 16,6 2-4-16,18-1 1 16,18-3 2-16,9-1 0 0,12-4 2 15,12-8-1-15,5-8 0 16,8-12-2-16,2-12-2 15,5-12-15-15,-5-11 2 16,-4-13 7-16,-13-19 4 16,-8-12 4-16,-16-15 15 15,-13-5 7-15,-13-10 1 0,-14 0 8 16,-7-3-1 0,-2-4 2-16,-13 3-8 0,-5-4-8 15,-5 3-5-15,-4 3-5 16,-3 4-3-16,-6 4 0 15,-4 10-2-15,-3 6-2 0,-6 11-12 16,1 9-19-16,-1 15-30 16,1 12-58-16,0 5-219 15</inkml:trace>
  <inkml:trace contextRef="#ctx0" brushRef="#br0" timeOffset="73169.14">9937 9771 203 0,'-6'0'75'16,"2"0"-19"-16,-1 0-2 15,0 0-10-15,3 0 0 16,1 0-15-16,1 0 1 16,0 0 13-16,8-9-4 0,19-9-17 15,14-7-5-15,13-5-5 16,21-8-6-16,8 2 0 16,11-3-1-16,2 2-1 15,6 1-7-15,2 2-9 16,2-1-57-16,0-6-117 0</inkml:trace>
  <inkml:trace contextRef="#ctx0" brushRef="#br0" timeOffset="73981.45">13203 10582 198 0,'0'2'64'0,"0"-2"18"16,0 0-3-16,13-6-7 15,7-5 9-15,7-7-27 16,12-3-17-16,7-5-15 16,10 4-6-16,7-2-8 15,1 3-1-15,7-1-6 0,-3 2-1 16,0 5 0-16,-3-2-2 15,-6 3-7-15,-1 2-3 16,-8 1-10-16,-4 2-7 16,-5 4-22-16,-7 1-32 15,-6 4-31-15,-8-1-83 16</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4:08:14.026"/>
    </inkml:context>
    <inkml:brush xml:id="br0">
      <inkml:brushProperty name="width" value="0.05292" units="cm"/>
      <inkml:brushProperty name="height" value="0.05292" units="cm"/>
      <inkml:brushProperty name="color" value="#FF0000"/>
    </inkml:brush>
  </inkml:definitions>
  <inkml:trace contextRef="#ctx0" brushRef="#br0">15557 6709 481 0,'0'-6'50'0,"0"2"5"15,0 1-18-15,0 1-14 16,0 2-13-16,0 0-10 15,2 9-3-15,5 2 2 16,6 3 1-16,1 5 0 16,6 2 0-16,2 1-1 0,8-2 0 15,6 1-1-15,7-5 1 16,9-2-2-16,8-3 0 16,8-4 2-16,11-7 2 15,11 0-1-15,5-11 8 16,10-8 11-16,7-8 7 0,1-3-8 15,2-6-7 1,-2-3-6-16,-7 3-2 0,-6-1-2 16,-12 0 0-16,-10 1-1 15,-12 3-6-15,-12-3-7 16,-9 0-11-16,-11 0-20 0,-12 2-31 16,-12 0-45-16,-10 0-52 15</inkml:trace>
  <inkml:trace contextRef="#ctx0" brushRef="#br0" timeOffset="312.8">16434 6922 276 0,'39'16'312'0,"9"-14"-284"16,11-6 20-16,23-19-3 15,14-7-8-15,18-13-13 16,12-8-11-16,8-7-9 0,6-5-3 16,0 1-2-16,-1-2-1 15,-7 0-10-15,-6 3-5 16,-11 4-6-16,-11 3-9 15,-6 7-6-15,-11 4-8 16,-6 4-14-16,-11 5-42 0,-11 0-64 16</inkml:trace>
  <inkml:trace contextRef="#ctx0" brushRef="#br0" timeOffset="47442.01">6072 7356 437 0,'-12'1'32'0,"1"-1"-8"16,4 0-8-16,3 0-6 15,1 0-4-15,3 0-1 16,0 2 0-16,12-2-8 0,15 0 14 16,15 0 9-16,16-2-1 15,20-4 1-15,15-4-4 16,17-2-5-16,13 1 4 16,9-3 10-16,12 1-7 15,-1 3 0-15,6-1-4 16,-1 6-6-16,-5 1-4 0,-10 4-4 15,-11 0-1-15,-11 0-9 16,-16 6-41-16,-15-5-99 16,-16-1-245-16</inkml:trace>
  <inkml:trace contextRef="#ctx0" brushRef="#br0" timeOffset="50299.91">8775 8490 153 0,'0'-14'156'15,"2"-3"-110"-15,0 4 14 16,-2 0-13-16,1 4-13 15,-1 2-13-15,0 4 0 0,0-2 6 16,0 5-12-16,0 0 3 16,0 0-5-16,0 0-7 15,-3 10-4-15,-2 4-2 16,1 4 1-16,-1 5 2 16,0 7 1-16,2 3 1 15,-1 6-2-15,3 2 1 0,-4 3-3 16,3 3 2-16,-3-1-3 15,1-1 1-15,-2-1 0 16,1 3 1-16,5-5 1 16,0 1-2-16,0 0 0 15,1 2 0-15,11-6-3 0,0 1 2 16,5-7-1-16,2 3 0 16,3-7-1-16,6 0 0 15,8-2 0-15,7-2 0 16,8-2 0-16,3-1-5 0,7-2-2 15,3-3-3-15,8 1 4 16,4-3 6-16,2-3 2 16,7-3 0-16,8 0 0 15,6 0 1-15,12 2-3 16,5 3 2-16,9 4 0 16,6 7-15-16,5 3 0 0,6 8 3 15,1 3 3-15,0 5 9 16,-1 3 1-16,-4-2 0 15,2 3 3-15,0-7 3 16,0-2 7-16,0-4 2 16,-2-2-4-16,3-1-1 15,-3-5-1-15,-4-1-3 0,-2 0-3 16,-5-5 1-16,-8-3 0 16,-8-2 4-16,-10-7 0 15,-12-4 7-15,-8-5 0 16,-13 0-4-16,-5-12-6 0,-11-5-3 15,-5-4-2-15,-11-2-1 16,-7-4 1-16,-10-5-3 16,-4-2 3-16,-6-5-1 15,-2-4 1-15,-6-5-1 16,3-4 3-16,0-3 2 0,1-4-2 16,1-4-1-16,-3-4-1 15,4-3 0-15,-3-5-1 16,-1-2-1-16,2-4 0 15,-4 0 4-15,1 1-4 16,-2 0 2-16,0 1 0 0,0-1 1 16,0 4 1-1,-2-1-4-15,-6 0 3 0,1 2-3 16,-5 2 1-16,-1 3 0 16,-1 6 1-16,1 2-2 15,4 8 1-15,2 5 0 0,2 9 1 16,3 4-1-16,2 8 0 15,0 0 0-15,0 6 0 16,0 0 1-16,2 5 1 16,0 2-1-16,0 1 2 15,-1 3 1-15,1 3-3 0,-2 2 0 16,0-1-1-16,-2 3 0 16,-13 1-5-16,-7-1-3 15,-10 3-2-15,-17-3 0 16,-12 2 5-16,-13 2 4 15,-10 0 0-15,-10 0 1 16,-8 0 2-16,-9 0-4 0,-8 0 3 16,-5 0-2-16,-5 0-3 15,-7 4 1-15,-8-1 3 16,-4 1 0-16,-2 1-2 16,-7-2 3-16,3 6-1 0,-4-3 0 15,2 3 0-15,0 2 1 16,5-1-2-16,5 1 1 15,5 0 0-15,7-3 1 16,9 4-2-16,3-7 1 16,6 0 1-16,7 0-1 0,6-4 1 15,3 2-2-15,13-2 3 16,4 1-2-16,13 1-1 16,9-2 4-16,9-1 1 15,13 2-1-15,6-2-2 16,8 2-1-16,5-2 2 15,6 1 2-15,4 1-2 0,5-2 1 16,2 1-2-16,-1 3-1 16,1 0-1-16,1-1 1 15,-2 7 0-15,1 0-1 16,-3 3 1-16,-1 3 1 16,0 2-2-16,-2 1 0 0,-1 4 0 15,0 2 1-15,-2 2 1 16,-1-2-2-16,1 1 1 15,0-2 1-15,-2 1-1 16,1-2 0-16,1-3 0 16,5-4 1-16,0 0-1 15,1-3 0-15,4-6-1 0,0-1 1 16,1-2-6-16,1 2-1 16,-2-4 1-16,2-1 1 15,-2-1-1-15,0 0 0 16,-1 0-1-16,-4-1-4 15,-3-14-18-15,-5-12-92 16,-2-14-295-16</inkml:trace>
  <inkml:trace contextRef="#ctx0" brushRef="#br0" timeOffset="57406.2">5236 10063 138 0,'-19'6'10'0,"5"-2"63"16,1-3-32-16,-1 1-6 15,7 0-8-15,2-1-1 0,3-1 8 16,1 0-4-16,1 0-5 15,0 0-4-15,5 0-16 16,9 0-4-16,9-3 9 16,11 0 7-16,7-3 9 15,17 2 1-15,7-1-2 16,17 0-1-16,7 1-3 16,6 1-7-16,-2-1-5 0,2 2-2 15,-3-1-3-15,-9 1 0 16,-8 0 4-16,-3-2-8 15,-11 1 2-15,-11 0 0 16,-11-1 0-16,-7 0 0 0,-12 2 4 16,-8-1 1-16,-7 3 3 15,-3-2-2-15,-2 0 2 16,0-1-6-16,-2-1-4 16,-3 0 0-16,-1-2-2 0,-1-2-2 15,-2 0-7-15,-1-3-13 16,-5-2-37-16,-2-3-90 15</inkml:trace>
  <inkml:trace contextRef="#ctx0" brushRef="#br0" timeOffset="59104.52">16543 9550 93 0,'-10'3'166'0,"1"1"-138"16,4-4 8-16,5 3 0 15,0-1-6-15,-1 2-12 0,-1 1-9 16,0 0-4-16,0 2-5 15,1 3 0-15,-1-2-3 16,0 4-10-16,2-4-4 16,0 1 5-16,0 0 10 15,0 0 3-15,0-4-1 16,7 0 7-16,13 0 8 0,9-1 22 16,16-4 6-16,12 0-20 15,23 0-6-15,11 0 3 16,20-4 0-16,11-8-2 15,15 1 3-15,10-1 0 16,11-3-7-16,6 2 3 0,6 0-2 16,2 1-4-16,1 3 1 15,-6 1 0-15,-8 3-3 16,-11 2-4-16,-17-1-2 16,-20 2 3-16,-19-2 0 15,-19 1 1-15,-19-1 0 0,-20 1 1 16,-12 1-1-16,-10 0 0 15,-6 1 0-15,-6-2-2 16,0 2-2-16,0-1-3 16,-4-3-3-16,-6-1-11 15,-9-4-20-15,-3-2-26 0,-7-6-75 16,-2-6-67-16</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4:13:53.024"/>
    </inkml:context>
    <inkml:brush xml:id="br0">
      <inkml:brushProperty name="width" value="0.05292" units="cm"/>
      <inkml:brushProperty name="height" value="0.05292" units="cm"/>
      <inkml:brushProperty name="color" value="#FF0000"/>
    </inkml:brush>
  </inkml:definitions>
  <inkml:trace contextRef="#ctx0" brushRef="#br0">10755 9344 302 0,'-5'-6'79'0,"-2"2"6"0,4 1-15 16,1 1-9-16,-1 2-12 15,3 0-19-15,0 5-17 16,0 14-14-16,5 8 9 16,2 6-5-16,3 4-2 0,3 1-1 15,8-5 0-15,8-8-1 16,18-13-2-16,18-12 12 15,28-12 33-15,31-29 13 16,29-18-5-16,28-16-14 16,16-14-13-16,19-5-16 0,3-5-8 15,2 3-16-15,-10 3-31 16,-2 6-11-16,-13 7-8 16,-9 5-36-16,-10 4-106 15</inkml:trace>
  <inkml:trace contextRef="#ctx0" brushRef="#br0" timeOffset="2977.92">12912 10247 235 0,'0'13'29'0,"8"3"47"16,1 0-14-16,6-2 2 15,11-3 3-15,15-8 18 16,22-3-4-16,25-24-20 16,30-16-13-16,35-17-25 0,21-18-25 15,17-9-23-15,7-11-90 16,6-8-416-16</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4:14:42.543"/>
    </inkml:context>
    <inkml:brush xml:id="br0">
      <inkml:brushProperty name="width" value="0.05292" units="cm"/>
      <inkml:brushProperty name="height" value="0.05292" units="cm"/>
      <inkml:brushProperty name="color" value="#FF0000"/>
    </inkml:brush>
  </inkml:definitions>
  <inkml:trace contextRef="#ctx0" brushRef="#br0">18335 7759 354 0,'-9'5'159'0,"1"5"-142"0,1 5 11 16,4 5-17-16,3 7 0 15,4 5 5-15,10 0 0 16,13-2 3-16,11-2-2 15,19-4-3-15,26-13 3 16,31-11 6-16,36-7-2 0,31-21 2 16,31-12-10-16,27-10-7 15,16-5-4-15,8 1-1 16,-9 1-1-16,-8 3-14 16,-23 8-7-16,-22 7-12 15,-31 10-31-15,-29 2-49 0,-34 5-53 16</inkml:trace>
  <inkml:trace contextRef="#ctx0" brushRef="#br0" timeOffset="752.83">17227 12957 206 0,'-7'-18'134'15,"0"2"-89"-15,-2 3 17 16,3 3-26-16,3 0-5 0,-1 5-5 16,4 5-4-16,0 0-10 15,2 11-16-15,9 7 5 16,7 1 2-16,5 5 1 16,6-1 6-16,10-9 15 15,15-7 14-15,23-7 5 0,19-18-1 16,24-17-8-16,22-12-9 15,23-9-10-15,9-11-11 16,4-4-3-16,-4 1 0 16,-5 2-1-16,-13 3-2 15,-17 4-1-15,-20 2-3 16,-16 5 0-16,-19 8-2 0,-10 2-7 16,-14 8-19-16,-16 4-14 15,-4 3-30-15,-12 6-95 16,-8 3-152-16</inkml:trace>
  <inkml:trace contextRef="#ctx0" brushRef="#br0" timeOffset="3666.14">19434 15691 521 0,'-3'2'19'0,"3"4"43"16,0 9-52-16,5 7-13 15,8 11 1-15,3 10 2 16,2 6 0-16,5 4 0 16,0-1 0-16,6-7 1 15,2-6 3-15,14-14 14 0,12-11 24 16,22-14-2-16,25-13 0 15,28-24 0 1,27-16-4-16,30-14-6 0,18-6-13 16,13-5-10-16,6-1-3 15,0 1-5-15,-8 3 2 16,-12 4-1-16,-11 6-4 0,-20 6 4 16,-11 7 0-16,-23 14-1 15,-12 5 1-15,-20 8-3 16,-18 9-14-16,-12 2-19 15,-18 9-14-15,-11 1-20 16,-16 2-85-16,-10 1-155 0</inkml:trace>
  <inkml:trace contextRef="#ctx0" brushRef="#br0" timeOffset="12276.01">6374 7097 564 0,'-18'-2'12'0,"6"-5"22"15,5 7-28-15,0 13-10 16,2 19-10-16,-5 18 8 16,-2 19 3-16,-7 24 1 0,-3 21 3 15,-2 20-3-15,-1 18 5 16,-2 7 4-16,0 15-2 15,1 6-3-15,-1 4-1 16,0 0-1-16</inkml:trace>
  <inkml:trace contextRef="#ctx0" brushRef="#br0" timeOffset="12356.97">6079 8626 604 0,'-30'185'1'0,"-8"1"0"0,-8 1 1 0,-10-5 0 0,-8-5 9 0,-4-12 17 16,-5-10-17-16,-2-12-9 16,1-21-2-16,-1-22-5 15</inkml:trace>
  <inkml:trace contextRef="#ctx0" brushRef="#br0" timeOffset="12695.66">5098 10151 321 0,'39'-90'75'0,"9"2"-4"15,3-2-5-15,5 10-10 16,-1 5-13-16,5 9-15 16,4 7-18-16,4 11-6 0,0 11-3 15,4 12-1-15,2 12-1 16,-2 13-2-16,-3 16-15 15,-3 25-11-15,-8 20-13 16,-5 24-1-16,-10 21 24 16,-5 18 11-16,-8 16 6 0,-3 12 4 15,-4 1 0-15,2 2 0 16,-5 0 2-16,4-11 6 16,-1-5 15-16,0-4 5 15,1-9-2-15,-1-7 5 16,0-3-13-16,0-1-4 0,1-8-2 15,1-4 6-15,1-4-18 16,2-5-3-16,-1-9-2 16,5 1-18-16,0-7-42 15,0-15-72-15,-3-21-197 16</inkml:trace>
  <inkml:trace contextRef="#ctx0" brushRef="#br0" timeOffset="15693.38">8824 16644 68 0,'-8'-4'6'0,"1"-1"162"16,-3 1-128-16,-2-2-22 16,2 1-3-16,-2 0-12 15,-2-3-7-15,-1 3 4 16,0-2-3-16,-4-2 3 16,-1 2 9-16,0-2-1 0,1 2-10 15,0 0 1-15,-1 0 3 16,4 0 1-16,0 2 5 15,4 1 5-15,5-2 6 16,-3 3 4-16,6-2 7 0,3 3-10 16,-1 0-1-16,0 0-4 15,2 2-2-15,0 0-8 16,4 0-7-16,11 0 2 16,4 0 2-16,8 2 3 15,9 2 0-15,6-1 11 0,5 0-3 16,4 3-2-16,5-3-1 15,2 3 0 1,4 1 3-16,3 0 3 0,5-2-3 16,3 5-1-16,5-4-3 15,0 0 2-15,0-1 1 16,3 1-3-16,-1-1-3 0,3 2 0 16,2 0 0-16,3-1 2 15,1 1-1-15,4 0-2 16,3-3-1-16,4 1-2 15,1-5-2-15,2 0 1 16,2 0-3-16,1 0 1 0,-1 0 2 16,0 0 0-16,2 0-1 15,0 0 1-15,1 0 0 16,-2 2 3-16,7 1-2 16,-1 1 3-16,7-2-2 15,-2-1-2-15,5-1 1 16,-1 0-3-16,1 2 2 0,0-2 2 15,2 3 0-15,-4 1-1 16,4 5 2-16,-2-2-3 16,0 4 1-16,0-2-1 15,2 1-2-15,0 2 3 0,4-6-2 16,-3 4-1-16,4-2 2 16,-1 1-2-16,1 2 1 15,1-2 1-15,-5 0 1 16,4-2-3-16,-1-2 2 15,-3 1 0-15,3-1-1 0,1-2 0 16,-2 3 0-16,-4-2-1 16,-3-1 0-16,-3 1 2 15,-6-1-1-15,-5 1 0 16,-3-2 0-16,-6-2 1 16,-4 0-3-16,-3 0 1 15,0-2 2-15,-5-5-1 0,0-4 0 16,-4-1-3-16,-6 1-1 15,-1-5 1-15,-11 1 0 16,-7-4 2-16,-6-1 2 16,-7-3-1-16,-7-5 2 15,-4-8 0-15,-5-5 0 0,-7-6-2 16,-6-6 0-16,-7-6-2 16,-5-5-2-16,-2-3 2 15,0-1-1-15,-7 1 4 16,2 1 1-16,0 2 0 15,4 5-1-15,1 4 1 0,0 4-1 16,0 4 1-16,0 4 0 16,0 5 4-16,0 5-2 15,-5 3 0-15,1 1 1 16,-3 4-3-16,0 3 0 16,-1-1-2-16,-2 3 0 0,-2 1 0 15,-5 1 0-15,-7 0 0 16,-2 0-2-1,-14 2 2-15,-6 0-1 0,-12 6 0 16,-8 1 0-16,-12 2 1 16,-10 3-1-16,-9 2 1 15,-10 2 0-15,-10 0-1 0,-12 0 1 16,-10 7-1-16,-8 0 0 16,-9 3-1-16,-6-2 1 15,-4 3-2-15,-7 2 0 16,0 1 2-16,0 2 1 0,-4 0 0 15,3 0 0-15,-3 2 0 16,2-2-2-16,-3 0 0 16,5-4 4-16,2-1-2 15,2 0 0-15,4-4 0 16,-2 0-2-16,4-1 1 16,2-1 2-16,-2 0-1 0,4 2-1 15,-1-1 0-15,2 1 5 16,5-2-6-16,1 0 2 15,6-3 0-15,6 0 0 16,5-2 3-16,4 0-3 16,8-7-1-16,-1-2 3 0,5-2-1 15,2 2-2-15,5 1 1 16,3-3 1-16,1 4 0 16,6-2-1-16,3 1 1 15,1 1-3-15,5 1 3 16,1-2 0-16,6 1-1 0,-3-2-1 15,5 2 1-15,2 0 0 16,-1 1 1-16,4 1-2 16,5 0 1-16,0-1 0 15,6 3 1-15,5-1-1 16,6 3 0-16,2-5-1 16,6 1 2-16,0 1-1 0,8-1 0 15,-3 1 0 1,7 1 0-16,3-1 1 0,5 3-1 15,3-1 1-15,4 2-1 16,5-2 1-16,2 2 0 16,5 0 0-16,5 0-2 0,0 0 0 15,0 0 0-15,3 0-1 16,0 4-1-16,2 4-2 16,0 1 3-16,0 4 2 15,0 3 0-15,0 5 1 16,0 4-1-16,4 6 1 0,2 4 0 15,1 7 1-15,1 5-1 16,1 7 0-16,0 5-1 16,2 4 0-16,0 2 1 15,1 4-2-15,3 0 0 0,-3-2 2 16,3-1-1-16,-1-7 1 16,-3 2 0-16,-1-8 4 15,-1-1-3-15,-2-4 2 16,1-4-2-16,-6-2-1 15,-2-3-1-15,0-3-1 16,0-4 0-16,0-4-4 0,-8-1-17 16,-6-13-25-16,-4-14-111 15,4-12-343-15</inkml:trace>
  <inkml:trace contextRef="#ctx0" brushRef="#br0" timeOffset="16839.14">10490 16300 200 0,'0'0'246'16,"0"0"-173"-16,0 0-30 0,0 0-21 15,2 2 1-15,8 2-6 16,11 3-3-16,3-3 4 16,13 3-4-16,9-1-4 15,10-3-3-15,8 1 4 16,8-4-4-16,5 3-1 15,6-3-4-15,4 0 2 0,2 2 3 16,-3 0 5-16,2 1 1 16,-3-1-3-16,-2 4-1 15,-5-3-2-15,-10 2 2 16,-7 4-1-16,-7-1-3 16,-9-1 0-16,-13 0-7 0,-5 0 3 15,-10 0-1-15,-5-2-2 16,-5 1 2-16,-3-3-4 15,-2 0-2-15,-2-1-3 16,0-2-4-16,0 3-1 16,-3-2-4-16,-7-1-8 0,-2 0 4 15,-3 0-19-15,-4-7-33 16,6-9-34-16,6-2-87 16</inkml:trace>
  <inkml:trace contextRef="#ctx0" brushRef="#br0" timeOffset="44149.78">11314 6384 578 0,'-9'41'39'0,"0"-6"12"15,8 2-39-15,1 1-8 0,12-5 7 16,11-1-2-16,8-8-5 15,6-2 7 1,16-11 5-16,11-8 2 0,15-3-2 16,19-11-1-16,18-14 0 15,22-11 1-15,18-17-6 16,17-7-4-16,16-12 4 0,4-4-8 16,6-5 0-16,-2 1-2 15,-9 3-13-15,-8 4-31 16,-10 3-21-16,-12 1-30 15,-9 3-71-15,-12 0-95 16</inkml:trace>
  <inkml:trace contextRef="#ctx0" brushRef="#br0" timeOffset="182047.46">17435 8217 248 0,'-20'-71'-3'0,"6"1"-26"16,6 8 18-16,-2 8 2 16,0 8 0-16,-3 9-40 15,-3 2 34-15,-2 2 31 16,4 4 37-16,0-3 8 0,4 2-9 16,1-6-10-16,2-1-12 15,0-4 0-15,-2-6 10 16,0-3 10-16,-8-1 9 15,0-8-9-15,-8 2-10 16,-11-6-16-16,-5 3-8 0,-17-1-8 16,-8 0-8-16,-19 4 1 15,-11 4-3 1,-18 3-2-16,-10 3-1 0,-16 6 2 16,-10 2 2-16,-13 9 0 15,-8 5 0-15,-9 7 0 16,-10 7 0-16,-7 8 0 0,-7 3-1 15,-4 18 1-15,-2 8 2 16,1 12-1-16,0 10 2 16,9 7 5-16,3 10-3 15,6 4-1-15,6 6-1 16,8 3 0-16,7 4-1 16,9 4 1-16,10 7-3 0,9 4 4 15,6 4-1-15,8 10-3 16,6 1 2-16,7 8 0 15,8 0 0-15,6 11 0 16,7 2-2-16,11 5-8 0,7 3 18 16,11 1-4-16,17 5-6 15,10-1 4-15,17-1-3 16,13 1 2-16,8 2-4 16,23 0 4-16,13 2-2 15,13-4 0-15,10-1 1 0,11-1-2 16,13-4 3-16,14-5-4 15,16-5-2-15,13-7 1 16,17-2 1-16,13-5-3 16,15-7 1-16,9-4-1 15,7-8 0-15,6-5 2 16,11-8 2-16,1-9 1 0,7-13 2 16,4-10-1-16,9-11 2 15,1-12 2-15,3-15 0 16,9-12 1-16,-3-2-4 15,3-20 2-15,-2-8-3 16,-6-8 0-16,-7-8 0 0,-6-8 1 16,-9-9 1-16,-9-5-1 15,-8-7-2-15,-10-9 0 16,-10-7 0-16,-17-13 0 16,-12-11 7-16,-12-15 12 15,-14-9 9-15,-8-20-10 0,-9-11 1 16,-10-10-10-16,-7-9-5 15,-16-4-3-15,-10-4-1 16,-17-4-5-16,-14-5 7 16,-16 3-7-16,-9-5 8 15,-15 0-6-15,-17 2 2 0,-13 8-4 16,-12 5-1-16,-15 6 3 16,-18 12-6-16,-14 9-5 15,-22 7-1-15,-28 10 1 16,-28 17-4-16,-32 18-6 15,-33 20 1-15,-39 28-12 0,-28 28-41 16,-29 26-56-16,-26 12-163 16</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22-11-30T04:15:48.229"/>
    </inkml:context>
    <inkml:brush xml:id="br0">
      <inkml:brushProperty name="width" value="0.05292" units="cm"/>
      <inkml:brushProperty name="height" value="0.05292" units="cm"/>
      <inkml:brushProperty name="color" value="#FF0000"/>
    </inkml:brush>
  </inkml:definitions>
  <inkml:trace contextRef="#ctx0" brushRef="#br0">13984 14136 29 0,'0'-4'161'0,"0"-5"-93"0,0 4-1 16,0 0-10-16,0-1-20 16,0 2-1-16,0 1-2 15,-2-1 5-15,-1-1-6 16,1 3-4-16,-1-1-4 16,1-1-6-16,0 2-1 0,1 1-4 15,-2-3-3-15,3 4 0 16,-2-2-1-16,0 0-1 15,1 0-1-15,1 2-3 16,0-1-4-16,0 1-1 16,0 0 2-16,0 0-2 0,0-2-1 15,-2 2 2-15,2 0 0 16,0 0 1-16,0-2 1 16,0 2 0-16,0 0-1 15,0 0 0-15,0 0 0 16,0 0-1-16,0 0-1 15,0 0 0-15,0 0 0 0,0 0-1 16,2 0 2-16,1 2-1 16,3 0 1-16,1 1 0 15,5-3 0-15,10 0 0 16,7-5 8-16,10-13 9 16,12-3-3-16,3-8-5 0,9-5-5 15,-2 0-6-15,-4 1 1 16,-5 2-1-16,-11 5-9 15,-11 2-17-15,-6 6-4 16,-9 2 1-16,-8 4-18 16,0 0-20-16,-5 2-39 0,1 2-46 15</inkml:trace>
  <inkml:trace contextRef="#ctx0" brushRef="#br0" timeOffset="1939.05">14051 14948 363 0,'-4'0'46'16,"2"-1"2"-16,2-2-2 15,0-1 2-15,0 1-9 16,0-5-11-16,9 1 3 0,2-2-9 16,3-2-6-16,6-4-5 15,6 0-5-15,3-5-4 16,-2 1-2-16,8-2-2 16,3-2-12-16,-1-4-37 15,1 2-52-15,-1-2-42 0,0 3-166 16</inkml:trace>
  <inkml:trace contextRef="#ctx0" brushRef="#br0" timeOffset="2559.21">14137 15418 289 0,'23'-5'272'0,"13"-17"-189"0,9-6-48 16,14-2-24-16,17-6-3 16,4 2-13-16,7-2-12 15,1-2-67-15,-5-4-112 16</inkml:trace>
  <inkml:trace contextRef="#ctx0" brushRef="#br0" timeOffset="78630.62">9705 8112 363 0,'-3'0'64'0,"3"-8"-25"16,8-10-22-16,21-6 0 16,15-3 8-16,12-4-2 15,19-2 2-15,6-2-8 0,6 2 0 16,6 4-5-16,-3 0-4 16,-5 4-3-16,-2 1-3 15,-10 6-2-15,-7 1 2 16,-5 2-1-16,-8 3 0 15,-12 3 1-15,-11 2-1 16,-8 3-1-16,-12 1-4 0,-8 3-39 16,-4 0-35-16,-18 2-40 15,-9 5-190-15</inkml:trace>
  <inkml:trace contextRef="#ctx0" brushRef="#br0" timeOffset="85425.45">3734 16233 570 0,'31'7'-1'16,"12"-7"16"-16,22-3-1 0,28-19-1 15,24-13 3-15,21-15-10 16,20-8 1-16,10-10-43 16,2-2-77-16,-9 2-30 15,-10 9-134-15</inkml:trace>
  <inkml:trace contextRef="#ctx0" brushRef="#br0" timeOffset="86804.17">19400 15928 374 0,'-7'4'33'0,"2"-2"17"16,1-2-10-16,0 2 7 0,4-2-21 15,0 3-10-15,0 1-6 16,0 3-7-16,4-1-2 16,2 6 1-16,2 0-1 15,5 1 1-15,1-5-3 16,7 2 1-16,10-7 5 0,14-3 13 15,15-2 16-15,23-14-1 16,13-8-5-16,17-7-9 16,11-6-13-16,0-3-2 15,-2-2-11-15,-11 0-15 16,-15-1-22-16,-10 3-10 16,-18 0-9-16,-10 3-30 0,-18-2-18 15,-5 1-153-15</inkml:trace>
  <inkml:trace contextRef="#ctx0" brushRef="#br0" timeOffset="106720.67">5101 5440 260 0,'0'0'161'0,"-1"0"-136"16,1 0 10-16,-2 3-15 15,2 3-9-15,0 3-7 16,0 1-3-16,7 4 0 16,5 3-1-16,3-3 3 15,6 2 4-15,6-3-4 16,7-3 0-16,13-6 2 0,11-4 2 16,10-6 10-16,15-13-4 15,10-6-2-15,7-7-6 16,2-4-5-16,5 1 2 15,0 0-31-15,-5 3-64 16,1 0-64-16</inkml:trace>
  <inkml:trace contextRef="#ctx0" brushRef="#br0" timeOffset="108550.84">7835 6243 355 0,'0'5'15'15,"15"-1"11"-15,9 0 5 0,8 0 5 16,7-2-11-16,16 1 2 15,7-2-1-15,10-1-10 16,9 0-9-16,9-1-3 16,8-4 1-16,8-2-5 15,6 2 9-15,5 0 1 16,8 1 3-16,11-1 2 0,1 1 0 16,8 1-2-16,8-1-8 15,1 1-1-15,7-1-6 16,-2 3 7-16,1-1-2 15,3 2 5-15,1 0-1 0,-1-2 6 16,-1 2-2-16,1 0-6 16,1 0 5-16,1 0-8 15,-2 0-2-15,1 0 2 16,-1 0-2-16,-2 0 0 0,-1-2 0 16,-9 2-2-1,2-2 2-15,-6 2-2 0,-5-2 1 16,-6-1 0-16,-10-1 0 15,-7-1 0-15,-119 5-5 16,0 0 6-16,206-9-6 0,-116 3 3 16,-6 3-1-16,-3-1 1 15,-6 1-2-15,-1 1-8 0,-6 1-11 16,-7-1-13-16,-6 2-7 16,-8 0-16-16,-6 0-67 15,-7 0-61-15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14D7E-8A73-420A-AE3E-A1776FA356C0}" type="datetimeFigureOut">
              <a:rPr lang="en-IN" smtClean="0"/>
              <a:t>18-12-2022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E8E9A-A87D-4F3A-AC94-F6C0B1A11D08}" type="slidenum">
              <a:rPr lang="en-IN" smtClean="0"/>
              <a:t>‹#›</a:t>
            </a:fld>
            <a:endParaRPr lang="en-IN"/>
          </a:p>
        </p:txBody>
      </p:sp>
    </p:spTree>
    <p:extLst>
      <p:ext uri="{BB962C8B-B14F-4D97-AF65-F5344CB8AC3E}">
        <p14:creationId xmlns:p14="http://schemas.microsoft.com/office/powerpoint/2010/main" val="1021979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1</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5220bab522_0_484: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82" name="Google Shape;182;g15220bab522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207" name="Google Shape;207;p10:notes"/>
          <p:cNvSpPr>
            <a:spLocks noGrp="1" noRot="1" noChangeAspect="1"/>
          </p:cNvSpPr>
          <p:nvPr>
            <p:ph type="sldImg" idx="2"/>
          </p:nvPr>
        </p:nvSpPr>
        <p:spPr>
          <a:xfrm>
            <a:off x="1143225" y="685800"/>
            <a:ext cx="457222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
        <p:nvSpPr>
          <p:cNvPr id="213" name="Google Shape;213;p13:notes"/>
          <p:cNvSpPr>
            <a:spLocks noGrp="1" noRot="1" noChangeAspect="1"/>
          </p:cNvSpPr>
          <p:nvPr>
            <p:ph type="sldImg" idx="2"/>
          </p:nvPr>
        </p:nvSpPr>
        <p:spPr>
          <a:xfrm>
            <a:off x="1143225" y="685800"/>
            <a:ext cx="457222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155</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164</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174</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193</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207</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221</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228</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42</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234</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238</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255</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263</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275</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285</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304</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313</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339</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353</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54</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375</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412</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74</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84</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97</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125</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517869-7F70-49F5-85B3-0A1964780A11}" type="slidenum">
              <a:rPr lang="en-US" altLang="en-US" sz="1300" smtClean="0">
                <a:latin typeface="Arial" pitchFamily="34" charset="0"/>
              </a:rPr>
              <a:pPr>
                <a:spcBef>
                  <a:spcPct val="0"/>
                </a:spcBef>
              </a:pPr>
              <a:t>129</a:t>
            </a:fld>
            <a:endParaRPr lang="en-US" altLang="en-US" sz="1300">
              <a:latin typeface="Arial" pitchFamily="34" charset="0"/>
            </a:endParaRPr>
          </a:p>
        </p:txBody>
      </p:sp>
      <p:sp>
        <p:nvSpPr>
          <p:cNvPr id="2" name="Date Placeholder 1">
            <a:extLst>
              <a:ext uri="{FF2B5EF4-FFF2-40B4-BE49-F238E27FC236}">
                <a16:creationId xmlns:a16="http://schemas.microsoft.com/office/drawing/2014/main" id="{51649339-32AD-6EAE-7175-699602E2E124}"/>
              </a:ext>
            </a:extLst>
          </p:cNvPr>
          <p:cNvSpPr>
            <a:spLocks noGrp="1"/>
          </p:cNvSpPr>
          <p:nvPr>
            <p:ph type="dt" idx="10"/>
          </p:nvPr>
        </p:nvSpPr>
        <p:spPr/>
        <p:txBody>
          <a:bodyPr/>
          <a:lstStyle/>
          <a:p>
            <a:fld id="{D857DB43-9788-4339-BD47-2E48EEC97638}" type="datetime1">
              <a:rPr lang="en-IN" smtClean="0"/>
              <a:t>18-12-2022</a:t>
            </a:fld>
            <a:endParaRPr lang="en-IN"/>
          </a:p>
        </p:txBody>
      </p:sp>
    </p:spTree>
    <p:extLst>
      <p:ext uri="{BB962C8B-B14F-4D97-AF65-F5344CB8AC3E}">
        <p14:creationId xmlns:p14="http://schemas.microsoft.com/office/powerpoint/2010/main" val="330948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57460fd07_0_68: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02" name="Google Shape;202;g1557460fd0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F169D452-1DA0-43BB-AA27-C91E9EF78ECD}" type="datetimeFigureOut">
              <a:rPr lang="en-US" smtClean="0"/>
              <a:t>12/18/2022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D850EC6-0432-4ADB-8FB4-1D05CBCB71F6}" type="datetimeFigureOut">
              <a:rPr lang="en-US" smtClean="0"/>
              <a:t>12/18/2022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B1E362-362D-DCED-65F3-56DA99108C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2C8F06-2B60-71AA-A4AA-B55FABB7D3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78ADB1-5FA1-0BC8-7F90-04FDD10B63A8}"/>
              </a:ext>
            </a:extLst>
          </p:cNvPr>
          <p:cNvSpPr>
            <a:spLocks noGrp="1"/>
          </p:cNvSpPr>
          <p:nvPr>
            <p:ph type="dt" sz="half" idx="10"/>
          </p:nvPr>
        </p:nvSpPr>
        <p:spPr/>
        <p:txBody>
          <a:bodyPr/>
          <a:lstStyle/>
          <a:p>
            <a:fld id="{7FE44D63-7226-4A12-8577-0B42A3FAE4A5}" type="datetimeFigureOut">
              <a:rPr lang="en-IN" smtClean="0"/>
              <a:t>18-12-2022</a:t>
            </a:fld>
            <a:endParaRPr lang="en-IN"/>
          </a:p>
        </p:txBody>
      </p:sp>
      <p:sp>
        <p:nvSpPr>
          <p:cNvPr id="5" name="Footer Placeholder 4">
            <a:extLst>
              <a:ext uri="{FF2B5EF4-FFF2-40B4-BE49-F238E27FC236}">
                <a16:creationId xmlns:a16="http://schemas.microsoft.com/office/drawing/2014/main" id="{9F3B2114-BFD7-1B17-2B45-BEEE5100A9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887C1F-4E6A-8DFF-11CC-10653AD9A64D}"/>
              </a:ext>
            </a:extLst>
          </p:cNvPr>
          <p:cNvSpPr>
            <a:spLocks noGrp="1"/>
          </p:cNvSpPr>
          <p:nvPr>
            <p:ph type="sldNum" sz="quarter" idx="12"/>
          </p:nvPr>
        </p:nvSpPr>
        <p:spPr/>
        <p:txBody>
          <a:bodyPr/>
          <a:lstStyle/>
          <a:p>
            <a:fld id="{33B4552D-EEC2-4D58-9A31-4CFEB48AEE73}" type="slidenum">
              <a:rPr lang="en-IN" smtClean="0"/>
              <a:t>‹#›</a:t>
            </a:fld>
            <a:endParaRPr lang="en-IN"/>
          </a:p>
        </p:txBody>
      </p:sp>
    </p:spTree>
    <p:extLst>
      <p:ext uri="{BB962C8B-B14F-4D97-AF65-F5344CB8AC3E}">
        <p14:creationId xmlns:p14="http://schemas.microsoft.com/office/powerpoint/2010/main" val="1242830781"/>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57805790"/>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686349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51BFA-2381-BA5C-F6E9-EBB3FA48FD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80C2AF-764B-71AE-0CC2-BA7EF38CF0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CA823E-FEF9-8F36-A894-BDCBE9717770}"/>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70D49734-BB45-5DC2-553C-997BC7783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2C4BE-A413-75BA-642C-6E23FD1DC6BE}"/>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750519900"/>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9C672-0CBF-517F-568B-11C55D9CF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7C505A-27E7-B6FA-BD31-A263AAC11E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E3C93B-9963-5CD4-16EB-951794FE4ACB}"/>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67B05E9F-183D-CFDB-AC8D-FD40871A4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53ADC-A601-A0A8-8947-B9AF490EDAE5}"/>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878518919"/>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1512-8FA3-E367-AC76-2309B38B00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DB32C9-0434-890F-830E-721D27ED5F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2CD703-B6BF-CB0F-219B-CB0D2F0A9B10}"/>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E7C7BF18-0FD3-9F1D-BF13-3B9E7AF9D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8A389-99D8-5EE6-EC4D-23F3E21324DA}"/>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815509825"/>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84B2-72C6-40D8-C418-87F6A7FADD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A3E0A3-8D6B-3122-41DD-723A671054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FD0CE2-7F57-6A88-9873-F0EAA34AE7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31ED9-FEBD-84A2-DA49-E0DA9A4DEC0D}"/>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6" name="Footer Placeholder 5">
            <a:extLst>
              <a:ext uri="{FF2B5EF4-FFF2-40B4-BE49-F238E27FC236}">
                <a16:creationId xmlns:a16="http://schemas.microsoft.com/office/drawing/2014/main" id="{50A51778-BC33-505D-E335-6F358E559D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AFF64-3117-ABD5-8D01-0A8F7446BAB5}"/>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989743559"/>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F5874-3C0B-1C06-C64F-60A85429F8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E9E7F9-3674-A83D-7C18-E8FC78BDFE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883DE0-1F0E-9839-B448-4C44D48A0E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A0BCAD-015D-4065-D708-F247E050F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BA9AF6-602F-327C-E7BE-EA417A4E2E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4C4006-01EB-99A0-9365-7D48A5D67B05}"/>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8" name="Footer Placeholder 7">
            <a:extLst>
              <a:ext uri="{FF2B5EF4-FFF2-40B4-BE49-F238E27FC236}">
                <a16:creationId xmlns:a16="http://schemas.microsoft.com/office/drawing/2014/main" id="{4C0A8E11-16A6-19BE-48DC-5C836D3D9A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AFE825-DBFE-F36D-641E-5745F62D2634}"/>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99668444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A31D-7813-860B-89D7-EAB14ADA6A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DC6645-DF00-C7D9-FED1-51A2AB673AB5}"/>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4" name="Footer Placeholder 3">
            <a:extLst>
              <a:ext uri="{FF2B5EF4-FFF2-40B4-BE49-F238E27FC236}">
                <a16:creationId xmlns:a16="http://schemas.microsoft.com/office/drawing/2014/main" id="{720D3C1E-3C17-6FEB-D258-E1388CE336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E60D6E-2E1F-207A-0AE3-DD586528A546}"/>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132622705"/>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1BDE9-4671-67AA-391C-249F2E023F6B}"/>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3" name="Footer Placeholder 2">
            <a:extLst>
              <a:ext uri="{FF2B5EF4-FFF2-40B4-BE49-F238E27FC236}">
                <a16:creationId xmlns:a16="http://schemas.microsoft.com/office/drawing/2014/main" id="{2628B82E-511F-EFF2-70D2-E4B83F9F81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107571-805A-E302-4A53-ADA224B8752C}"/>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353540553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20A1A25-CA4D-4F47-BE66-C8D3F45AD35C}" type="datetimeFigureOut">
              <a:rPr lang="en-US" smtClean="0"/>
              <a:t>12/18/2022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1-9D8F-8517-8DED-B2E5E6E684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253DC6-0F73-733A-DE47-F2DF1F5215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85C5C5-7475-A0C8-62D1-FD8268ACA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F7926-8171-0712-19C0-C104BA17FBDB}"/>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6" name="Footer Placeholder 5">
            <a:extLst>
              <a:ext uri="{FF2B5EF4-FFF2-40B4-BE49-F238E27FC236}">
                <a16:creationId xmlns:a16="http://schemas.microsoft.com/office/drawing/2014/main" id="{4A147543-2448-8316-86DB-03D3C54AB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F24FE-1633-81A7-273E-067C722719D0}"/>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53904213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4E1B-55C6-3C06-941E-39F6A6C391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FEBD16-5599-EC4A-8644-D29CF05761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851204-BD44-61B2-AD4E-9A0E37B71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4D9357-9F0D-8C95-6AB6-939421CD2434}"/>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6" name="Footer Placeholder 5">
            <a:extLst>
              <a:ext uri="{FF2B5EF4-FFF2-40B4-BE49-F238E27FC236}">
                <a16:creationId xmlns:a16="http://schemas.microsoft.com/office/drawing/2014/main" id="{EEDB5535-7CCA-8CC1-2B97-ED3C9773C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55516B-265B-909F-B44A-3D277C6BCDA3}"/>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1399512684"/>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F7CC-0857-3A86-B329-F5041CE007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159B58-3108-6B4D-F7EA-C0C20ACBC1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7140BE-4F1F-C44B-D193-C1EDB490CC29}"/>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157CC688-1ED7-1BAF-5A14-A255A3F312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B78BD-977F-A15E-6851-07CC77E0BCA5}"/>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710956799"/>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B09747-9D52-6F42-2D7B-5F798B5EE4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0F1A98-1901-5A16-C96D-0053CAF08E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CEEE01-093D-D155-E7EC-2F6AF997A290}"/>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5090F571-2C9D-B464-602B-982A34D2A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EFAA2-8AD1-B8A2-0134-2204A5D9418D}"/>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981881093"/>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30186182"/>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99095368"/>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51BFA-2381-BA5C-F6E9-EBB3FA48FD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80C2AF-764B-71AE-0CC2-BA7EF38CF0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CA823E-FEF9-8F36-A894-BDCBE9717770}"/>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70D49734-BB45-5DC2-553C-997BC7783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2C4BE-A413-75BA-642C-6E23FD1DC6BE}"/>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750519900"/>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9C672-0CBF-517F-568B-11C55D9CF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7C505A-27E7-B6FA-BD31-A263AAC11E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E3C93B-9963-5CD4-16EB-951794FE4ACB}"/>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67B05E9F-183D-CFDB-AC8D-FD40871A4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53ADC-A601-A0A8-8947-B9AF490EDAE5}"/>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878518919"/>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1512-8FA3-E367-AC76-2309B38B00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DB32C9-0434-890F-830E-721D27ED5F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2CD703-B6BF-CB0F-219B-CB0D2F0A9B10}"/>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E7C7BF18-0FD3-9F1D-BF13-3B9E7AF9D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8A389-99D8-5EE6-EC4D-23F3E21324DA}"/>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815509825"/>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84B2-72C6-40D8-C418-87F6A7FADD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A3E0A3-8D6B-3122-41DD-723A671054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FD0CE2-7F57-6A88-9873-F0EAA34AE7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31ED9-FEBD-84A2-DA49-E0DA9A4DEC0D}"/>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6" name="Footer Placeholder 5">
            <a:extLst>
              <a:ext uri="{FF2B5EF4-FFF2-40B4-BE49-F238E27FC236}">
                <a16:creationId xmlns:a16="http://schemas.microsoft.com/office/drawing/2014/main" id="{50A51778-BC33-505D-E335-6F358E559D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AFF64-3117-ABD5-8D01-0A8F7446BAB5}"/>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98974355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4BC3E-6EB6-5BD6-24FF-8431602CF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BAAAE9-EB85-FE3A-062A-F7F9FA1F4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2EB5224-6C88-619B-C618-AD31CAEDB37A}"/>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B269A233-DF5A-5B4A-4382-68A4BD4F1B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075CF6-71B0-2E33-D664-B850FD7F69D6}"/>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1687088847"/>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F5874-3C0B-1C06-C64F-60A85429F8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E9E7F9-3674-A83D-7C18-E8FC78BDFE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883DE0-1F0E-9839-B448-4C44D48A0E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A0BCAD-015D-4065-D708-F247E050F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BA9AF6-602F-327C-E7BE-EA417A4E2E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4C4006-01EB-99A0-9365-7D48A5D67B05}"/>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8" name="Footer Placeholder 7">
            <a:extLst>
              <a:ext uri="{FF2B5EF4-FFF2-40B4-BE49-F238E27FC236}">
                <a16:creationId xmlns:a16="http://schemas.microsoft.com/office/drawing/2014/main" id="{4C0A8E11-16A6-19BE-48DC-5C836D3D9A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AFE825-DBFE-F36D-641E-5745F62D2634}"/>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996684448"/>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A31D-7813-860B-89D7-EAB14ADA6A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DC6645-DF00-C7D9-FED1-51A2AB673AB5}"/>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4" name="Footer Placeholder 3">
            <a:extLst>
              <a:ext uri="{FF2B5EF4-FFF2-40B4-BE49-F238E27FC236}">
                <a16:creationId xmlns:a16="http://schemas.microsoft.com/office/drawing/2014/main" id="{720D3C1E-3C17-6FEB-D258-E1388CE336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E60D6E-2E1F-207A-0AE3-DD586528A546}"/>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132622705"/>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1BDE9-4671-67AA-391C-249F2E023F6B}"/>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3" name="Footer Placeholder 2">
            <a:extLst>
              <a:ext uri="{FF2B5EF4-FFF2-40B4-BE49-F238E27FC236}">
                <a16:creationId xmlns:a16="http://schemas.microsoft.com/office/drawing/2014/main" id="{2628B82E-511F-EFF2-70D2-E4B83F9F81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107571-805A-E302-4A53-ADA224B8752C}"/>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3535405535"/>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1-9D8F-8517-8DED-B2E5E6E684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253DC6-0F73-733A-DE47-F2DF1F5215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85C5C5-7475-A0C8-62D1-FD8268ACA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F7926-8171-0712-19C0-C104BA17FBDB}"/>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6" name="Footer Placeholder 5">
            <a:extLst>
              <a:ext uri="{FF2B5EF4-FFF2-40B4-BE49-F238E27FC236}">
                <a16:creationId xmlns:a16="http://schemas.microsoft.com/office/drawing/2014/main" id="{4A147543-2448-8316-86DB-03D3C54AB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F24FE-1633-81A7-273E-067C722719D0}"/>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53904213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4E1B-55C6-3C06-941E-39F6A6C391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FEBD16-5599-EC4A-8644-D29CF05761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851204-BD44-61B2-AD4E-9A0E37B71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4D9357-9F0D-8C95-6AB6-939421CD2434}"/>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6" name="Footer Placeholder 5">
            <a:extLst>
              <a:ext uri="{FF2B5EF4-FFF2-40B4-BE49-F238E27FC236}">
                <a16:creationId xmlns:a16="http://schemas.microsoft.com/office/drawing/2014/main" id="{EEDB5535-7CCA-8CC1-2B97-ED3C9773C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55516B-265B-909F-B44A-3D277C6BCDA3}"/>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1399512684"/>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F7CC-0857-3A86-B329-F5041CE007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159B58-3108-6B4D-F7EA-C0C20ACBC1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7140BE-4F1F-C44B-D193-C1EDB490CC29}"/>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157CC688-1ED7-1BAF-5A14-A255A3F312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B78BD-977F-A15E-6851-07CC77E0BCA5}"/>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71095679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B09747-9D52-6F42-2D7B-5F798B5EE4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0F1A98-1901-5A16-C96D-0053CAF08E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CEEE01-093D-D155-E7EC-2F6AF997A290}"/>
              </a:ext>
            </a:extLst>
          </p:cNvPr>
          <p:cNvSpPr>
            <a:spLocks noGrp="1"/>
          </p:cNvSpPr>
          <p:nvPr>
            <p:ph type="dt" sz="half" idx="10"/>
          </p:nvPr>
        </p:nvSpPr>
        <p:spPr/>
        <p:txBody>
          <a:body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5090F571-2C9D-B464-602B-982A34D2A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EFAA2-8AD1-B8A2-0134-2204A5D9418D}"/>
              </a:ext>
            </a:extLst>
          </p:cNvPr>
          <p:cNvSpPr>
            <a:spLocks noGrp="1"/>
          </p:cNvSpPr>
          <p:nvPr>
            <p:ph type="sldNum" sz="quarter" idx="12"/>
          </p:nvPr>
        </p:nvSpPr>
        <p:spPr/>
        <p:txBody>
          <a:bodyPr/>
          <a:lstStyle/>
          <a:p>
            <a:fld id="{46A270CC-CDBC-4295-9BAB-4AC949E629EF}" type="slidenum">
              <a:rPr lang="en-US" smtClean="0"/>
              <a:t>‹#›</a:t>
            </a:fld>
            <a:endParaRPr lang="en-US"/>
          </a:p>
        </p:txBody>
      </p:sp>
    </p:spTree>
    <p:extLst>
      <p:ext uri="{BB962C8B-B14F-4D97-AF65-F5344CB8AC3E}">
        <p14:creationId xmlns:p14="http://schemas.microsoft.com/office/powerpoint/2010/main" val="2981881093"/>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3018618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99095368"/>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E82F-2489-A2A4-61C1-FF4096FFA0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B81F93-9998-9324-BC4E-72794C1451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33A84B-B8BC-9BFB-40E4-5DF29FDA3878}"/>
              </a:ext>
            </a:extLst>
          </p:cNvPr>
          <p:cNvSpPr>
            <a:spLocks noGrp="1"/>
          </p:cNvSpPr>
          <p:nvPr>
            <p:ph type="dt" sz="half" idx="10"/>
          </p:nvPr>
        </p:nvSpPr>
        <p:spPr/>
        <p:txBody>
          <a:bodyPr/>
          <a:lstStyle/>
          <a:p>
            <a:fld id="{053C3111-61ED-45E0-A7F6-B8DAEEAF20A4}" type="datetimeFigureOut">
              <a:rPr lang="en-US" smtClean="0"/>
              <a:t>12/18/2022</a:t>
            </a:fld>
            <a:endParaRPr lang="en-US"/>
          </a:p>
        </p:txBody>
      </p:sp>
      <p:sp>
        <p:nvSpPr>
          <p:cNvPr id="5" name="Footer Placeholder 4">
            <a:extLst>
              <a:ext uri="{FF2B5EF4-FFF2-40B4-BE49-F238E27FC236}">
                <a16:creationId xmlns:a16="http://schemas.microsoft.com/office/drawing/2014/main" id="{00E09828-3583-3A97-5EEA-AF9B9A138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8DAE-77E3-3854-CB27-09995733E8F2}"/>
              </a:ext>
            </a:extLst>
          </p:cNvPr>
          <p:cNvSpPr>
            <a:spLocks noGrp="1"/>
          </p:cNvSpPr>
          <p:nvPr>
            <p:ph type="sldNum" sz="quarter" idx="12"/>
          </p:nvPr>
        </p:nvSpPr>
        <p:spPr/>
        <p:txBody>
          <a:bodyPr/>
          <a:lstStyle/>
          <a:p>
            <a:fld id="{A19CB446-36D2-4D6F-B242-8EC86D54585A}" type="slidenum">
              <a:rPr lang="en-US" smtClean="0"/>
              <a:t>‹#›</a:t>
            </a:fld>
            <a:endParaRPr lang="en-US"/>
          </a:p>
        </p:txBody>
      </p:sp>
    </p:spTree>
    <p:extLst>
      <p:ext uri="{BB962C8B-B14F-4D97-AF65-F5344CB8AC3E}">
        <p14:creationId xmlns:p14="http://schemas.microsoft.com/office/powerpoint/2010/main" val="34381408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E45D-E143-B67F-99A5-EABB4FB2A6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5B3F49-8892-F11A-0BC5-80EF34136D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DAF52C-EEF2-5EEA-9621-360A9A08AC03}"/>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6F39DC39-9506-7773-2A3D-99ECEEE64F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047D20-AD6D-809C-80DA-D45A12FCFE94}"/>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3656656079"/>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F03C-7838-B162-2F2B-2CDD07A536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FCDE8-2BC4-F8E5-EF72-6D7AC2E53D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F8C8C-6C01-35D7-521B-425413267ED6}"/>
              </a:ext>
            </a:extLst>
          </p:cNvPr>
          <p:cNvSpPr>
            <a:spLocks noGrp="1"/>
          </p:cNvSpPr>
          <p:nvPr>
            <p:ph type="dt" sz="half" idx="10"/>
          </p:nvPr>
        </p:nvSpPr>
        <p:spPr/>
        <p:txBody>
          <a:bodyPr/>
          <a:lstStyle/>
          <a:p>
            <a:fld id="{053C3111-61ED-45E0-A7F6-B8DAEEAF20A4}" type="datetimeFigureOut">
              <a:rPr lang="en-US" smtClean="0"/>
              <a:t>12/18/2022</a:t>
            </a:fld>
            <a:endParaRPr lang="en-US"/>
          </a:p>
        </p:txBody>
      </p:sp>
      <p:sp>
        <p:nvSpPr>
          <p:cNvPr id="5" name="Footer Placeholder 4">
            <a:extLst>
              <a:ext uri="{FF2B5EF4-FFF2-40B4-BE49-F238E27FC236}">
                <a16:creationId xmlns:a16="http://schemas.microsoft.com/office/drawing/2014/main" id="{78C58983-8060-2C16-CE2E-A7FE2F922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CC93F-2184-AA40-FDC7-67F490319B69}"/>
              </a:ext>
            </a:extLst>
          </p:cNvPr>
          <p:cNvSpPr>
            <a:spLocks noGrp="1"/>
          </p:cNvSpPr>
          <p:nvPr>
            <p:ph type="sldNum" sz="quarter" idx="12"/>
          </p:nvPr>
        </p:nvSpPr>
        <p:spPr/>
        <p:txBody>
          <a:bodyPr/>
          <a:lstStyle/>
          <a:p>
            <a:fld id="{A19CB446-36D2-4D6F-B242-8EC86D54585A}" type="slidenum">
              <a:rPr lang="en-US" smtClean="0"/>
              <a:t>‹#›</a:t>
            </a:fld>
            <a:endParaRPr lang="en-US"/>
          </a:p>
        </p:txBody>
      </p:sp>
    </p:spTree>
    <p:extLst>
      <p:ext uri="{BB962C8B-B14F-4D97-AF65-F5344CB8AC3E}">
        <p14:creationId xmlns:p14="http://schemas.microsoft.com/office/powerpoint/2010/main" val="2122572169"/>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9E8B-5163-E938-06E0-5EDFEBCD5B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927BBB-7A16-2F99-5A74-24929B12B2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22606D-FBEE-3186-46EB-267E6562E2AE}"/>
              </a:ext>
            </a:extLst>
          </p:cNvPr>
          <p:cNvSpPr>
            <a:spLocks noGrp="1"/>
          </p:cNvSpPr>
          <p:nvPr>
            <p:ph type="dt" sz="half" idx="10"/>
          </p:nvPr>
        </p:nvSpPr>
        <p:spPr/>
        <p:txBody>
          <a:bodyPr/>
          <a:lstStyle/>
          <a:p>
            <a:fld id="{053C3111-61ED-45E0-A7F6-B8DAEEAF20A4}" type="datetimeFigureOut">
              <a:rPr lang="en-US" smtClean="0"/>
              <a:t>12/18/2022</a:t>
            </a:fld>
            <a:endParaRPr lang="en-US"/>
          </a:p>
        </p:txBody>
      </p:sp>
      <p:sp>
        <p:nvSpPr>
          <p:cNvPr id="5" name="Footer Placeholder 4">
            <a:extLst>
              <a:ext uri="{FF2B5EF4-FFF2-40B4-BE49-F238E27FC236}">
                <a16:creationId xmlns:a16="http://schemas.microsoft.com/office/drawing/2014/main" id="{7C5A3D06-2CC6-3267-985D-82C8224EB8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29173-9605-6EF1-0BDE-6052C461F5E0}"/>
              </a:ext>
            </a:extLst>
          </p:cNvPr>
          <p:cNvSpPr>
            <a:spLocks noGrp="1"/>
          </p:cNvSpPr>
          <p:nvPr>
            <p:ph type="sldNum" sz="quarter" idx="12"/>
          </p:nvPr>
        </p:nvSpPr>
        <p:spPr/>
        <p:txBody>
          <a:bodyPr/>
          <a:lstStyle/>
          <a:p>
            <a:fld id="{A19CB446-36D2-4D6F-B242-8EC86D54585A}" type="slidenum">
              <a:rPr lang="en-US" smtClean="0"/>
              <a:t>‹#›</a:t>
            </a:fld>
            <a:endParaRPr lang="en-US"/>
          </a:p>
        </p:txBody>
      </p:sp>
    </p:spTree>
    <p:extLst>
      <p:ext uri="{BB962C8B-B14F-4D97-AF65-F5344CB8AC3E}">
        <p14:creationId xmlns:p14="http://schemas.microsoft.com/office/powerpoint/2010/main" val="545493778"/>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6ED1-B0A3-601F-F2B9-DF6EF3E127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05FF79-326A-BCB6-DF1A-0E02D1B972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90E96C-BA2C-AC97-15FB-03BCAB031D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46784B-461A-37FE-629F-FF8EE0061C52}"/>
              </a:ext>
            </a:extLst>
          </p:cNvPr>
          <p:cNvSpPr>
            <a:spLocks noGrp="1"/>
          </p:cNvSpPr>
          <p:nvPr>
            <p:ph type="dt" sz="half" idx="10"/>
          </p:nvPr>
        </p:nvSpPr>
        <p:spPr/>
        <p:txBody>
          <a:bodyPr/>
          <a:lstStyle/>
          <a:p>
            <a:fld id="{053C3111-61ED-45E0-A7F6-B8DAEEAF20A4}" type="datetimeFigureOut">
              <a:rPr lang="en-US" smtClean="0"/>
              <a:t>12/18/2022</a:t>
            </a:fld>
            <a:endParaRPr lang="en-US"/>
          </a:p>
        </p:txBody>
      </p:sp>
      <p:sp>
        <p:nvSpPr>
          <p:cNvPr id="6" name="Footer Placeholder 5">
            <a:extLst>
              <a:ext uri="{FF2B5EF4-FFF2-40B4-BE49-F238E27FC236}">
                <a16:creationId xmlns:a16="http://schemas.microsoft.com/office/drawing/2014/main" id="{55666753-5784-953E-6487-9E258B6AD7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8F2C7-BE44-5AD6-7EDB-70E5B669842C}"/>
              </a:ext>
            </a:extLst>
          </p:cNvPr>
          <p:cNvSpPr>
            <a:spLocks noGrp="1"/>
          </p:cNvSpPr>
          <p:nvPr>
            <p:ph type="sldNum" sz="quarter" idx="12"/>
          </p:nvPr>
        </p:nvSpPr>
        <p:spPr/>
        <p:txBody>
          <a:bodyPr/>
          <a:lstStyle/>
          <a:p>
            <a:fld id="{A19CB446-36D2-4D6F-B242-8EC86D54585A}" type="slidenum">
              <a:rPr lang="en-US" smtClean="0"/>
              <a:t>‹#›</a:t>
            </a:fld>
            <a:endParaRPr lang="en-US"/>
          </a:p>
        </p:txBody>
      </p:sp>
    </p:spTree>
    <p:extLst>
      <p:ext uri="{BB962C8B-B14F-4D97-AF65-F5344CB8AC3E}">
        <p14:creationId xmlns:p14="http://schemas.microsoft.com/office/powerpoint/2010/main" val="776938793"/>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10B3-F408-EB70-174B-CE4591EF9C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23E49F-B790-4E15-F10A-B538B32DE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0171EB-F713-EF2A-F1FD-0ACEE7A064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EE522E-AF8D-AC22-6B40-8B5CACFAE6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D0FCC4-16BF-D27A-16E3-D09A501EA2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F27522-70C2-D6BD-293C-711081923506}"/>
              </a:ext>
            </a:extLst>
          </p:cNvPr>
          <p:cNvSpPr>
            <a:spLocks noGrp="1"/>
          </p:cNvSpPr>
          <p:nvPr>
            <p:ph type="dt" sz="half" idx="10"/>
          </p:nvPr>
        </p:nvSpPr>
        <p:spPr/>
        <p:txBody>
          <a:bodyPr/>
          <a:lstStyle/>
          <a:p>
            <a:fld id="{053C3111-61ED-45E0-A7F6-B8DAEEAF20A4}" type="datetimeFigureOut">
              <a:rPr lang="en-US" smtClean="0"/>
              <a:t>12/18/2022</a:t>
            </a:fld>
            <a:endParaRPr lang="en-US"/>
          </a:p>
        </p:txBody>
      </p:sp>
      <p:sp>
        <p:nvSpPr>
          <p:cNvPr id="8" name="Footer Placeholder 7">
            <a:extLst>
              <a:ext uri="{FF2B5EF4-FFF2-40B4-BE49-F238E27FC236}">
                <a16:creationId xmlns:a16="http://schemas.microsoft.com/office/drawing/2014/main" id="{5754F7C0-0AB8-FEED-1BAF-7BAEE47DB2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2103B4-6780-70EE-990E-A1262B092048}"/>
              </a:ext>
            </a:extLst>
          </p:cNvPr>
          <p:cNvSpPr>
            <a:spLocks noGrp="1"/>
          </p:cNvSpPr>
          <p:nvPr>
            <p:ph type="sldNum" sz="quarter" idx="12"/>
          </p:nvPr>
        </p:nvSpPr>
        <p:spPr/>
        <p:txBody>
          <a:bodyPr/>
          <a:lstStyle/>
          <a:p>
            <a:fld id="{A19CB446-36D2-4D6F-B242-8EC86D54585A}" type="slidenum">
              <a:rPr lang="en-US" smtClean="0"/>
              <a:t>‹#›</a:t>
            </a:fld>
            <a:endParaRPr lang="en-US"/>
          </a:p>
        </p:txBody>
      </p:sp>
    </p:spTree>
    <p:extLst>
      <p:ext uri="{BB962C8B-B14F-4D97-AF65-F5344CB8AC3E}">
        <p14:creationId xmlns:p14="http://schemas.microsoft.com/office/powerpoint/2010/main" val="3954375261"/>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E964E-F0EB-6FE5-0B25-3C9A52A89B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DAEE1C-32C8-AC82-2C76-155536552696}"/>
              </a:ext>
            </a:extLst>
          </p:cNvPr>
          <p:cNvSpPr>
            <a:spLocks noGrp="1"/>
          </p:cNvSpPr>
          <p:nvPr>
            <p:ph type="dt" sz="half" idx="10"/>
          </p:nvPr>
        </p:nvSpPr>
        <p:spPr/>
        <p:txBody>
          <a:bodyPr/>
          <a:lstStyle/>
          <a:p>
            <a:fld id="{053C3111-61ED-45E0-A7F6-B8DAEEAF20A4}" type="datetimeFigureOut">
              <a:rPr lang="en-US" smtClean="0"/>
              <a:t>12/18/2022</a:t>
            </a:fld>
            <a:endParaRPr lang="en-US"/>
          </a:p>
        </p:txBody>
      </p:sp>
      <p:sp>
        <p:nvSpPr>
          <p:cNvPr id="4" name="Footer Placeholder 3">
            <a:extLst>
              <a:ext uri="{FF2B5EF4-FFF2-40B4-BE49-F238E27FC236}">
                <a16:creationId xmlns:a16="http://schemas.microsoft.com/office/drawing/2014/main" id="{811DBD2B-9B2B-1573-2E60-68D520A0D1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8C5F40-F59F-C20C-B5C7-33AA17A29948}"/>
              </a:ext>
            </a:extLst>
          </p:cNvPr>
          <p:cNvSpPr>
            <a:spLocks noGrp="1"/>
          </p:cNvSpPr>
          <p:nvPr>
            <p:ph type="sldNum" sz="quarter" idx="12"/>
          </p:nvPr>
        </p:nvSpPr>
        <p:spPr/>
        <p:txBody>
          <a:bodyPr/>
          <a:lstStyle/>
          <a:p>
            <a:fld id="{A19CB446-36D2-4D6F-B242-8EC86D54585A}" type="slidenum">
              <a:rPr lang="en-US" smtClean="0"/>
              <a:t>‹#›</a:t>
            </a:fld>
            <a:endParaRPr lang="en-US"/>
          </a:p>
        </p:txBody>
      </p:sp>
    </p:spTree>
    <p:extLst>
      <p:ext uri="{BB962C8B-B14F-4D97-AF65-F5344CB8AC3E}">
        <p14:creationId xmlns:p14="http://schemas.microsoft.com/office/powerpoint/2010/main" val="1446762046"/>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3E3CB-2823-D3E6-6ECE-4B0607B22CA7}"/>
              </a:ext>
            </a:extLst>
          </p:cNvPr>
          <p:cNvSpPr>
            <a:spLocks noGrp="1"/>
          </p:cNvSpPr>
          <p:nvPr>
            <p:ph type="dt" sz="half" idx="10"/>
          </p:nvPr>
        </p:nvSpPr>
        <p:spPr/>
        <p:txBody>
          <a:bodyPr/>
          <a:lstStyle/>
          <a:p>
            <a:fld id="{053C3111-61ED-45E0-A7F6-B8DAEEAF20A4}" type="datetimeFigureOut">
              <a:rPr lang="en-US" smtClean="0"/>
              <a:t>12/18/2022</a:t>
            </a:fld>
            <a:endParaRPr lang="en-US"/>
          </a:p>
        </p:txBody>
      </p:sp>
      <p:sp>
        <p:nvSpPr>
          <p:cNvPr id="3" name="Footer Placeholder 2">
            <a:extLst>
              <a:ext uri="{FF2B5EF4-FFF2-40B4-BE49-F238E27FC236}">
                <a16:creationId xmlns:a16="http://schemas.microsoft.com/office/drawing/2014/main" id="{C61FC710-04B1-A8FC-49E4-38756B769E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03EF48-AA25-15CE-7811-B3796521AE04}"/>
              </a:ext>
            </a:extLst>
          </p:cNvPr>
          <p:cNvSpPr>
            <a:spLocks noGrp="1"/>
          </p:cNvSpPr>
          <p:nvPr>
            <p:ph type="sldNum" sz="quarter" idx="12"/>
          </p:nvPr>
        </p:nvSpPr>
        <p:spPr/>
        <p:txBody>
          <a:bodyPr/>
          <a:lstStyle/>
          <a:p>
            <a:fld id="{A19CB446-36D2-4D6F-B242-8EC86D54585A}" type="slidenum">
              <a:rPr lang="en-US" smtClean="0"/>
              <a:t>‹#›</a:t>
            </a:fld>
            <a:endParaRPr lang="en-US"/>
          </a:p>
        </p:txBody>
      </p:sp>
    </p:spTree>
    <p:extLst>
      <p:ext uri="{BB962C8B-B14F-4D97-AF65-F5344CB8AC3E}">
        <p14:creationId xmlns:p14="http://schemas.microsoft.com/office/powerpoint/2010/main" val="3987253134"/>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2943-2569-671B-B2EC-5CD36AF69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872065-33A1-D8EC-4103-677C29E37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9464D2-5F2A-87D2-7EBF-142BC649CB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54D867-D6F8-32D1-EF02-4689DED2C32D}"/>
              </a:ext>
            </a:extLst>
          </p:cNvPr>
          <p:cNvSpPr>
            <a:spLocks noGrp="1"/>
          </p:cNvSpPr>
          <p:nvPr>
            <p:ph type="dt" sz="half" idx="10"/>
          </p:nvPr>
        </p:nvSpPr>
        <p:spPr/>
        <p:txBody>
          <a:bodyPr/>
          <a:lstStyle/>
          <a:p>
            <a:fld id="{053C3111-61ED-45E0-A7F6-B8DAEEAF20A4}" type="datetimeFigureOut">
              <a:rPr lang="en-US" smtClean="0"/>
              <a:t>12/18/2022</a:t>
            </a:fld>
            <a:endParaRPr lang="en-US"/>
          </a:p>
        </p:txBody>
      </p:sp>
      <p:sp>
        <p:nvSpPr>
          <p:cNvPr id="6" name="Footer Placeholder 5">
            <a:extLst>
              <a:ext uri="{FF2B5EF4-FFF2-40B4-BE49-F238E27FC236}">
                <a16:creationId xmlns:a16="http://schemas.microsoft.com/office/drawing/2014/main" id="{A30565F9-333F-E7F6-9A4E-9DA7282EB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ACACDA-D201-8107-A8FC-3E1905DB82CD}"/>
              </a:ext>
            </a:extLst>
          </p:cNvPr>
          <p:cNvSpPr>
            <a:spLocks noGrp="1"/>
          </p:cNvSpPr>
          <p:nvPr>
            <p:ph type="sldNum" sz="quarter" idx="12"/>
          </p:nvPr>
        </p:nvSpPr>
        <p:spPr/>
        <p:txBody>
          <a:bodyPr/>
          <a:lstStyle/>
          <a:p>
            <a:fld id="{A19CB446-36D2-4D6F-B242-8EC86D54585A}" type="slidenum">
              <a:rPr lang="en-US" smtClean="0"/>
              <a:t>‹#›</a:t>
            </a:fld>
            <a:endParaRPr lang="en-US"/>
          </a:p>
        </p:txBody>
      </p:sp>
    </p:spTree>
    <p:extLst>
      <p:ext uri="{BB962C8B-B14F-4D97-AF65-F5344CB8AC3E}">
        <p14:creationId xmlns:p14="http://schemas.microsoft.com/office/powerpoint/2010/main" val="1485864583"/>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7CD3-A45D-75BC-6DF2-6D8085F85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30E503-A336-0380-FB9F-52157A4055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D42F6F-6914-36AC-72BF-867FF38F4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A9F1A-2738-4A88-E31A-AA2337440112}"/>
              </a:ext>
            </a:extLst>
          </p:cNvPr>
          <p:cNvSpPr>
            <a:spLocks noGrp="1"/>
          </p:cNvSpPr>
          <p:nvPr>
            <p:ph type="dt" sz="half" idx="10"/>
          </p:nvPr>
        </p:nvSpPr>
        <p:spPr/>
        <p:txBody>
          <a:bodyPr/>
          <a:lstStyle/>
          <a:p>
            <a:fld id="{053C3111-61ED-45E0-A7F6-B8DAEEAF20A4}" type="datetimeFigureOut">
              <a:rPr lang="en-US" smtClean="0"/>
              <a:t>12/18/2022</a:t>
            </a:fld>
            <a:endParaRPr lang="en-US"/>
          </a:p>
        </p:txBody>
      </p:sp>
      <p:sp>
        <p:nvSpPr>
          <p:cNvPr id="6" name="Footer Placeholder 5">
            <a:extLst>
              <a:ext uri="{FF2B5EF4-FFF2-40B4-BE49-F238E27FC236}">
                <a16:creationId xmlns:a16="http://schemas.microsoft.com/office/drawing/2014/main" id="{AF315651-2BFE-1BEF-46E1-43A300087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82F08C-5CA9-10F6-D756-3AF129FBE60F}"/>
              </a:ext>
            </a:extLst>
          </p:cNvPr>
          <p:cNvSpPr>
            <a:spLocks noGrp="1"/>
          </p:cNvSpPr>
          <p:nvPr>
            <p:ph type="sldNum" sz="quarter" idx="12"/>
          </p:nvPr>
        </p:nvSpPr>
        <p:spPr/>
        <p:txBody>
          <a:bodyPr/>
          <a:lstStyle/>
          <a:p>
            <a:fld id="{A19CB446-36D2-4D6F-B242-8EC86D54585A}" type="slidenum">
              <a:rPr lang="en-US" smtClean="0"/>
              <a:t>‹#›</a:t>
            </a:fld>
            <a:endParaRPr lang="en-US"/>
          </a:p>
        </p:txBody>
      </p:sp>
    </p:spTree>
    <p:extLst>
      <p:ext uri="{BB962C8B-B14F-4D97-AF65-F5344CB8AC3E}">
        <p14:creationId xmlns:p14="http://schemas.microsoft.com/office/powerpoint/2010/main" val="4153250799"/>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5E39D-A205-0653-8180-41A7D35729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08D4C2-2EB7-0F62-B16F-6FD6C7A24B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67040-4CF8-BBF1-D041-B9F93D8B3A05}"/>
              </a:ext>
            </a:extLst>
          </p:cNvPr>
          <p:cNvSpPr>
            <a:spLocks noGrp="1"/>
          </p:cNvSpPr>
          <p:nvPr>
            <p:ph type="dt" sz="half" idx="10"/>
          </p:nvPr>
        </p:nvSpPr>
        <p:spPr/>
        <p:txBody>
          <a:bodyPr/>
          <a:lstStyle/>
          <a:p>
            <a:fld id="{053C3111-61ED-45E0-A7F6-B8DAEEAF20A4}" type="datetimeFigureOut">
              <a:rPr lang="en-US" smtClean="0"/>
              <a:t>12/18/2022</a:t>
            </a:fld>
            <a:endParaRPr lang="en-US"/>
          </a:p>
        </p:txBody>
      </p:sp>
      <p:sp>
        <p:nvSpPr>
          <p:cNvPr id="5" name="Footer Placeholder 4">
            <a:extLst>
              <a:ext uri="{FF2B5EF4-FFF2-40B4-BE49-F238E27FC236}">
                <a16:creationId xmlns:a16="http://schemas.microsoft.com/office/drawing/2014/main" id="{A68478A9-A1F8-A4AE-0706-8805AEF11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31E572-2D28-F6A8-DE67-8F31A4828248}"/>
              </a:ext>
            </a:extLst>
          </p:cNvPr>
          <p:cNvSpPr>
            <a:spLocks noGrp="1"/>
          </p:cNvSpPr>
          <p:nvPr>
            <p:ph type="sldNum" sz="quarter" idx="12"/>
          </p:nvPr>
        </p:nvSpPr>
        <p:spPr/>
        <p:txBody>
          <a:bodyPr/>
          <a:lstStyle/>
          <a:p>
            <a:fld id="{A19CB446-36D2-4D6F-B242-8EC86D54585A}" type="slidenum">
              <a:rPr lang="en-US" smtClean="0"/>
              <a:t>‹#›</a:t>
            </a:fld>
            <a:endParaRPr lang="en-US"/>
          </a:p>
        </p:txBody>
      </p:sp>
    </p:spTree>
    <p:extLst>
      <p:ext uri="{BB962C8B-B14F-4D97-AF65-F5344CB8AC3E}">
        <p14:creationId xmlns:p14="http://schemas.microsoft.com/office/powerpoint/2010/main" val="91669533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DEAF6-26C0-9A64-55FF-9301DFBFAE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608D5E-0661-7E53-CDDC-633DE27474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B6284-FE4F-DD13-9754-4CD5A22C5F15}"/>
              </a:ext>
            </a:extLst>
          </p:cNvPr>
          <p:cNvSpPr>
            <a:spLocks noGrp="1"/>
          </p:cNvSpPr>
          <p:nvPr>
            <p:ph type="dt" sz="half" idx="10"/>
          </p:nvPr>
        </p:nvSpPr>
        <p:spPr/>
        <p:txBody>
          <a:bodyPr/>
          <a:lstStyle/>
          <a:p>
            <a:fld id="{053C3111-61ED-45E0-A7F6-B8DAEEAF20A4}" type="datetimeFigureOut">
              <a:rPr lang="en-US" smtClean="0"/>
              <a:t>12/18/2022</a:t>
            </a:fld>
            <a:endParaRPr lang="en-US"/>
          </a:p>
        </p:txBody>
      </p:sp>
      <p:sp>
        <p:nvSpPr>
          <p:cNvPr id="5" name="Footer Placeholder 4">
            <a:extLst>
              <a:ext uri="{FF2B5EF4-FFF2-40B4-BE49-F238E27FC236}">
                <a16:creationId xmlns:a16="http://schemas.microsoft.com/office/drawing/2014/main" id="{20A2335F-AB98-C7E7-CFDC-F61210FC7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50CD8-0396-E5E6-9C69-F4A6E7DDE73C}"/>
              </a:ext>
            </a:extLst>
          </p:cNvPr>
          <p:cNvSpPr>
            <a:spLocks noGrp="1"/>
          </p:cNvSpPr>
          <p:nvPr>
            <p:ph type="sldNum" sz="quarter" idx="12"/>
          </p:nvPr>
        </p:nvSpPr>
        <p:spPr/>
        <p:txBody>
          <a:bodyPr/>
          <a:lstStyle/>
          <a:p>
            <a:fld id="{A19CB446-36D2-4D6F-B242-8EC86D54585A}" type="slidenum">
              <a:rPr lang="en-US" smtClean="0"/>
              <a:t>‹#›</a:t>
            </a:fld>
            <a:endParaRPr lang="en-US"/>
          </a:p>
        </p:txBody>
      </p:sp>
    </p:spTree>
    <p:extLst>
      <p:ext uri="{BB962C8B-B14F-4D97-AF65-F5344CB8AC3E}">
        <p14:creationId xmlns:p14="http://schemas.microsoft.com/office/powerpoint/2010/main" val="403269340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1CE2-9BA8-7C7B-4271-989897C4DE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8D736B-58B5-EBF2-DFB8-8DEA9F78DA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944C38-80DC-2A07-0C4E-9669388C7ADD}"/>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C686DB05-2C4E-6017-3B4C-00F084BE3B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CA0953-6153-8F51-153B-FE57AD20F7E6}"/>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1686225575"/>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34154993"/>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961279210"/>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6F1B2-EF90-82BE-56B3-9F0F132F3A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2338C5-9179-EE1B-9251-041CE53B2D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F63715-0C90-35C1-5AC1-056DFC86B924}"/>
              </a:ext>
            </a:extLst>
          </p:cNvPr>
          <p:cNvSpPr>
            <a:spLocks noGrp="1"/>
          </p:cNvSpPr>
          <p:nvPr>
            <p:ph type="dt" sz="half" idx="10"/>
          </p:nvPr>
        </p:nvSpPr>
        <p:spPr/>
        <p:txBody>
          <a:bodyPr/>
          <a:lstStyle/>
          <a:p>
            <a:fld id="{0C047020-10A8-4D52-BCD2-1BF581B2AF29}" type="datetimeFigureOut">
              <a:rPr lang="en-IN" smtClean="0"/>
              <a:t>18-12-2022</a:t>
            </a:fld>
            <a:endParaRPr lang="en-IN"/>
          </a:p>
        </p:txBody>
      </p:sp>
      <p:sp>
        <p:nvSpPr>
          <p:cNvPr id="5" name="Footer Placeholder 4">
            <a:extLst>
              <a:ext uri="{FF2B5EF4-FFF2-40B4-BE49-F238E27FC236}">
                <a16:creationId xmlns:a16="http://schemas.microsoft.com/office/drawing/2014/main" id="{BFE2B6AF-3864-1518-D70F-07DB7332D3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34F655-9735-7A18-EEA1-B596D181B55F}"/>
              </a:ext>
            </a:extLst>
          </p:cNvPr>
          <p:cNvSpPr>
            <a:spLocks noGrp="1"/>
          </p:cNvSpPr>
          <p:nvPr>
            <p:ph type="sldNum" sz="quarter" idx="12"/>
          </p:nvPr>
        </p:nvSpPr>
        <p:spPr/>
        <p:txBody>
          <a:bodyPr/>
          <a:lstStyle/>
          <a:p>
            <a:fld id="{6D3FF63F-D27F-4B11-8E0F-8F5EA463B83E}" type="slidenum">
              <a:rPr lang="en-IN" smtClean="0"/>
              <a:t>‹#›</a:t>
            </a:fld>
            <a:endParaRPr lang="en-IN"/>
          </a:p>
        </p:txBody>
      </p:sp>
    </p:spTree>
    <p:extLst>
      <p:ext uri="{BB962C8B-B14F-4D97-AF65-F5344CB8AC3E}">
        <p14:creationId xmlns:p14="http://schemas.microsoft.com/office/powerpoint/2010/main" val="122903779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8A13-B12F-86FB-C548-4FF9D4359A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FC36A-8033-4710-6BEE-BF2FA93CB5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8471D7-E811-25F5-2D1B-F8724673D14C}"/>
              </a:ext>
            </a:extLst>
          </p:cNvPr>
          <p:cNvSpPr>
            <a:spLocks noGrp="1"/>
          </p:cNvSpPr>
          <p:nvPr>
            <p:ph type="dt" sz="half" idx="10"/>
          </p:nvPr>
        </p:nvSpPr>
        <p:spPr/>
        <p:txBody>
          <a:bodyPr/>
          <a:lstStyle/>
          <a:p>
            <a:fld id="{0C047020-10A8-4D52-BCD2-1BF581B2AF29}" type="datetimeFigureOut">
              <a:rPr lang="en-IN" smtClean="0"/>
              <a:t>18-12-2022</a:t>
            </a:fld>
            <a:endParaRPr lang="en-IN"/>
          </a:p>
        </p:txBody>
      </p:sp>
      <p:sp>
        <p:nvSpPr>
          <p:cNvPr id="5" name="Footer Placeholder 4">
            <a:extLst>
              <a:ext uri="{FF2B5EF4-FFF2-40B4-BE49-F238E27FC236}">
                <a16:creationId xmlns:a16="http://schemas.microsoft.com/office/drawing/2014/main" id="{0ECA5C69-B29A-E095-8543-93E855D389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910EA-3801-297D-0FD7-9308D97DC6DC}"/>
              </a:ext>
            </a:extLst>
          </p:cNvPr>
          <p:cNvSpPr>
            <a:spLocks noGrp="1"/>
          </p:cNvSpPr>
          <p:nvPr>
            <p:ph type="sldNum" sz="quarter" idx="12"/>
          </p:nvPr>
        </p:nvSpPr>
        <p:spPr/>
        <p:txBody>
          <a:bodyPr/>
          <a:lstStyle/>
          <a:p>
            <a:fld id="{6D3FF63F-D27F-4B11-8E0F-8F5EA463B83E}" type="slidenum">
              <a:rPr lang="en-IN" smtClean="0"/>
              <a:t>‹#›</a:t>
            </a:fld>
            <a:endParaRPr lang="en-IN"/>
          </a:p>
        </p:txBody>
      </p:sp>
    </p:spTree>
    <p:extLst>
      <p:ext uri="{BB962C8B-B14F-4D97-AF65-F5344CB8AC3E}">
        <p14:creationId xmlns:p14="http://schemas.microsoft.com/office/powerpoint/2010/main" val="2143026603"/>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B35D3-E50C-2419-BA60-071A781A69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291FF2-AA5E-52E6-CBCE-A03398688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A02DF-2A73-BD77-90EB-86E189C03192}"/>
              </a:ext>
            </a:extLst>
          </p:cNvPr>
          <p:cNvSpPr>
            <a:spLocks noGrp="1"/>
          </p:cNvSpPr>
          <p:nvPr>
            <p:ph type="dt" sz="half" idx="10"/>
          </p:nvPr>
        </p:nvSpPr>
        <p:spPr/>
        <p:txBody>
          <a:bodyPr/>
          <a:lstStyle/>
          <a:p>
            <a:fld id="{0C047020-10A8-4D52-BCD2-1BF581B2AF29}" type="datetimeFigureOut">
              <a:rPr lang="en-IN" smtClean="0"/>
              <a:t>18-12-2022</a:t>
            </a:fld>
            <a:endParaRPr lang="en-IN"/>
          </a:p>
        </p:txBody>
      </p:sp>
      <p:sp>
        <p:nvSpPr>
          <p:cNvPr id="5" name="Footer Placeholder 4">
            <a:extLst>
              <a:ext uri="{FF2B5EF4-FFF2-40B4-BE49-F238E27FC236}">
                <a16:creationId xmlns:a16="http://schemas.microsoft.com/office/drawing/2014/main" id="{A556B0DA-07A9-3ABE-9F0D-40B93DC77B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B26809-DF6D-2B64-12B2-AD3724541F53}"/>
              </a:ext>
            </a:extLst>
          </p:cNvPr>
          <p:cNvSpPr>
            <a:spLocks noGrp="1"/>
          </p:cNvSpPr>
          <p:nvPr>
            <p:ph type="sldNum" sz="quarter" idx="12"/>
          </p:nvPr>
        </p:nvSpPr>
        <p:spPr/>
        <p:txBody>
          <a:bodyPr/>
          <a:lstStyle/>
          <a:p>
            <a:fld id="{6D3FF63F-D27F-4B11-8E0F-8F5EA463B83E}" type="slidenum">
              <a:rPr lang="en-IN" smtClean="0"/>
              <a:t>‹#›</a:t>
            </a:fld>
            <a:endParaRPr lang="en-IN"/>
          </a:p>
        </p:txBody>
      </p:sp>
    </p:spTree>
    <p:extLst>
      <p:ext uri="{BB962C8B-B14F-4D97-AF65-F5344CB8AC3E}">
        <p14:creationId xmlns:p14="http://schemas.microsoft.com/office/powerpoint/2010/main" val="3624697091"/>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C215-6C9A-695A-76D9-677E9C59D9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E5381A-663A-AB1B-7DED-E96690A482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849EEE-33AA-8697-516F-F6D0B1FEE5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80FF61-E018-51D9-375E-D2DE7A68B805}"/>
              </a:ext>
            </a:extLst>
          </p:cNvPr>
          <p:cNvSpPr>
            <a:spLocks noGrp="1"/>
          </p:cNvSpPr>
          <p:nvPr>
            <p:ph type="dt" sz="half" idx="10"/>
          </p:nvPr>
        </p:nvSpPr>
        <p:spPr/>
        <p:txBody>
          <a:bodyPr/>
          <a:lstStyle/>
          <a:p>
            <a:fld id="{0C047020-10A8-4D52-BCD2-1BF581B2AF29}" type="datetimeFigureOut">
              <a:rPr lang="en-IN" smtClean="0"/>
              <a:t>18-12-2022</a:t>
            </a:fld>
            <a:endParaRPr lang="en-IN"/>
          </a:p>
        </p:txBody>
      </p:sp>
      <p:sp>
        <p:nvSpPr>
          <p:cNvPr id="6" name="Footer Placeholder 5">
            <a:extLst>
              <a:ext uri="{FF2B5EF4-FFF2-40B4-BE49-F238E27FC236}">
                <a16:creationId xmlns:a16="http://schemas.microsoft.com/office/drawing/2014/main" id="{E44E3D04-7D6B-7658-7345-55D55405C8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1ED49B-8D53-96A7-D9A3-9A7E32ABE161}"/>
              </a:ext>
            </a:extLst>
          </p:cNvPr>
          <p:cNvSpPr>
            <a:spLocks noGrp="1"/>
          </p:cNvSpPr>
          <p:nvPr>
            <p:ph type="sldNum" sz="quarter" idx="12"/>
          </p:nvPr>
        </p:nvSpPr>
        <p:spPr/>
        <p:txBody>
          <a:bodyPr/>
          <a:lstStyle/>
          <a:p>
            <a:fld id="{6D3FF63F-D27F-4B11-8E0F-8F5EA463B83E}" type="slidenum">
              <a:rPr lang="en-IN" smtClean="0"/>
              <a:t>‹#›</a:t>
            </a:fld>
            <a:endParaRPr lang="en-IN"/>
          </a:p>
        </p:txBody>
      </p:sp>
    </p:spTree>
    <p:extLst>
      <p:ext uri="{BB962C8B-B14F-4D97-AF65-F5344CB8AC3E}">
        <p14:creationId xmlns:p14="http://schemas.microsoft.com/office/powerpoint/2010/main" val="4192938471"/>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598F-FB76-9AAC-ADAC-E0640C3DBA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021D32-6AE6-F58B-6056-56CB4B2F18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25F5F4-2A36-1D63-2E69-BD107C6C9A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F8A2C40-D07D-21E0-BC65-7EA62B382B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ED6E7E-0885-0B57-DAAC-4EDB32E40A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38865B7-28A7-305E-AB1C-A5285D1AF89C}"/>
              </a:ext>
            </a:extLst>
          </p:cNvPr>
          <p:cNvSpPr>
            <a:spLocks noGrp="1"/>
          </p:cNvSpPr>
          <p:nvPr>
            <p:ph type="dt" sz="half" idx="10"/>
          </p:nvPr>
        </p:nvSpPr>
        <p:spPr/>
        <p:txBody>
          <a:bodyPr/>
          <a:lstStyle/>
          <a:p>
            <a:fld id="{0C047020-10A8-4D52-BCD2-1BF581B2AF29}" type="datetimeFigureOut">
              <a:rPr lang="en-IN" smtClean="0"/>
              <a:t>18-12-2022</a:t>
            </a:fld>
            <a:endParaRPr lang="en-IN"/>
          </a:p>
        </p:txBody>
      </p:sp>
      <p:sp>
        <p:nvSpPr>
          <p:cNvPr id="8" name="Footer Placeholder 7">
            <a:extLst>
              <a:ext uri="{FF2B5EF4-FFF2-40B4-BE49-F238E27FC236}">
                <a16:creationId xmlns:a16="http://schemas.microsoft.com/office/drawing/2014/main" id="{6A656763-0FDB-E815-BF7D-015B7CEE334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D706EA1-2E6C-859E-C5B7-51B2F80E631C}"/>
              </a:ext>
            </a:extLst>
          </p:cNvPr>
          <p:cNvSpPr>
            <a:spLocks noGrp="1"/>
          </p:cNvSpPr>
          <p:nvPr>
            <p:ph type="sldNum" sz="quarter" idx="12"/>
          </p:nvPr>
        </p:nvSpPr>
        <p:spPr/>
        <p:txBody>
          <a:bodyPr/>
          <a:lstStyle/>
          <a:p>
            <a:fld id="{6D3FF63F-D27F-4B11-8E0F-8F5EA463B83E}" type="slidenum">
              <a:rPr lang="en-IN" smtClean="0"/>
              <a:t>‹#›</a:t>
            </a:fld>
            <a:endParaRPr lang="en-IN"/>
          </a:p>
        </p:txBody>
      </p:sp>
    </p:spTree>
    <p:extLst>
      <p:ext uri="{BB962C8B-B14F-4D97-AF65-F5344CB8AC3E}">
        <p14:creationId xmlns:p14="http://schemas.microsoft.com/office/powerpoint/2010/main" val="2167377265"/>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97DA3-35A5-A1A2-5CF2-CC99CC02B01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C7D5AD8-2BB9-92C5-71E2-3613EAB03A6E}"/>
              </a:ext>
            </a:extLst>
          </p:cNvPr>
          <p:cNvSpPr>
            <a:spLocks noGrp="1"/>
          </p:cNvSpPr>
          <p:nvPr>
            <p:ph type="dt" sz="half" idx="10"/>
          </p:nvPr>
        </p:nvSpPr>
        <p:spPr/>
        <p:txBody>
          <a:bodyPr/>
          <a:lstStyle/>
          <a:p>
            <a:fld id="{0C047020-10A8-4D52-BCD2-1BF581B2AF29}" type="datetimeFigureOut">
              <a:rPr lang="en-IN" smtClean="0"/>
              <a:t>18-12-2022</a:t>
            </a:fld>
            <a:endParaRPr lang="en-IN"/>
          </a:p>
        </p:txBody>
      </p:sp>
      <p:sp>
        <p:nvSpPr>
          <p:cNvPr id="4" name="Footer Placeholder 3">
            <a:extLst>
              <a:ext uri="{FF2B5EF4-FFF2-40B4-BE49-F238E27FC236}">
                <a16:creationId xmlns:a16="http://schemas.microsoft.com/office/drawing/2014/main" id="{66ACD5E9-C8F0-22DE-D522-E0EF234E5EB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B27510-22E9-6084-3A2F-5F0198993E36}"/>
              </a:ext>
            </a:extLst>
          </p:cNvPr>
          <p:cNvSpPr>
            <a:spLocks noGrp="1"/>
          </p:cNvSpPr>
          <p:nvPr>
            <p:ph type="sldNum" sz="quarter" idx="12"/>
          </p:nvPr>
        </p:nvSpPr>
        <p:spPr/>
        <p:txBody>
          <a:bodyPr/>
          <a:lstStyle/>
          <a:p>
            <a:fld id="{6D3FF63F-D27F-4B11-8E0F-8F5EA463B83E}" type="slidenum">
              <a:rPr lang="en-IN" smtClean="0"/>
              <a:t>‹#›</a:t>
            </a:fld>
            <a:endParaRPr lang="en-IN"/>
          </a:p>
        </p:txBody>
      </p:sp>
    </p:spTree>
    <p:extLst>
      <p:ext uri="{BB962C8B-B14F-4D97-AF65-F5344CB8AC3E}">
        <p14:creationId xmlns:p14="http://schemas.microsoft.com/office/powerpoint/2010/main" val="3196755101"/>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8D269B-FFCC-59DA-E69F-77C738EC3838}"/>
              </a:ext>
            </a:extLst>
          </p:cNvPr>
          <p:cNvSpPr>
            <a:spLocks noGrp="1"/>
          </p:cNvSpPr>
          <p:nvPr>
            <p:ph type="dt" sz="half" idx="10"/>
          </p:nvPr>
        </p:nvSpPr>
        <p:spPr/>
        <p:txBody>
          <a:bodyPr/>
          <a:lstStyle/>
          <a:p>
            <a:fld id="{0C047020-10A8-4D52-BCD2-1BF581B2AF29}" type="datetimeFigureOut">
              <a:rPr lang="en-IN" smtClean="0"/>
              <a:t>18-12-2022</a:t>
            </a:fld>
            <a:endParaRPr lang="en-IN"/>
          </a:p>
        </p:txBody>
      </p:sp>
      <p:sp>
        <p:nvSpPr>
          <p:cNvPr id="3" name="Footer Placeholder 2">
            <a:extLst>
              <a:ext uri="{FF2B5EF4-FFF2-40B4-BE49-F238E27FC236}">
                <a16:creationId xmlns:a16="http://schemas.microsoft.com/office/drawing/2014/main" id="{D3F84B17-1DBF-A7F2-B7D9-78410F504FA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1A4837-F01B-1DCF-21AA-97E6F1A5D6EF}"/>
              </a:ext>
            </a:extLst>
          </p:cNvPr>
          <p:cNvSpPr>
            <a:spLocks noGrp="1"/>
          </p:cNvSpPr>
          <p:nvPr>
            <p:ph type="sldNum" sz="quarter" idx="12"/>
          </p:nvPr>
        </p:nvSpPr>
        <p:spPr/>
        <p:txBody>
          <a:bodyPr/>
          <a:lstStyle/>
          <a:p>
            <a:fld id="{6D3FF63F-D27F-4B11-8E0F-8F5EA463B83E}" type="slidenum">
              <a:rPr lang="en-IN" smtClean="0"/>
              <a:t>‹#›</a:t>
            </a:fld>
            <a:endParaRPr lang="en-IN"/>
          </a:p>
        </p:txBody>
      </p:sp>
    </p:spTree>
    <p:extLst>
      <p:ext uri="{BB962C8B-B14F-4D97-AF65-F5344CB8AC3E}">
        <p14:creationId xmlns:p14="http://schemas.microsoft.com/office/powerpoint/2010/main" val="2908527311"/>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FD78E-BD20-619C-DD2B-3A991EC11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152DBC-09B3-1B8E-96C3-25FDD8DFFA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073B2F-DC6E-41C6-AAEE-E3C021932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3A7FAF-D9F1-E492-2D7F-9D9FDF677BE9}"/>
              </a:ext>
            </a:extLst>
          </p:cNvPr>
          <p:cNvSpPr>
            <a:spLocks noGrp="1"/>
          </p:cNvSpPr>
          <p:nvPr>
            <p:ph type="dt" sz="half" idx="10"/>
          </p:nvPr>
        </p:nvSpPr>
        <p:spPr/>
        <p:txBody>
          <a:bodyPr/>
          <a:lstStyle/>
          <a:p>
            <a:fld id="{0C047020-10A8-4D52-BCD2-1BF581B2AF29}" type="datetimeFigureOut">
              <a:rPr lang="en-IN" smtClean="0"/>
              <a:t>18-12-2022</a:t>
            </a:fld>
            <a:endParaRPr lang="en-IN"/>
          </a:p>
        </p:txBody>
      </p:sp>
      <p:sp>
        <p:nvSpPr>
          <p:cNvPr id="6" name="Footer Placeholder 5">
            <a:extLst>
              <a:ext uri="{FF2B5EF4-FFF2-40B4-BE49-F238E27FC236}">
                <a16:creationId xmlns:a16="http://schemas.microsoft.com/office/drawing/2014/main" id="{FBAB9242-B3CF-9C03-95B9-DE66F823EE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5BAC35-9B2C-1CB0-ADEE-6E4F18EE8E19}"/>
              </a:ext>
            </a:extLst>
          </p:cNvPr>
          <p:cNvSpPr>
            <a:spLocks noGrp="1"/>
          </p:cNvSpPr>
          <p:nvPr>
            <p:ph type="sldNum" sz="quarter" idx="12"/>
          </p:nvPr>
        </p:nvSpPr>
        <p:spPr/>
        <p:txBody>
          <a:bodyPr/>
          <a:lstStyle/>
          <a:p>
            <a:fld id="{6D3FF63F-D27F-4B11-8E0F-8F5EA463B83E}" type="slidenum">
              <a:rPr lang="en-IN" smtClean="0"/>
              <a:t>‹#›</a:t>
            </a:fld>
            <a:endParaRPr lang="en-IN"/>
          </a:p>
        </p:txBody>
      </p:sp>
    </p:spTree>
    <p:extLst>
      <p:ext uri="{BB962C8B-B14F-4D97-AF65-F5344CB8AC3E}">
        <p14:creationId xmlns:p14="http://schemas.microsoft.com/office/powerpoint/2010/main" val="413507606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956C-77C5-BBB5-7C4E-59AA22B861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A192A3-7F42-D54B-7EF2-6E306A8DC9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5290C9-F2A6-AE50-A7C2-D71D5AB244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3598D5-1F4D-D4D6-5050-6AB58D50E451}"/>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6" name="Footer Placeholder 5">
            <a:extLst>
              <a:ext uri="{FF2B5EF4-FFF2-40B4-BE49-F238E27FC236}">
                <a16:creationId xmlns:a16="http://schemas.microsoft.com/office/drawing/2014/main" id="{539716BF-8A02-1384-16CA-5002F68F2B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9214F-D067-2119-1BC6-F8FE4FD72E4F}"/>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1814039109"/>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6288-03CC-E858-727D-FE19CB75CA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0F58B2-2E3D-B128-3CBB-3458A0A8DD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13E9E0-78E0-D491-E79B-DC991287CB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D0027B-45A2-3C3C-9A53-99EF16485DD8}"/>
              </a:ext>
            </a:extLst>
          </p:cNvPr>
          <p:cNvSpPr>
            <a:spLocks noGrp="1"/>
          </p:cNvSpPr>
          <p:nvPr>
            <p:ph type="dt" sz="half" idx="10"/>
          </p:nvPr>
        </p:nvSpPr>
        <p:spPr/>
        <p:txBody>
          <a:bodyPr/>
          <a:lstStyle/>
          <a:p>
            <a:fld id="{0C047020-10A8-4D52-BCD2-1BF581B2AF29}" type="datetimeFigureOut">
              <a:rPr lang="en-IN" smtClean="0"/>
              <a:t>18-12-2022</a:t>
            </a:fld>
            <a:endParaRPr lang="en-IN"/>
          </a:p>
        </p:txBody>
      </p:sp>
      <p:sp>
        <p:nvSpPr>
          <p:cNvPr id="6" name="Footer Placeholder 5">
            <a:extLst>
              <a:ext uri="{FF2B5EF4-FFF2-40B4-BE49-F238E27FC236}">
                <a16:creationId xmlns:a16="http://schemas.microsoft.com/office/drawing/2014/main" id="{A87FCA98-B409-236B-152E-85AEA11269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85C9D3-DF5B-A8FE-DCB3-798990DA0577}"/>
              </a:ext>
            </a:extLst>
          </p:cNvPr>
          <p:cNvSpPr>
            <a:spLocks noGrp="1"/>
          </p:cNvSpPr>
          <p:nvPr>
            <p:ph type="sldNum" sz="quarter" idx="12"/>
          </p:nvPr>
        </p:nvSpPr>
        <p:spPr/>
        <p:txBody>
          <a:bodyPr/>
          <a:lstStyle/>
          <a:p>
            <a:fld id="{6D3FF63F-D27F-4B11-8E0F-8F5EA463B83E}" type="slidenum">
              <a:rPr lang="en-IN" smtClean="0"/>
              <a:t>‹#›</a:t>
            </a:fld>
            <a:endParaRPr lang="en-IN"/>
          </a:p>
        </p:txBody>
      </p:sp>
    </p:spTree>
    <p:extLst>
      <p:ext uri="{BB962C8B-B14F-4D97-AF65-F5344CB8AC3E}">
        <p14:creationId xmlns:p14="http://schemas.microsoft.com/office/powerpoint/2010/main" val="300403456"/>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B527-0AA1-1081-0739-55F61A8359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D09199-48E6-D5E2-225A-471027B84C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5D5A57-EB9A-97DF-807E-A26EEE2212DB}"/>
              </a:ext>
            </a:extLst>
          </p:cNvPr>
          <p:cNvSpPr>
            <a:spLocks noGrp="1"/>
          </p:cNvSpPr>
          <p:nvPr>
            <p:ph type="dt" sz="half" idx="10"/>
          </p:nvPr>
        </p:nvSpPr>
        <p:spPr/>
        <p:txBody>
          <a:bodyPr/>
          <a:lstStyle/>
          <a:p>
            <a:fld id="{0C047020-10A8-4D52-BCD2-1BF581B2AF29}" type="datetimeFigureOut">
              <a:rPr lang="en-IN" smtClean="0"/>
              <a:t>18-12-2022</a:t>
            </a:fld>
            <a:endParaRPr lang="en-IN"/>
          </a:p>
        </p:txBody>
      </p:sp>
      <p:sp>
        <p:nvSpPr>
          <p:cNvPr id="5" name="Footer Placeholder 4">
            <a:extLst>
              <a:ext uri="{FF2B5EF4-FFF2-40B4-BE49-F238E27FC236}">
                <a16:creationId xmlns:a16="http://schemas.microsoft.com/office/drawing/2014/main" id="{649D2902-BCD2-95B8-DEB9-6BDBBF9F26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3BD489-5F1F-05BA-B659-5533BC5BA463}"/>
              </a:ext>
            </a:extLst>
          </p:cNvPr>
          <p:cNvSpPr>
            <a:spLocks noGrp="1"/>
          </p:cNvSpPr>
          <p:nvPr>
            <p:ph type="sldNum" sz="quarter" idx="12"/>
          </p:nvPr>
        </p:nvSpPr>
        <p:spPr/>
        <p:txBody>
          <a:bodyPr/>
          <a:lstStyle/>
          <a:p>
            <a:fld id="{6D3FF63F-D27F-4B11-8E0F-8F5EA463B83E}" type="slidenum">
              <a:rPr lang="en-IN" smtClean="0"/>
              <a:t>‹#›</a:t>
            </a:fld>
            <a:endParaRPr lang="en-IN"/>
          </a:p>
        </p:txBody>
      </p:sp>
    </p:spTree>
    <p:extLst>
      <p:ext uri="{BB962C8B-B14F-4D97-AF65-F5344CB8AC3E}">
        <p14:creationId xmlns:p14="http://schemas.microsoft.com/office/powerpoint/2010/main" val="1269123408"/>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F288A7-836F-98D5-37C7-9DEF216D06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A6AEE2-5917-77E9-4EDD-A518576E28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9412EF-503A-B342-5711-0DC3033B9B7A}"/>
              </a:ext>
            </a:extLst>
          </p:cNvPr>
          <p:cNvSpPr>
            <a:spLocks noGrp="1"/>
          </p:cNvSpPr>
          <p:nvPr>
            <p:ph type="dt" sz="half" idx="10"/>
          </p:nvPr>
        </p:nvSpPr>
        <p:spPr/>
        <p:txBody>
          <a:bodyPr/>
          <a:lstStyle/>
          <a:p>
            <a:fld id="{0C047020-10A8-4D52-BCD2-1BF581B2AF29}" type="datetimeFigureOut">
              <a:rPr lang="en-IN" smtClean="0"/>
              <a:t>18-12-2022</a:t>
            </a:fld>
            <a:endParaRPr lang="en-IN"/>
          </a:p>
        </p:txBody>
      </p:sp>
      <p:sp>
        <p:nvSpPr>
          <p:cNvPr id="5" name="Footer Placeholder 4">
            <a:extLst>
              <a:ext uri="{FF2B5EF4-FFF2-40B4-BE49-F238E27FC236}">
                <a16:creationId xmlns:a16="http://schemas.microsoft.com/office/drawing/2014/main" id="{4E02129D-35C2-C5BE-4ABB-740F01FD71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81BF6A-7478-6F41-1472-AE153B64A2D2}"/>
              </a:ext>
            </a:extLst>
          </p:cNvPr>
          <p:cNvSpPr>
            <a:spLocks noGrp="1"/>
          </p:cNvSpPr>
          <p:nvPr>
            <p:ph type="sldNum" sz="quarter" idx="12"/>
          </p:nvPr>
        </p:nvSpPr>
        <p:spPr/>
        <p:txBody>
          <a:bodyPr/>
          <a:lstStyle/>
          <a:p>
            <a:fld id="{6D3FF63F-D27F-4B11-8E0F-8F5EA463B83E}" type="slidenum">
              <a:rPr lang="en-IN" smtClean="0"/>
              <a:t>‹#›</a:t>
            </a:fld>
            <a:endParaRPr lang="en-IN"/>
          </a:p>
        </p:txBody>
      </p:sp>
    </p:spTree>
    <p:extLst>
      <p:ext uri="{BB962C8B-B14F-4D97-AF65-F5344CB8AC3E}">
        <p14:creationId xmlns:p14="http://schemas.microsoft.com/office/powerpoint/2010/main" val="2241713023"/>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04584593"/>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02C9-FB5F-27D9-91A2-BBE5870237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36661C-B8DD-81EE-F4CA-B8C2D849F8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50799A-4CE8-BAD1-7DCD-B6CA6BF1E565}"/>
              </a:ext>
            </a:extLst>
          </p:cNvPr>
          <p:cNvSpPr>
            <a:spLocks noGrp="1"/>
          </p:cNvSpPr>
          <p:nvPr>
            <p:ph type="dt" sz="half" idx="10"/>
          </p:nvPr>
        </p:nvSpPr>
        <p:spPr/>
        <p:txBody>
          <a:bodyPr/>
          <a:lstStyle/>
          <a:p>
            <a:fld id="{95350F08-1547-4224-B4C6-A97D5C9026B0}" type="datetimeFigureOut">
              <a:rPr lang="en-IN" smtClean="0"/>
              <a:t>18-12-2022</a:t>
            </a:fld>
            <a:endParaRPr lang="en-IN"/>
          </a:p>
        </p:txBody>
      </p:sp>
      <p:sp>
        <p:nvSpPr>
          <p:cNvPr id="5" name="Footer Placeholder 4">
            <a:extLst>
              <a:ext uri="{FF2B5EF4-FFF2-40B4-BE49-F238E27FC236}">
                <a16:creationId xmlns:a16="http://schemas.microsoft.com/office/drawing/2014/main" id="{81C89104-E705-4222-DE3F-2D4FC1D95C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E2431F-A5B9-E823-9EF0-989256E8AFF7}"/>
              </a:ext>
            </a:extLst>
          </p:cNvPr>
          <p:cNvSpPr>
            <a:spLocks noGrp="1"/>
          </p:cNvSpPr>
          <p:nvPr>
            <p:ph type="sldNum" sz="quarter" idx="12"/>
          </p:nvPr>
        </p:nvSpPr>
        <p:spPr/>
        <p:txBody>
          <a:bodyPr/>
          <a:lstStyle/>
          <a:p>
            <a:fld id="{7C927FA2-5394-446C-A599-FAB68B1CE471}" type="slidenum">
              <a:rPr lang="en-IN" smtClean="0"/>
              <a:t>‹#›</a:t>
            </a:fld>
            <a:endParaRPr lang="en-IN"/>
          </a:p>
        </p:txBody>
      </p:sp>
    </p:spTree>
    <p:extLst>
      <p:ext uri="{BB962C8B-B14F-4D97-AF65-F5344CB8AC3E}">
        <p14:creationId xmlns:p14="http://schemas.microsoft.com/office/powerpoint/2010/main" val="3760926122"/>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A417-476A-F27A-3E57-F4F02B3BB5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F6998F-93A6-BF6D-ED78-04C7BA5CF9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E04D04-779C-7058-B9C9-9E39AC3D541C}"/>
              </a:ext>
            </a:extLst>
          </p:cNvPr>
          <p:cNvSpPr>
            <a:spLocks noGrp="1"/>
          </p:cNvSpPr>
          <p:nvPr>
            <p:ph type="dt" sz="half" idx="10"/>
          </p:nvPr>
        </p:nvSpPr>
        <p:spPr/>
        <p:txBody>
          <a:bodyPr/>
          <a:lstStyle/>
          <a:p>
            <a:fld id="{95350F08-1547-4224-B4C6-A97D5C9026B0}" type="datetimeFigureOut">
              <a:rPr lang="en-IN" smtClean="0"/>
              <a:t>18-12-2022</a:t>
            </a:fld>
            <a:endParaRPr lang="en-IN"/>
          </a:p>
        </p:txBody>
      </p:sp>
      <p:sp>
        <p:nvSpPr>
          <p:cNvPr id="5" name="Footer Placeholder 4">
            <a:extLst>
              <a:ext uri="{FF2B5EF4-FFF2-40B4-BE49-F238E27FC236}">
                <a16:creationId xmlns:a16="http://schemas.microsoft.com/office/drawing/2014/main" id="{89E755FA-406E-F15C-1278-C82EDEB57E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021864-2FE3-34DF-1873-12ED3B44A870}"/>
              </a:ext>
            </a:extLst>
          </p:cNvPr>
          <p:cNvSpPr>
            <a:spLocks noGrp="1"/>
          </p:cNvSpPr>
          <p:nvPr>
            <p:ph type="sldNum" sz="quarter" idx="12"/>
          </p:nvPr>
        </p:nvSpPr>
        <p:spPr/>
        <p:txBody>
          <a:bodyPr/>
          <a:lstStyle/>
          <a:p>
            <a:fld id="{7C927FA2-5394-446C-A599-FAB68B1CE471}" type="slidenum">
              <a:rPr lang="en-IN" smtClean="0"/>
              <a:t>‹#›</a:t>
            </a:fld>
            <a:endParaRPr lang="en-IN"/>
          </a:p>
        </p:txBody>
      </p:sp>
    </p:spTree>
    <p:extLst>
      <p:ext uri="{BB962C8B-B14F-4D97-AF65-F5344CB8AC3E}">
        <p14:creationId xmlns:p14="http://schemas.microsoft.com/office/powerpoint/2010/main" val="4159330164"/>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3998D-D7B5-8A7C-A095-EB5CE2618B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C51DC9-2E9B-26DE-7026-0BA27B7D21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0F2055-0ED3-EBA1-8F59-7C035BA4FA80}"/>
              </a:ext>
            </a:extLst>
          </p:cNvPr>
          <p:cNvSpPr>
            <a:spLocks noGrp="1"/>
          </p:cNvSpPr>
          <p:nvPr>
            <p:ph type="dt" sz="half" idx="10"/>
          </p:nvPr>
        </p:nvSpPr>
        <p:spPr/>
        <p:txBody>
          <a:bodyPr/>
          <a:lstStyle/>
          <a:p>
            <a:fld id="{95350F08-1547-4224-B4C6-A97D5C9026B0}" type="datetimeFigureOut">
              <a:rPr lang="en-IN" smtClean="0"/>
              <a:t>18-12-2022</a:t>
            </a:fld>
            <a:endParaRPr lang="en-IN"/>
          </a:p>
        </p:txBody>
      </p:sp>
      <p:sp>
        <p:nvSpPr>
          <p:cNvPr id="5" name="Footer Placeholder 4">
            <a:extLst>
              <a:ext uri="{FF2B5EF4-FFF2-40B4-BE49-F238E27FC236}">
                <a16:creationId xmlns:a16="http://schemas.microsoft.com/office/drawing/2014/main" id="{F9CA6A98-A692-D086-DC03-BC3567CEC0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C3E0C9-1375-AF6A-A4F9-340A7DA184C7}"/>
              </a:ext>
            </a:extLst>
          </p:cNvPr>
          <p:cNvSpPr>
            <a:spLocks noGrp="1"/>
          </p:cNvSpPr>
          <p:nvPr>
            <p:ph type="sldNum" sz="quarter" idx="12"/>
          </p:nvPr>
        </p:nvSpPr>
        <p:spPr/>
        <p:txBody>
          <a:bodyPr/>
          <a:lstStyle/>
          <a:p>
            <a:fld id="{7C927FA2-5394-446C-A599-FAB68B1CE471}" type="slidenum">
              <a:rPr lang="en-IN" smtClean="0"/>
              <a:t>‹#›</a:t>
            </a:fld>
            <a:endParaRPr lang="en-IN"/>
          </a:p>
        </p:txBody>
      </p:sp>
    </p:spTree>
    <p:extLst>
      <p:ext uri="{BB962C8B-B14F-4D97-AF65-F5344CB8AC3E}">
        <p14:creationId xmlns:p14="http://schemas.microsoft.com/office/powerpoint/2010/main" val="1216040814"/>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B87C-FB6F-CFF1-D62A-09FE708135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F12172-F77C-F9B6-EB3D-24D89A922E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14B3D38-693B-0144-50F3-4BBF324DAB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C5084C-498A-2C69-D043-49FD1B75C903}"/>
              </a:ext>
            </a:extLst>
          </p:cNvPr>
          <p:cNvSpPr>
            <a:spLocks noGrp="1"/>
          </p:cNvSpPr>
          <p:nvPr>
            <p:ph type="dt" sz="half" idx="10"/>
          </p:nvPr>
        </p:nvSpPr>
        <p:spPr/>
        <p:txBody>
          <a:bodyPr/>
          <a:lstStyle/>
          <a:p>
            <a:fld id="{95350F08-1547-4224-B4C6-A97D5C9026B0}" type="datetimeFigureOut">
              <a:rPr lang="en-IN" smtClean="0"/>
              <a:t>18-12-2022</a:t>
            </a:fld>
            <a:endParaRPr lang="en-IN"/>
          </a:p>
        </p:txBody>
      </p:sp>
      <p:sp>
        <p:nvSpPr>
          <p:cNvPr id="6" name="Footer Placeholder 5">
            <a:extLst>
              <a:ext uri="{FF2B5EF4-FFF2-40B4-BE49-F238E27FC236}">
                <a16:creationId xmlns:a16="http://schemas.microsoft.com/office/drawing/2014/main" id="{689DA0DB-0406-A54A-C846-9459D194C4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2EA7AC-32B8-B26D-AE40-1BD6BC64914E}"/>
              </a:ext>
            </a:extLst>
          </p:cNvPr>
          <p:cNvSpPr>
            <a:spLocks noGrp="1"/>
          </p:cNvSpPr>
          <p:nvPr>
            <p:ph type="sldNum" sz="quarter" idx="12"/>
          </p:nvPr>
        </p:nvSpPr>
        <p:spPr/>
        <p:txBody>
          <a:bodyPr/>
          <a:lstStyle/>
          <a:p>
            <a:fld id="{7C927FA2-5394-446C-A599-FAB68B1CE471}" type="slidenum">
              <a:rPr lang="en-IN" smtClean="0"/>
              <a:t>‹#›</a:t>
            </a:fld>
            <a:endParaRPr lang="en-IN"/>
          </a:p>
        </p:txBody>
      </p:sp>
    </p:spTree>
    <p:extLst>
      <p:ext uri="{BB962C8B-B14F-4D97-AF65-F5344CB8AC3E}">
        <p14:creationId xmlns:p14="http://schemas.microsoft.com/office/powerpoint/2010/main" val="3411027178"/>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3511-176E-E5E9-7393-0E54FB81F73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EEFD6A-9244-A102-64B4-B4733D0569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27CEBB-BBD9-08D4-0804-B95086EDDA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8F048E-2578-2B20-6472-73DBC560C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62FB10-F8FF-496B-9594-F36D5C096E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A9F839-4487-8526-533E-E9FB13C6CD57}"/>
              </a:ext>
            </a:extLst>
          </p:cNvPr>
          <p:cNvSpPr>
            <a:spLocks noGrp="1"/>
          </p:cNvSpPr>
          <p:nvPr>
            <p:ph type="dt" sz="half" idx="10"/>
          </p:nvPr>
        </p:nvSpPr>
        <p:spPr/>
        <p:txBody>
          <a:bodyPr/>
          <a:lstStyle/>
          <a:p>
            <a:fld id="{95350F08-1547-4224-B4C6-A97D5C9026B0}" type="datetimeFigureOut">
              <a:rPr lang="en-IN" smtClean="0"/>
              <a:t>18-12-2022</a:t>
            </a:fld>
            <a:endParaRPr lang="en-IN"/>
          </a:p>
        </p:txBody>
      </p:sp>
      <p:sp>
        <p:nvSpPr>
          <p:cNvPr id="8" name="Footer Placeholder 7">
            <a:extLst>
              <a:ext uri="{FF2B5EF4-FFF2-40B4-BE49-F238E27FC236}">
                <a16:creationId xmlns:a16="http://schemas.microsoft.com/office/drawing/2014/main" id="{F999D26F-51F3-885C-83F0-911AF8845C0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F0350F2-5FDD-52D6-04B9-DB7F50A9DE07}"/>
              </a:ext>
            </a:extLst>
          </p:cNvPr>
          <p:cNvSpPr>
            <a:spLocks noGrp="1"/>
          </p:cNvSpPr>
          <p:nvPr>
            <p:ph type="sldNum" sz="quarter" idx="12"/>
          </p:nvPr>
        </p:nvSpPr>
        <p:spPr/>
        <p:txBody>
          <a:bodyPr/>
          <a:lstStyle/>
          <a:p>
            <a:fld id="{7C927FA2-5394-446C-A599-FAB68B1CE471}" type="slidenum">
              <a:rPr lang="en-IN" smtClean="0"/>
              <a:t>‹#›</a:t>
            </a:fld>
            <a:endParaRPr lang="en-IN"/>
          </a:p>
        </p:txBody>
      </p:sp>
    </p:spTree>
    <p:extLst>
      <p:ext uri="{BB962C8B-B14F-4D97-AF65-F5344CB8AC3E}">
        <p14:creationId xmlns:p14="http://schemas.microsoft.com/office/powerpoint/2010/main" val="3714733130"/>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6138-1DAB-C0C1-A75D-B7B8C22A868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5B50F5-3ED8-CAD5-DC71-B8E5365B9A30}"/>
              </a:ext>
            </a:extLst>
          </p:cNvPr>
          <p:cNvSpPr>
            <a:spLocks noGrp="1"/>
          </p:cNvSpPr>
          <p:nvPr>
            <p:ph type="dt" sz="half" idx="10"/>
          </p:nvPr>
        </p:nvSpPr>
        <p:spPr/>
        <p:txBody>
          <a:bodyPr/>
          <a:lstStyle/>
          <a:p>
            <a:fld id="{95350F08-1547-4224-B4C6-A97D5C9026B0}" type="datetimeFigureOut">
              <a:rPr lang="en-IN" smtClean="0"/>
              <a:t>18-12-2022</a:t>
            </a:fld>
            <a:endParaRPr lang="en-IN"/>
          </a:p>
        </p:txBody>
      </p:sp>
      <p:sp>
        <p:nvSpPr>
          <p:cNvPr id="4" name="Footer Placeholder 3">
            <a:extLst>
              <a:ext uri="{FF2B5EF4-FFF2-40B4-BE49-F238E27FC236}">
                <a16:creationId xmlns:a16="http://schemas.microsoft.com/office/drawing/2014/main" id="{99E71085-7D9D-585A-D7A6-BF922CC8946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C9B3B3-3471-2A49-843F-A0DF2E08460C}"/>
              </a:ext>
            </a:extLst>
          </p:cNvPr>
          <p:cNvSpPr>
            <a:spLocks noGrp="1"/>
          </p:cNvSpPr>
          <p:nvPr>
            <p:ph type="sldNum" sz="quarter" idx="12"/>
          </p:nvPr>
        </p:nvSpPr>
        <p:spPr/>
        <p:txBody>
          <a:bodyPr/>
          <a:lstStyle/>
          <a:p>
            <a:fld id="{7C927FA2-5394-446C-A599-FAB68B1CE471}" type="slidenum">
              <a:rPr lang="en-IN" smtClean="0"/>
              <a:t>‹#›</a:t>
            </a:fld>
            <a:endParaRPr lang="en-IN"/>
          </a:p>
        </p:txBody>
      </p:sp>
    </p:spTree>
    <p:extLst>
      <p:ext uri="{BB962C8B-B14F-4D97-AF65-F5344CB8AC3E}">
        <p14:creationId xmlns:p14="http://schemas.microsoft.com/office/powerpoint/2010/main" val="176080552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EB1A4-731C-582F-A4BE-1AB97DAFD4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BC4345-4CFE-0E2E-4BF0-C1BCF46D1F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967712-FB1B-EE31-1A51-172ACBBDFE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9A60854-CA9F-6B71-278B-2B4BA19C3D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E65DDE-CEBB-0D5D-0D83-D4B013E2FC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15836A-C3A9-B01C-F2DD-7BF9F16ED3D5}"/>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8" name="Footer Placeholder 7">
            <a:extLst>
              <a:ext uri="{FF2B5EF4-FFF2-40B4-BE49-F238E27FC236}">
                <a16:creationId xmlns:a16="http://schemas.microsoft.com/office/drawing/2014/main" id="{49D74BAA-6584-DBD1-4601-0404D53D50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EF86C1-6C4A-0402-F5AE-0F1E792A1072}"/>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4031433835"/>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79F34-0D7D-70D7-715C-8FAC0D90D0A2}"/>
              </a:ext>
            </a:extLst>
          </p:cNvPr>
          <p:cNvSpPr>
            <a:spLocks noGrp="1"/>
          </p:cNvSpPr>
          <p:nvPr>
            <p:ph type="dt" sz="half" idx="10"/>
          </p:nvPr>
        </p:nvSpPr>
        <p:spPr/>
        <p:txBody>
          <a:bodyPr/>
          <a:lstStyle/>
          <a:p>
            <a:fld id="{95350F08-1547-4224-B4C6-A97D5C9026B0}" type="datetimeFigureOut">
              <a:rPr lang="en-IN" smtClean="0"/>
              <a:t>18-12-2022</a:t>
            </a:fld>
            <a:endParaRPr lang="en-IN"/>
          </a:p>
        </p:txBody>
      </p:sp>
      <p:sp>
        <p:nvSpPr>
          <p:cNvPr id="3" name="Footer Placeholder 2">
            <a:extLst>
              <a:ext uri="{FF2B5EF4-FFF2-40B4-BE49-F238E27FC236}">
                <a16:creationId xmlns:a16="http://schemas.microsoft.com/office/drawing/2014/main" id="{67009944-8DD4-C86C-97E8-7680EE79ECC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EB889D-C9AD-BF9D-DD6B-F115C7B10662}"/>
              </a:ext>
            </a:extLst>
          </p:cNvPr>
          <p:cNvSpPr>
            <a:spLocks noGrp="1"/>
          </p:cNvSpPr>
          <p:nvPr>
            <p:ph type="sldNum" sz="quarter" idx="12"/>
          </p:nvPr>
        </p:nvSpPr>
        <p:spPr/>
        <p:txBody>
          <a:bodyPr/>
          <a:lstStyle/>
          <a:p>
            <a:fld id="{7C927FA2-5394-446C-A599-FAB68B1CE471}" type="slidenum">
              <a:rPr lang="en-IN" smtClean="0"/>
              <a:t>‹#›</a:t>
            </a:fld>
            <a:endParaRPr lang="en-IN"/>
          </a:p>
        </p:txBody>
      </p:sp>
    </p:spTree>
    <p:extLst>
      <p:ext uri="{BB962C8B-B14F-4D97-AF65-F5344CB8AC3E}">
        <p14:creationId xmlns:p14="http://schemas.microsoft.com/office/powerpoint/2010/main" val="156971270"/>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0D9E5-7168-205D-58B3-C6C30753D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732A64-9272-69E8-79C0-7C74FC9C8F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025708-ED3D-166A-8936-4098095039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AE9CE8-0BBB-8A66-3595-123747A37DFB}"/>
              </a:ext>
            </a:extLst>
          </p:cNvPr>
          <p:cNvSpPr>
            <a:spLocks noGrp="1"/>
          </p:cNvSpPr>
          <p:nvPr>
            <p:ph type="dt" sz="half" idx="10"/>
          </p:nvPr>
        </p:nvSpPr>
        <p:spPr/>
        <p:txBody>
          <a:bodyPr/>
          <a:lstStyle/>
          <a:p>
            <a:fld id="{95350F08-1547-4224-B4C6-A97D5C9026B0}" type="datetimeFigureOut">
              <a:rPr lang="en-IN" smtClean="0"/>
              <a:t>18-12-2022</a:t>
            </a:fld>
            <a:endParaRPr lang="en-IN"/>
          </a:p>
        </p:txBody>
      </p:sp>
      <p:sp>
        <p:nvSpPr>
          <p:cNvPr id="6" name="Footer Placeholder 5">
            <a:extLst>
              <a:ext uri="{FF2B5EF4-FFF2-40B4-BE49-F238E27FC236}">
                <a16:creationId xmlns:a16="http://schemas.microsoft.com/office/drawing/2014/main" id="{07114701-78E3-5E72-DDF3-25715E397E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6A85CD-9D2C-BF79-1691-BF42020657D3}"/>
              </a:ext>
            </a:extLst>
          </p:cNvPr>
          <p:cNvSpPr>
            <a:spLocks noGrp="1"/>
          </p:cNvSpPr>
          <p:nvPr>
            <p:ph type="sldNum" sz="quarter" idx="12"/>
          </p:nvPr>
        </p:nvSpPr>
        <p:spPr/>
        <p:txBody>
          <a:bodyPr/>
          <a:lstStyle/>
          <a:p>
            <a:fld id="{7C927FA2-5394-446C-A599-FAB68B1CE471}" type="slidenum">
              <a:rPr lang="en-IN" smtClean="0"/>
              <a:t>‹#›</a:t>
            </a:fld>
            <a:endParaRPr lang="en-IN"/>
          </a:p>
        </p:txBody>
      </p:sp>
    </p:spTree>
    <p:extLst>
      <p:ext uri="{BB962C8B-B14F-4D97-AF65-F5344CB8AC3E}">
        <p14:creationId xmlns:p14="http://schemas.microsoft.com/office/powerpoint/2010/main" val="80303530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57AE-BC8E-21EF-64B3-9B98C8E468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2198940-3FBE-7468-DE31-A9A56F8341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49D5EE-8D9B-22A6-92E6-C2D4E0D57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961BB4-679E-BB2F-6477-149C2EBF21F0}"/>
              </a:ext>
            </a:extLst>
          </p:cNvPr>
          <p:cNvSpPr>
            <a:spLocks noGrp="1"/>
          </p:cNvSpPr>
          <p:nvPr>
            <p:ph type="dt" sz="half" idx="10"/>
          </p:nvPr>
        </p:nvSpPr>
        <p:spPr/>
        <p:txBody>
          <a:bodyPr/>
          <a:lstStyle/>
          <a:p>
            <a:fld id="{95350F08-1547-4224-B4C6-A97D5C9026B0}" type="datetimeFigureOut">
              <a:rPr lang="en-IN" smtClean="0"/>
              <a:t>18-12-2022</a:t>
            </a:fld>
            <a:endParaRPr lang="en-IN"/>
          </a:p>
        </p:txBody>
      </p:sp>
      <p:sp>
        <p:nvSpPr>
          <p:cNvPr id="6" name="Footer Placeholder 5">
            <a:extLst>
              <a:ext uri="{FF2B5EF4-FFF2-40B4-BE49-F238E27FC236}">
                <a16:creationId xmlns:a16="http://schemas.microsoft.com/office/drawing/2014/main" id="{F5ADADAD-BB29-72C2-210C-639E35A5C6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B31957-C52F-48D6-F209-8D8A5DB55D7D}"/>
              </a:ext>
            </a:extLst>
          </p:cNvPr>
          <p:cNvSpPr>
            <a:spLocks noGrp="1"/>
          </p:cNvSpPr>
          <p:nvPr>
            <p:ph type="sldNum" sz="quarter" idx="12"/>
          </p:nvPr>
        </p:nvSpPr>
        <p:spPr/>
        <p:txBody>
          <a:bodyPr/>
          <a:lstStyle/>
          <a:p>
            <a:fld id="{7C927FA2-5394-446C-A599-FAB68B1CE471}" type="slidenum">
              <a:rPr lang="en-IN" smtClean="0"/>
              <a:t>‹#›</a:t>
            </a:fld>
            <a:endParaRPr lang="en-IN"/>
          </a:p>
        </p:txBody>
      </p:sp>
    </p:spTree>
    <p:extLst>
      <p:ext uri="{BB962C8B-B14F-4D97-AF65-F5344CB8AC3E}">
        <p14:creationId xmlns:p14="http://schemas.microsoft.com/office/powerpoint/2010/main" val="3712840979"/>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36FF-3A07-F8F3-467B-DE544E2835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578B85-5ECC-01F4-4359-EE0FA80CF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832A69-BA41-5730-F608-CCF22414E7CA}"/>
              </a:ext>
            </a:extLst>
          </p:cNvPr>
          <p:cNvSpPr>
            <a:spLocks noGrp="1"/>
          </p:cNvSpPr>
          <p:nvPr>
            <p:ph type="dt" sz="half" idx="10"/>
          </p:nvPr>
        </p:nvSpPr>
        <p:spPr/>
        <p:txBody>
          <a:bodyPr/>
          <a:lstStyle/>
          <a:p>
            <a:fld id="{95350F08-1547-4224-B4C6-A97D5C9026B0}" type="datetimeFigureOut">
              <a:rPr lang="en-IN" smtClean="0"/>
              <a:t>18-12-2022</a:t>
            </a:fld>
            <a:endParaRPr lang="en-IN"/>
          </a:p>
        </p:txBody>
      </p:sp>
      <p:sp>
        <p:nvSpPr>
          <p:cNvPr id="5" name="Footer Placeholder 4">
            <a:extLst>
              <a:ext uri="{FF2B5EF4-FFF2-40B4-BE49-F238E27FC236}">
                <a16:creationId xmlns:a16="http://schemas.microsoft.com/office/drawing/2014/main" id="{62AB666D-0EC1-051A-1E93-54A02082DA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090481-CF75-1138-4590-BDF98DED68B6}"/>
              </a:ext>
            </a:extLst>
          </p:cNvPr>
          <p:cNvSpPr>
            <a:spLocks noGrp="1"/>
          </p:cNvSpPr>
          <p:nvPr>
            <p:ph type="sldNum" sz="quarter" idx="12"/>
          </p:nvPr>
        </p:nvSpPr>
        <p:spPr/>
        <p:txBody>
          <a:bodyPr/>
          <a:lstStyle/>
          <a:p>
            <a:fld id="{7C927FA2-5394-446C-A599-FAB68B1CE471}" type="slidenum">
              <a:rPr lang="en-IN" smtClean="0"/>
              <a:t>‹#›</a:t>
            </a:fld>
            <a:endParaRPr lang="en-IN"/>
          </a:p>
        </p:txBody>
      </p:sp>
    </p:spTree>
    <p:extLst>
      <p:ext uri="{BB962C8B-B14F-4D97-AF65-F5344CB8AC3E}">
        <p14:creationId xmlns:p14="http://schemas.microsoft.com/office/powerpoint/2010/main" val="1073854518"/>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71B5AA-6926-0194-EB02-A0DCCB6830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239EE7-5BF5-7B8C-0EB6-FAC96155A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0D949A-BF97-1C17-642C-E6C3287E8DAD}"/>
              </a:ext>
            </a:extLst>
          </p:cNvPr>
          <p:cNvSpPr>
            <a:spLocks noGrp="1"/>
          </p:cNvSpPr>
          <p:nvPr>
            <p:ph type="dt" sz="half" idx="10"/>
          </p:nvPr>
        </p:nvSpPr>
        <p:spPr/>
        <p:txBody>
          <a:bodyPr/>
          <a:lstStyle/>
          <a:p>
            <a:fld id="{95350F08-1547-4224-B4C6-A97D5C9026B0}" type="datetimeFigureOut">
              <a:rPr lang="en-IN" smtClean="0"/>
              <a:t>18-12-2022</a:t>
            </a:fld>
            <a:endParaRPr lang="en-IN"/>
          </a:p>
        </p:txBody>
      </p:sp>
      <p:sp>
        <p:nvSpPr>
          <p:cNvPr id="5" name="Footer Placeholder 4">
            <a:extLst>
              <a:ext uri="{FF2B5EF4-FFF2-40B4-BE49-F238E27FC236}">
                <a16:creationId xmlns:a16="http://schemas.microsoft.com/office/drawing/2014/main" id="{889D3C95-723A-5830-A24D-FB29ECD7BB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2F8F09-FE3A-B81A-63B4-982792DF06E9}"/>
              </a:ext>
            </a:extLst>
          </p:cNvPr>
          <p:cNvSpPr>
            <a:spLocks noGrp="1"/>
          </p:cNvSpPr>
          <p:nvPr>
            <p:ph type="sldNum" sz="quarter" idx="12"/>
          </p:nvPr>
        </p:nvSpPr>
        <p:spPr/>
        <p:txBody>
          <a:bodyPr/>
          <a:lstStyle/>
          <a:p>
            <a:fld id="{7C927FA2-5394-446C-A599-FAB68B1CE471}" type="slidenum">
              <a:rPr lang="en-IN" smtClean="0"/>
              <a:t>‹#›</a:t>
            </a:fld>
            <a:endParaRPr lang="en-IN"/>
          </a:p>
        </p:txBody>
      </p:sp>
    </p:spTree>
    <p:extLst>
      <p:ext uri="{BB962C8B-B14F-4D97-AF65-F5344CB8AC3E}">
        <p14:creationId xmlns:p14="http://schemas.microsoft.com/office/powerpoint/2010/main" val="1763693882"/>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526664548"/>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66887413"/>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0FE2A-96F2-C6CD-D5A1-FB8DCCD476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E598C43-8636-3056-774A-379F05DC31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405645-A97C-1B70-9ECF-88B8CE899134}"/>
              </a:ext>
            </a:extLst>
          </p:cNvPr>
          <p:cNvSpPr>
            <a:spLocks noGrp="1"/>
          </p:cNvSpPr>
          <p:nvPr>
            <p:ph type="dt" sz="half" idx="10"/>
          </p:nvPr>
        </p:nvSpPr>
        <p:spPr/>
        <p:txBody>
          <a:bodyPr/>
          <a:lstStyle/>
          <a:p>
            <a:fld id="{647A443F-6649-4802-9639-6AF46B54CBDF}" type="datetimeFigureOut">
              <a:rPr lang="en-IN" smtClean="0"/>
              <a:t>18-12-2022</a:t>
            </a:fld>
            <a:endParaRPr lang="en-IN"/>
          </a:p>
        </p:txBody>
      </p:sp>
      <p:sp>
        <p:nvSpPr>
          <p:cNvPr id="5" name="Footer Placeholder 4">
            <a:extLst>
              <a:ext uri="{FF2B5EF4-FFF2-40B4-BE49-F238E27FC236}">
                <a16:creationId xmlns:a16="http://schemas.microsoft.com/office/drawing/2014/main" id="{60BEDDA1-9307-E7D8-D37D-8698617B0E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277901-33E3-6785-65E4-6EA6D1056B6B}"/>
              </a:ext>
            </a:extLst>
          </p:cNvPr>
          <p:cNvSpPr>
            <a:spLocks noGrp="1"/>
          </p:cNvSpPr>
          <p:nvPr>
            <p:ph type="sldNum" sz="quarter" idx="12"/>
          </p:nvPr>
        </p:nvSpPr>
        <p:spPr/>
        <p:txBody>
          <a:bodyPr/>
          <a:lstStyle/>
          <a:p>
            <a:fld id="{EC27C1BB-5A39-444E-8E22-A08D83A831B4}" type="slidenum">
              <a:rPr lang="en-IN" smtClean="0"/>
              <a:t>‹#›</a:t>
            </a:fld>
            <a:endParaRPr lang="en-IN"/>
          </a:p>
        </p:txBody>
      </p:sp>
    </p:spTree>
    <p:extLst>
      <p:ext uri="{BB962C8B-B14F-4D97-AF65-F5344CB8AC3E}">
        <p14:creationId xmlns:p14="http://schemas.microsoft.com/office/powerpoint/2010/main" val="14722884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A78EC-38B6-2233-5E34-228520E4F4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339008-8A4F-CCDE-2654-2191890C8D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4638D6-4C65-E7D6-7F27-B9BCD9E29F4D}"/>
              </a:ext>
            </a:extLst>
          </p:cNvPr>
          <p:cNvSpPr>
            <a:spLocks noGrp="1"/>
          </p:cNvSpPr>
          <p:nvPr>
            <p:ph type="dt" sz="half" idx="10"/>
          </p:nvPr>
        </p:nvSpPr>
        <p:spPr/>
        <p:txBody>
          <a:bodyPr/>
          <a:lstStyle/>
          <a:p>
            <a:fld id="{647A443F-6649-4802-9639-6AF46B54CBDF}" type="datetimeFigureOut">
              <a:rPr lang="en-IN" smtClean="0"/>
              <a:t>18-12-2022</a:t>
            </a:fld>
            <a:endParaRPr lang="en-IN"/>
          </a:p>
        </p:txBody>
      </p:sp>
      <p:sp>
        <p:nvSpPr>
          <p:cNvPr id="5" name="Footer Placeholder 4">
            <a:extLst>
              <a:ext uri="{FF2B5EF4-FFF2-40B4-BE49-F238E27FC236}">
                <a16:creationId xmlns:a16="http://schemas.microsoft.com/office/drawing/2014/main" id="{C59C89D3-1F95-5978-0CCD-F40C665D2B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6F863A-9A31-CB74-B59A-740A76A1D374}"/>
              </a:ext>
            </a:extLst>
          </p:cNvPr>
          <p:cNvSpPr>
            <a:spLocks noGrp="1"/>
          </p:cNvSpPr>
          <p:nvPr>
            <p:ph type="sldNum" sz="quarter" idx="12"/>
          </p:nvPr>
        </p:nvSpPr>
        <p:spPr/>
        <p:txBody>
          <a:bodyPr/>
          <a:lstStyle/>
          <a:p>
            <a:fld id="{EC27C1BB-5A39-444E-8E22-A08D83A831B4}" type="slidenum">
              <a:rPr lang="en-IN" smtClean="0"/>
              <a:t>‹#›</a:t>
            </a:fld>
            <a:endParaRPr lang="en-IN"/>
          </a:p>
        </p:txBody>
      </p:sp>
    </p:spTree>
    <p:extLst>
      <p:ext uri="{BB962C8B-B14F-4D97-AF65-F5344CB8AC3E}">
        <p14:creationId xmlns:p14="http://schemas.microsoft.com/office/powerpoint/2010/main" val="1035031041"/>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DF6D-F384-493E-BE9B-825A4ED8F8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B863FDD-FD63-92BD-7E79-D84560B091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4830CE-0B09-2D34-1E6B-8C248EC453B4}"/>
              </a:ext>
            </a:extLst>
          </p:cNvPr>
          <p:cNvSpPr>
            <a:spLocks noGrp="1"/>
          </p:cNvSpPr>
          <p:nvPr>
            <p:ph type="dt" sz="half" idx="10"/>
          </p:nvPr>
        </p:nvSpPr>
        <p:spPr/>
        <p:txBody>
          <a:bodyPr/>
          <a:lstStyle/>
          <a:p>
            <a:fld id="{647A443F-6649-4802-9639-6AF46B54CBDF}" type="datetimeFigureOut">
              <a:rPr lang="en-IN" smtClean="0"/>
              <a:t>18-12-2022</a:t>
            </a:fld>
            <a:endParaRPr lang="en-IN"/>
          </a:p>
        </p:txBody>
      </p:sp>
      <p:sp>
        <p:nvSpPr>
          <p:cNvPr id="5" name="Footer Placeholder 4">
            <a:extLst>
              <a:ext uri="{FF2B5EF4-FFF2-40B4-BE49-F238E27FC236}">
                <a16:creationId xmlns:a16="http://schemas.microsoft.com/office/drawing/2014/main" id="{DEEA9B1B-987D-5DA7-B02E-321A264D39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BD791A-A63C-FB34-2DCA-5019D8ACC325}"/>
              </a:ext>
            </a:extLst>
          </p:cNvPr>
          <p:cNvSpPr>
            <a:spLocks noGrp="1"/>
          </p:cNvSpPr>
          <p:nvPr>
            <p:ph type="sldNum" sz="quarter" idx="12"/>
          </p:nvPr>
        </p:nvSpPr>
        <p:spPr/>
        <p:txBody>
          <a:bodyPr/>
          <a:lstStyle/>
          <a:p>
            <a:fld id="{EC27C1BB-5A39-444E-8E22-A08D83A831B4}" type="slidenum">
              <a:rPr lang="en-IN" smtClean="0"/>
              <a:t>‹#›</a:t>
            </a:fld>
            <a:endParaRPr lang="en-IN"/>
          </a:p>
        </p:txBody>
      </p:sp>
    </p:spTree>
    <p:extLst>
      <p:ext uri="{BB962C8B-B14F-4D97-AF65-F5344CB8AC3E}">
        <p14:creationId xmlns:p14="http://schemas.microsoft.com/office/powerpoint/2010/main" val="280122106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2CB4-0D0B-2783-4D0E-CC80769ACB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FF6C51-E619-4DEB-7355-B501125A7EDA}"/>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4" name="Footer Placeholder 3">
            <a:extLst>
              <a:ext uri="{FF2B5EF4-FFF2-40B4-BE49-F238E27FC236}">
                <a16:creationId xmlns:a16="http://schemas.microsoft.com/office/drawing/2014/main" id="{6C2D95A7-06B6-E87F-348B-719297916DF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EC39521-AD99-C0E2-F589-ECF0253B513F}"/>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1980240316"/>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523F-AA75-8DD2-56F9-D53A500303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0DF10A-B654-46A9-8DE0-B46A1955B5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9883E4-3123-C9B6-29A3-0F2F3E5FC3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EBDB22F-B2A3-CA15-3977-ADC83FD668CF}"/>
              </a:ext>
            </a:extLst>
          </p:cNvPr>
          <p:cNvSpPr>
            <a:spLocks noGrp="1"/>
          </p:cNvSpPr>
          <p:nvPr>
            <p:ph type="dt" sz="half" idx="10"/>
          </p:nvPr>
        </p:nvSpPr>
        <p:spPr/>
        <p:txBody>
          <a:bodyPr/>
          <a:lstStyle/>
          <a:p>
            <a:fld id="{647A443F-6649-4802-9639-6AF46B54CBDF}" type="datetimeFigureOut">
              <a:rPr lang="en-IN" smtClean="0"/>
              <a:t>18-12-2022</a:t>
            </a:fld>
            <a:endParaRPr lang="en-IN"/>
          </a:p>
        </p:txBody>
      </p:sp>
      <p:sp>
        <p:nvSpPr>
          <p:cNvPr id="6" name="Footer Placeholder 5">
            <a:extLst>
              <a:ext uri="{FF2B5EF4-FFF2-40B4-BE49-F238E27FC236}">
                <a16:creationId xmlns:a16="http://schemas.microsoft.com/office/drawing/2014/main" id="{088E26B6-1942-80DC-B140-92746CCD22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BBA579-18C5-22B6-A640-18A70E56AD8C}"/>
              </a:ext>
            </a:extLst>
          </p:cNvPr>
          <p:cNvSpPr>
            <a:spLocks noGrp="1"/>
          </p:cNvSpPr>
          <p:nvPr>
            <p:ph type="sldNum" sz="quarter" idx="12"/>
          </p:nvPr>
        </p:nvSpPr>
        <p:spPr/>
        <p:txBody>
          <a:bodyPr/>
          <a:lstStyle/>
          <a:p>
            <a:fld id="{EC27C1BB-5A39-444E-8E22-A08D83A831B4}" type="slidenum">
              <a:rPr lang="en-IN" smtClean="0"/>
              <a:t>‹#›</a:t>
            </a:fld>
            <a:endParaRPr lang="en-IN"/>
          </a:p>
        </p:txBody>
      </p:sp>
    </p:spTree>
    <p:extLst>
      <p:ext uri="{BB962C8B-B14F-4D97-AF65-F5344CB8AC3E}">
        <p14:creationId xmlns:p14="http://schemas.microsoft.com/office/powerpoint/2010/main" val="1168859384"/>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3BFB7-9BC7-FFB9-077A-F9A08BDCBB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94CE36-6EFD-8C7E-AB2B-3A84564175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C6690E-1121-EC97-2144-53BBCC383A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B283D8-C0EF-C9AF-495B-DEBACB91AF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02CA5A-35D9-0108-D8D2-004467B27D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6A080A-DEEE-BDA2-D544-BD98ED9020A4}"/>
              </a:ext>
            </a:extLst>
          </p:cNvPr>
          <p:cNvSpPr>
            <a:spLocks noGrp="1"/>
          </p:cNvSpPr>
          <p:nvPr>
            <p:ph type="dt" sz="half" idx="10"/>
          </p:nvPr>
        </p:nvSpPr>
        <p:spPr/>
        <p:txBody>
          <a:bodyPr/>
          <a:lstStyle/>
          <a:p>
            <a:fld id="{647A443F-6649-4802-9639-6AF46B54CBDF}" type="datetimeFigureOut">
              <a:rPr lang="en-IN" smtClean="0"/>
              <a:t>18-12-2022</a:t>
            </a:fld>
            <a:endParaRPr lang="en-IN"/>
          </a:p>
        </p:txBody>
      </p:sp>
      <p:sp>
        <p:nvSpPr>
          <p:cNvPr id="8" name="Footer Placeholder 7">
            <a:extLst>
              <a:ext uri="{FF2B5EF4-FFF2-40B4-BE49-F238E27FC236}">
                <a16:creationId xmlns:a16="http://schemas.microsoft.com/office/drawing/2014/main" id="{0E204D04-67E5-F6A8-8F41-6EC5134531A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48B3E67-F43D-5EDF-C1C1-09AB453E9D07}"/>
              </a:ext>
            </a:extLst>
          </p:cNvPr>
          <p:cNvSpPr>
            <a:spLocks noGrp="1"/>
          </p:cNvSpPr>
          <p:nvPr>
            <p:ph type="sldNum" sz="quarter" idx="12"/>
          </p:nvPr>
        </p:nvSpPr>
        <p:spPr/>
        <p:txBody>
          <a:bodyPr/>
          <a:lstStyle/>
          <a:p>
            <a:fld id="{EC27C1BB-5A39-444E-8E22-A08D83A831B4}" type="slidenum">
              <a:rPr lang="en-IN" smtClean="0"/>
              <a:t>‹#›</a:t>
            </a:fld>
            <a:endParaRPr lang="en-IN"/>
          </a:p>
        </p:txBody>
      </p:sp>
    </p:spTree>
    <p:extLst>
      <p:ext uri="{BB962C8B-B14F-4D97-AF65-F5344CB8AC3E}">
        <p14:creationId xmlns:p14="http://schemas.microsoft.com/office/powerpoint/2010/main" val="4217763991"/>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B52D-F5BC-AEA4-C35E-7CE435BB62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113EDEF-4E97-9EBF-F5B1-71CC53395C91}"/>
              </a:ext>
            </a:extLst>
          </p:cNvPr>
          <p:cNvSpPr>
            <a:spLocks noGrp="1"/>
          </p:cNvSpPr>
          <p:nvPr>
            <p:ph type="dt" sz="half" idx="10"/>
          </p:nvPr>
        </p:nvSpPr>
        <p:spPr/>
        <p:txBody>
          <a:bodyPr/>
          <a:lstStyle/>
          <a:p>
            <a:fld id="{647A443F-6649-4802-9639-6AF46B54CBDF}" type="datetimeFigureOut">
              <a:rPr lang="en-IN" smtClean="0"/>
              <a:t>18-12-2022</a:t>
            </a:fld>
            <a:endParaRPr lang="en-IN"/>
          </a:p>
        </p:txBody>
      </p:sp>
      <p:sp>
        <p:nvSpPr>
          <p:cNvPr id="4" name="Footer Placeholder 3">
            <a:extLst>
              <a:ext uri="{FF2B5EF4-FFF2-40B4-BE49-F238E27FC236}">
                <a16:creationId xmlns:a16="http://schemas.microsoft.com/office/drawing/2014/main" id="{1D809F32-CF3D-86DB-2316-39F311AF52D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643A21-7388-7FD5-2A23-2045E092183D}"/>
              </a:ext>
            </a:extLst>
          </p:cNvPr>
          <p:cNvSpPr>
            <a:spLocks noGrp="1"/>
          </p:cNvSpPr>
          <p:nvPr>
            <p:ph type="sldNum" sz="quarter" idx="12"/>
          </p:nvPr>
        </p:nvSpPr>
        <p:spPr/>
        <p:txBody>
          <a:bodyPr/>
          <a:lstStyle/>
          <a:p>
            <a:fld id="{EC27C1BB-5A39-444E-8E22-A08D83A831B4}" type="slidenum">
              <a:rPr lang="en-IN" smtClean="0"/>
              <a:t>‹#›</a:t>
            </a:fld>
            <a:endParaRPr lang="en-IN"/>
          </a:p>
        </p:txBody>
      </p:sp>
    </p:spTree>
    <p:extLst>
      <p:ext uri="{BB962C8B-B14F-4D97-AF65-F5344CB8AC3E}">
        <p14:creationId xmlns:p14="http://schemas.microsoft.com/office/powerpoint/2010/main" val="3688498577"/>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A2F865-CD4C-DF63-2E73-5B2684FA60FA}"/>
              </a:ext>
            </a:extLst>
          </p:cNvPr>
          <p:cNvSpPr>
            <a:spLocks noGrp="1"/>
          </p:cNvSpPr>
          <p:nvPr>
            <p:ph type="dt" sz="half" idx="10"/>
          </p:nvPr>
        </p:nvSpPr>
        <p:spPr/>
        <p:txBody>
          <a:bodyPr/>
          <a:lstStyle/>
          <a:p>
            <a:fld id="{647A443F-6649-4802-9639-6AF46B54CBDF}" type="datetimeFigureOut">
              <a:rPr lang="en-IN" smtClean="0"/>
              <a:t>18-12-2022</a:t>
            </a:fld>
            <a:endParaRPr lang="en-IN"/>
          </a:p>
        </p:txBody>
      </p:sp>
      <p:sp>
        <p:nvSpPr>
          <p:cNvPr id="3" name="Footer Placeholder 2">
            <a:extLst>
              <a:ext uri="{FF2B5EF4-FFF2-40B4-BE49-F238E27FC236}">
                <a16:creationId xmlns:a16="http://schemas.microsoft.com/office/drawing/2014/main" id="{79E87A90-E545-F067-EA11-C7D07AC47B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195CE85-C058-84B2-B6A2-D987399ECD35}"/>
              </a:ext>
            </a:extLst>
          </p:cNvPr>
          <p:cNvSpPr>
            <a:spLocks noGrp="1"/>
          </p:cNvSpPr>
          <p:nvPr>
            <p:ph type="sldNum" sz="quarter" idx="12"/>
          </p:nvPr>
        </p:nvSpPr>
        <p:spPr/>
        <p:txBody>
          <a:bodyPr/>
          <a:lstStyle/>
          <a:p>
            <a:fld id="{EC27C1BB-5A39-444E-8E22-A08D83A831B4}" type="slidenum">
              <a:rPr lang="en-IN" smtClean="0"/>
              <a:t>‹#›</a:t>
            </a:fld>
            <a:endParaRPr lang="en-IN"/>
          </a:p>
        </p:txBody>
      </p:sp>
    </p:spTree>
    <p:extLst>
      <p:ext uri="{BB962C8B-B14F-4D97-AF65-F5344CB8AC3E}">
        <p14:creationId xmlns:p14="http://schemas.microsoft.com/office/powerpoint/2010/main" val="2055469877"/>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AEBA4-9F78-B62C-5283-B0C235BD3B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D9E2298-C962-EFAC-2726-BB566FDC1D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71762B2-6E73-168B-5B49-ED262F0671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63E12C-C29E-E559-1E04-3F27A0071A66}"/>
              </a:ext>
            </a:extLst>
          </p:cNvPr>
          <p:cNvSpPr>
            <a:spLocks noGrp="1"/>
          </p:cNvSpPr>
          <p:nvPr>
            <p:ph type="dt" sz="half" idx="10"/>
          </p:nvPr>
        </p:nvSpPr>
        <p:spPr/>
        <p:txBody>
          <a:bodyPr/>
          <a:lstStyle/>
          <a:p>
            <a:fld id="{647A443F-6649-4802-9639-6AF46B54CBDF}" type="datetimeFigureOut">
              <a:rPr lang="en-IN" smtClean="0"/>
              <a:t>18-12-2022</a:t>
            </a:fld>
            <a:endParaRPr lang="en-IN"/>
          </a:p>
        </p:txBody>
      </p:sp>
      <p:sp>
        <p:nvSpPr>
          <p:cNvPr id="6" name="Footer Placeholder 5">
            <a:extLst>
              <a:ext uri="{FF2B5EF4-FFF2-40B4-BE49-F238E27FC236}">
                <a16:creationId xmlns:a16="http://schemas.microsoft.com/office/drawing/2014/main" id="{5AA69594-4DDA-A81C-1696-77D78A98C0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795490-442F-411F-EFB5-2E456CF32E99}"/>
              </a:ext>
            </a:extLst>
          </p:cNvPr>
          <p:cNvSpPr>
            <a:spLocks noGrp="1"/>
          </p:cNvSpPr>
          <p:nvPr>
            <p:ph type="sldNum" sz="quarter" idx="12"/>
          </p:nvPr>
        </p:nvSpPr>
        <p:spPr/>
        <p:txBody>
          <a:bodyPr/>
          <a:lstStyle/>
          <a:p>
            <a:fld id="{EC27C1BB-5A39-444E-8E22-A08D83A831B4}" type="slidenum">
              <a:rPr lang="en-IN" smtClean="0"/>
              <a:t>‹#›</a:t>
            </a:fld>
            <a:endParaRPr lang="en-IN"/>
          </a:p>
        </p:txBody>
      </p:sp>
    </p:spTree>
    <p:extLst>
      <p:ext uri="{BB962C8B-B14F-4D97-AF65-F5344CB8AC3E}">
        <p14:creationId xmlns:p14="http://schemas.microsoft.com/office/powerpoint/2010/main" val="3398133252"/>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57E7-1BB4-1E9A-E202-5FCA6AB19B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4F99893-166F-E2EA-6D25-0F748A743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0688AE-3AB9-A7E2-CBD9-1178CF1E4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4811BA-68F9-74E6-6351-1B0285B5DB85}"/>
              </a:ext>
            </a:extLst>
          </p:cNvPr>
          <p:cNvSpPr>
            <a:spLocks noGrp="1"/>
          </p:cNvSpPr>
          <p:nvPr>
            <p:ph type="dt" sz="half" idx="10"/>
          </p:nvPr>
        </p:nvSpPr>
        <p:spPr/>
        <p:txBody>
          <a:bodyPr/>
          <a:lstStyle/>
          <a:p>
            <a:fld id="{647A443F-6649-4802-9639-6AF46B54CBDF}" type="datetimeFigureOut">
              <a:rPr lang="en-IN" smtClean="0"/>
              <a:t>18-12-2022</a:t>
            </a:fld>
            <a:endParaRPr lang="en-IN"/>
          </a:p>
        </p:txBody>
      </p:sp>
      <p:sp>
        <p:nvSpPr>
          <p:cNvPr id="6" name="Footer Placeholder 5">
            <a:extLst>
              <a:ext uri="{FF2B5EF4-FFF2-40B4-BE49-F238E27FC236}">
                <a16:creationId xmlns:a16="http://schemas.microsoft.com/office/drawing/2014/main" id="{93EBB6FE-3E0E-9A3C-D62C-8D67A59B4F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C1CBCF-7F7E-A350-7B4D-3B1AD36C5104}"/>
              </a:ext>
            </a:extLst>
          </p:cNvPr>
          <p:cNvSpPr>
            <a:spLocks noGrp="1"/>
          </p:cNvSpPr>
          <p:nvPr>
            <p:ph type="sldNum" sz="quarter" idx="12"/>
          </p:nvPr>
        </p:nvSpPr>
        <p:spPr/>
        <p:txBody>
          <a:bodyPr/>
          <a:lstStyle/>
          <a:p>
            <a:fld id="{EC27C1BB-5A39-444E-8E22-A08D83A831B4}" type="slidenum">
              <a:rPr lang="en-IN" smtClean="0"/>
              <a:t>‹#›</a:t>
            </a:fld>
            <a:endParaRPr lang="en-IN"/>
          </a:p>
        </p:txBody>
      </p:sp>
    </p:spTree>
    <p:extLst>
      <p:ext uri="{BB962C8B-B14F-4D97-AF65-F5344CB8AC3E}">
        <p14:creationId xmlns:p14="http://schemas.microsoft.com/office/powerpoint/2010/main" val="355268816"/>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496A-E1AD-338C-FB0F-0BD1DCED95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B38D0A-7A3F-CE7F-6865-5FA660AC88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65F06B-C904-05F6-B95B-79297A0A1DAA}"/>
              </a:ext>
            </a:extLst>
          </p:cNvPr>
          <p:cNvSpPr>
            <a:spLocks noGrp="1"/>
          </p:cNvSpPr>
          <p:nvPr>
            <p:ph type="dt" sz="half" idx="10"/>
          </p:nvPr>
        </p:nvSpPr>
        <p:spPr/>
        <p:txBody>
          <a:bodyPr/>
          <a:lstStyle/>
          <a:p>
            <a:fld id="{647A443F-6649-4802-9639-6AF46B54CBDF}" type="datetimeFigureOut">
              <a:rPr lang="en-IN" smtClean="0"/>
              <a:t>18-12-2022</a:t>
            </a:fld>
            <a:endParaRPr lang="en-IN"/>
          </a:p>
        </p:txBody>
      </p:sp>
      <p:sp>
        <p:nvSpPr>
          <p:cNvPr id="5" name="Footer Placeholder 4">
            <a:extLst>
              <a:ext uri="{FF2B5EF4-FFF2-40B4-BE49-F238E27FC236}">
                <a16:creationId xmlns:a16="http://schemas.microsoft.com/office/drawing/2014/main" id="{7BC6ABFD-C3D0-6A93-2BCB-8B01BD36FA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ED2A58-95D8-29A9-FD81-73006A184648}"/>
              </a:ext>
            </a:extLst>
          </p:cNvPr>
          <p:cNvSpPr>
            <a:spLocks noGrp="1"/>
          </p:cNvSpPr>
          <p:nvPr>
            <p:ph type="sldNum" sz="quarter" idx="12"/>
          </p:nvPr>
        </p:nvSpPr>
        <p:spPr/>
        <p:txBody>
          <a:bodyPr/>
          <a:lstStyle/>
          <a:p>
            <a:fld id="{EC27C1BB-5A39-444E-8E22-A08D83A831B4}" type="slidenum">
              <a:rPr lang="en-IN" smtClean="0"/>
              <a:t>‹#›</a:t>
            </a:fld>
            <a:endParaRPr lang="en-IN"/>
          </a:p>
        </p:txBody>
      </p:sp>
    </p:spTree>
    <p:extLst>
      <p:ext uri="{BB962C8B-B14F-4D97-AF65-F5344CB8AC3E}">
        <p14:creationId xmlns:p14="http://schemas.microsoft.com/office/powerpoint/2010/main" val="2716759385"/>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8C423-84BF-32E1-110C-0E227DB23C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1907D0-8F8A-E791-5D26-51193BA9A9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6455A4-7DB4-0773-B5AA-AF87C9611C36}"/>
              </a:ext>
            </a:extLst>
          </p:cNvPr>
          <p:cNvSpPr>
            <a:spLocks noGrp="1"/>
          </p:cNvSpPr>
          <p:nvPr>
            <p:ph type="dt" sz="half" idx="10"/>
          </p:nvPr>
        </p:nvSpPr>
        <p:spPr/>
        <p:txBody>
          <a:bodyPr/>
          <a:lstStyle/>
          <a:p>
            <a:fld id="{647A443F-6649-4802-9639-6AF46B54CBDF}" type="datetimeFigureOut">
              <a:rPr lang="en-IN" smtClean="0"/>
              <a:t>18-12-2022</a:t>
            </a:fld>
            <a:endParaRPr lang="en-IN"/>
          </a:p>
        </p:txBody>
      </p:sp>
      <p:sp>
        <p:nvSpPr>
          <p:cNvPr id="5" name="Footer Placeholder 4">
            <a:extLst>
              <a:ext uri="{FF2B5EF4-FFF2-40B4-BE49-F238E27FC236}">
                <a16:creationId xmlns:a16="http://schemas.microsoft.com/office/drawing/2014/main" id="{C2C2A7C8-9220-C39A-4827-6366860027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4E5F79-3BA9-14E6-3EB4-C7E6B0FD3178}"/>
              </a:ext>
            </a:extLst>
          </p:cNvPr>
          <p:cNvSpPr>
            <a:spLocks noGrp="1"/>
          </p:cNvSpPr>
          <p:nvPr>
            <p:ph type="sldNum" sz="quarter" idx="12"/>
          </p:nvPr>
        </p:nvSpPr>
        <p:spPr/>
        <p:txBody>
          <a:bodyPr/>
          <a:lstStyle/>
          <a:p>
            <a:fld id="{EC27C1BB-5A39-444E-8E22-A08D83A831B4}" type="slidenum">
              <a:rPr lang="en-IN" smtClean="0"/>
              <a:t>‹#›</a:t>
            </a:fld>
            <a:endParaRPr lang="en-IN"/>
          </a:p>
        </p:txBody>
      </p:sp>
    </p:spTree>
    <p:extLst>
      <p:ext uri="{BB962C8B-B14F-4D97-AF65-F5344CB8AC3E}">
        <p14:creationId xmlns:p14="http://schemas.microsoft.com/office/powerpoint/2010/main" val="1493387344"/>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421811495"/>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8444950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8853A-E1B0-DF5F-E455-5F34254722F9}"/>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3" name="Footer Placeholder 2">
            <a:extLst>
              <a:ext uri="{FF2B5EF4-FFF2-40B4-BE49-F238E27FC236}">
                <a16:creationId xmlns:a16="http://schemas.microsoft.com/office/drawing/2014/main" id="{57178EA7-4A8B-F577-3BB8-961F979B03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28E3FC-A185-7770-DFAE-68BDFF73925E}"/>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3085458324"/>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21A9-C30D-9A2B-EE73-2039009C5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496F16-0B92-7736-F4DF-C2FE744B11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DAB8CCD-6AE6-77ED-08DC-924F9222A7E9}"/>
              </a:ext>
            </a:extLst>
          </p:cNvPr>
          <p:cNvSpPr>
            <a:spLocks noGrp="1"/>
          </p:cNvSpPr>
          <p:nvPr>
            <p:ph type="dt" sz="half" idx="10"/>
          </p:nvPr>
        </p:nvSpPr>
        <p:spPr/>
        <p:txBody>
          <a:bodyPr/>
          <a:lstStyle/>
          <a:p>
            <a:fld id="{88023BAE-19FE-4404-9596-5F06BAF1FF1C}" type="datetimeFigureOut">
              <a:rPr lang="en-IN" smtClean="0"/>
              <a:t>18-12-2022</a:t>
            </a:fld>
            <a:endParaRPr lang="en-IN"/>
          </a:p>
        </p:txBody>
      </p:sp>
      <p:sp>
        <p:nvSpPr>
          <p:cNvPr id="5" name="Footer Placeholder 4">
            <a:extLst>
              <a:ext uri="{FF2B5EF4-FFF2-40B4-BE49-F238E27FC236}">
                <a16:creationId xmlns:a16="http://schemas.microsoft.com/office/drawing/2014/main" id="{06D68930-1B18-1F18-E377-9A4A6D9396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3EEED9-8DDC-F79D-17F5-9FEA7AA606BB}"/>
              </a:ext>
            </a:extLst>
          </p:cNvPr>
          <p:cNvSpPr>
            <a:spLocks noGrp="1"/>
          </p:cNvSpPr>
          <p:nvPr>
            <p:ph type="sldNum" sz="quarter" idx="12"/>
          </p:nvPr>
        </p:nvSpPr>
        <p:spPr/>
        <p:txBody>
          <a:bodyPr/>
          <a:lstStyle/>
          <a:p>
            <a:fld id="{D7E0480A-EB38-4A95-8029-EC0B34A88802}" type="slidenum">
              <a:rPr lang="en-IN" smtClean="0"/>
              <a:t>‹#›</a:t>
            </a:fld>
            <a:endParaRPr lang="en-IN"/>
          </a:p>
        </p:txBody>
      </p:sp>
    </p:spTree>
    <p:extLst>
      <p:ext uri="{BB962C8B-B14F-4D97-AF65-F5344CB8AC3E}">
        <p14:creationId xmlns:p14="http://schemas.microsoft.com/office/powerpoint/2010/main" val="270981031"/>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FC72-DB11-F6A9-C3F6-DD32C3356BC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A0CB06-887C-8E0B-0B7B-07A2277F42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08C577-9D43-672E-FFC1-2AD677F01FED}"/>
              </a:ext>
            </a:extLst>
          </p:cNvPr>
          <p:cNvSpPr>
            <a:spLocks noGrp="1"/>
          </p:cNvSpPr>
          <p:nvPr>
            <p:ph type="dt" sz="half" idx="10"/>
          </p:nvPr>
        </p:nvSpPr>
        <p:spPr/>
        <p:txBody>
          <a:bodyPr/>
          <a:lstStyle/>
          <a:p>
            <a:fld id="{88023BAE-19FE-4404-9596-5F06BAF1FF1C}" type="datetimeFigureOut">
              <a:rPr lang="en-IN" smtClean="0"/>
              <a:t>18-12-2022</a:t>
            </a:fld>
            <a:endParaRPr lang="en-IN"/>
          </a:p>
        </p:txBody>
      </p:sp>
      <p:sp>
        <p:nvSpPr>
          <p:cNvPr id="5" name="Footer Placeholder 4">
            <a:extLst>
              <a:ext uri="{FF2B5EF4-FFF2-40B4-BE49-F238E27FC236}">
                <a16:creationId xmlns:a16="http://schemas.microsoft.com/office/drawing/2014/main" id="{213BBBDF-AD8C-DB37-62DB-98B30129B8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49642E-06FB-0105-00FF-644072E83F53}"/>
              </a:ext>
            </a:extLst>
          </p:cNvPr>
          <p:cNvSpPr>
            <a:spLocks noGrp="1"/>
          </p:cNvSpPr>
          <p:nvPr>
            <p:ph type="sldNum" sz="quarter" idx="12"/>
          </p:nvPr>
        </p:nvSpPr>
        <p:spPr/>
        <p:txBody>
          <a:bodyPr/>
          <a:lstStyle/>
          <a:p>
            <a:fld id="{D7E0480A-EB38-4A95-8029-EC0B34A88802}" type="slidenum">
              <a:rPr lang="en-IN" smtClean="0"/>
              <a:t>‹#›</a:t>
            </a:fld>
            <a:endParaRPr lang="en-IN"/>
          </a:p>
        </p:txBody>
      </p:sp>
    </p:spTree>
    <p:extLst>
      <p:ext uri="{BB962C8B-B14F-4D97-AF65-F5344CB8AC3E}">
        <p14:creationId xmlns:p14="http://schemas.microsoft.com/office/powerpoint/2010/main" val="2689112564"/>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DD0B-DD72-7A03-F312-88FCD99D77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36FF68-D43C-B0E3-5BBA-7D4324EA56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A075C3-388E-34FC-E9E1-FEB200F6F5B8}"/>
              </a:ext>
            </a:extLst>
          </p:cNvPr>
          <p:cNvSpPr>
            <a:spLocks noGrp="1"/>
          </p:cNvSpPr>
          <p:nvPr>
            <p:ph type="dt" sz="half" idx="10"/>
          </p:nvPr>
        </p:nvSpPr>
        <p:spPr/>
        <p:txBody>
          <a:bodyPr/>
          <a:lstStyle/>
          <a:p>
            <a:fld id="{88023BAE-19FE-4404-9596-5F06BAF1FF1C}" type="datetimeFigureOut">
              <a:rPr lang="en-IN" smtClean="0"/>
              <a:t>18-12-2022</a:t>
            </a:fld>
            <a:endParaRPr lang="en-IN"/>
          </a:p>
        </p:txBody>
      </p:sp>
      <p:sp>
        <p:nvSpPr>
          <p:cNvPr id="5" name="Footer Placeholder 4">
            <a:extLst>
              <a:ext uri="{FF2B5EF4-FFF2-40B4-BE49-F238E27FC236}">
                <a16:creationId xmlns:a16="http://schemas.microsoft.com/office/drawing/2014/main" id="{D3D322B7-17AA-7051-C720-33FC87E779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055EEC-4F26-A8CC-8B16-E1686643CC50}"/>
              </a:ext>
            </a:extLst>
          </p:cNvPr>
          <p:cNvSpPr>
            <a:spLocks noGrp="1"/>
          </p:cNvSpPr>
          <p:nvPr>
            <p:ph type="sldNum" sz="quarter" idx="12"/>
          </p:nvPr>
        </p:nvSpPr>
        <p:spPr/>
        <p:txBody>
          <a:bodyPr/>
          <a:lstStyle/>
          <a:p>
            <a:fld id="{D7E0480A-EB38-4A95-8029-EC0B34A88802}" type="slidenum">
              <a:rPr lang="en-IN" smtClean="0"/>
              <a:t>‹#›</a:t>
            </a:fld>
            <a:endParaRPr lang="en-IN"/>
          </a:p>
        </p:txBody>
      </p:sp>
    </p:spTree>
    <p:extLst>
      <p:ext uri="{BB962C8B-B14F-4D97-AF65-F5344CB8AC3E}">
        <p14:creationId xmlns:p14="http://schemas.microsoft.com/office/powerpoint/2010/main" val="2330139335"/>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876B4-E91D-AB78-B931-ABCBC9896F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599049-9288-51DD-8916-B916BD16F6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9D77F0-E6BA-C03C-98EB-5086EB4C22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4FF3F7-D13F-2125-53A4-44E51BDC3344}"/>
              </a:ext>
            </a:extLst>
          </p:cNvPr>
          <p:cNvSpPr>
            <a:spLocks noGrp="1"/>
          </p:cNvSpPr>
          <p:nvPr>
            <p:ph type="dt" sz="half" idx="10"/>
          </p:nvPr>
        </p:nvSpPr>
        <p:spPr/>
        <p:txBody>
          <a:bodyPr/>
          <a:lstStyle/>
          <a:p>
            <a:fld id="{88023BAE-19FE-4404-9596-5F06BAF1FF1C}" type="datetimeFigureOut">
              <a:rPr lang="en-IN" smtClean="0"/>
              <a:t>18-12-2022</a:t>
            </a:fld>
            <a:endParaRPr lang="en-IN"/>
          </a:p>
        </p:txBody>
      </p:sp>
      <p:sp>
        <p:nvSpPr>
          <p:cNvPr id="6" name="Footer Placeholder 5">
            <a:extLst>
              <a:ext uri="{FF2B5EF4-FFF2-40B4-BE49-F238E27FC236}">
                <a16:creationId xmlns:a16="http://schemas.microsoft.com/office/drawing/2014/main" id="{D51FF469-4CDC-5C21-DEEB-4B836C4836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E2E225-1AF4-20CC-8DCB-1306C8625B85}"/>
              </a:ext>
            </a:extLst>
          </p:cNvPr>
          <p:cNvSpPr>
            <a:spLocks noGrp="1"/>
          </p:cNvSpPr>
          <p:nvPr>
            <p:ph type="sldNum" sz="quarter" idx="12"/>
          </p:nvPr>
        </p:nvSpPr>
        <p:spPr/>
        <p:txBody>
          <a:bodyPr/>
          <a:lstStyle/>
          <a:p>
            <a:fld id="{D7E0480A-EB38-4A95-8029-EC0B34A88802}" type="slidenum">
              <a:rPr lang="en-IN" smtClean="0"/>
              <a:t>‹#›</a:t>
            </a:fld>
            <a:endParaRPr lang="en-IN"/>
          </a:p>
        </p:txBody>
      </p:sp>
    </p:spTree>
    <p:extLst>
      <p:ext uri="{BB962C8B-B14F-4D97-AF65-F5344CB8AC3E}">
        <p14:creationId xmlns:p14="http://schemas.microsoft.com/office/powerpoint/2010/main" val="125423193"/>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099E-AAEF-1B88-97C9-EB7372DC3B4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E7F69B-3146-7693-19B1-BBC9C53D11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4766C6-DCC9-23D4-9766-FEAE553FED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FD2BE18-DF21-6181-FF35-8BF19579C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370D4D-0177-EBEB-BE37-5009A9AD9B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6B64555-B0AC-9FA5-3E1A-DE98B7456114}"/>
              </a:ext>
            </a:extLst>
          </p:cNvPr>
          <p:cNvSpPr>
            <a:spLocks noGrp="1"/>
          </p:cNvSpPr>
          <p:nvPr>
            <p:ph type="dt" sz="half" idx="10"/>
          </p:nvPr>
        </p:nvSpPr>
        <p:spPr/>
        <p:txBody>
          <a:bodyPr/>
          <a:lstStyle/>
          <a:p>
            <a:fld id="{88023BAE-19FE-4404-9596-5F06BAF1FF1C}" type="datetimeFigureOut">
              <a:rPr lang="en-IN" smtClean="0"/>
              <a:t>18-12-2022</a:t>
            </a:fld>
            <a:endParaRPr lang="en-IN"/>
          </a:p>
        </p:txBody>
      </p:sp>
      <p:sp>
        <p:nvSpPr>
          <p:cNvPr id="8" name="Footer Placeholder 7">
            <a:extLst>
              <a:ext uri="{FF2B5EF4-FFF2-40B4-BE49-F238E27FC236}">
                <a16:creationId xmlns:a16="http://schemas.microsoft.com/office/drawing/2014/main" id="{9312F189-B98C-128E-0C8C-04B82A541C4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8B57CA5-FB12-83BE-28A0-054503E345D1}"/>
              </a:ext>
            </a:extLst>
          </p:cNvPr>
          <p:cNvSpPr>
            <a:spLocks noGrp="1"/>
          </p:cNvSpPr>
          <p:nvPr>
            <p:ph type="sldNum" sz="quarter" idx="12"/>
          </p:nvPr>
        </p:nvSpPr>
        <p:spPr/>
        <p:txBody>
          <a:bodyPr/>
          <a:lstStyle/>
          <a:p>
            <a:fld id="{D7E0480A-EB38-4A95-8029-EC0B34A88802}" type="slidenum">
              <a:rPr lang="en-IN" smtClean="0"/>
              <a:t>‹#›</a:t>
            </a:fld>
            <a:endParaRPr lang="en-IN"/>
          </a:p>
        </p:txBody>
      </p:sp>
    </p:spTree>
    <p:extLst>
      <p:ext uri="{BB962C8B-B14F-4D97-AF65-F5344CB8AC3E}">
        <p14:creationId xmlns:p14="http://schemas.microsoft.com/office/powerpoint/2010/main" val="4136162751"/>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AE4A-8B3B-6755-B8ED-EABAA32664E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54DC51-EFAD-263D-C762-A98377271ECE}"/>
              </a:ext>
            </a:extLst>
          </p:cNvPr>
          <p:cNvSpPr>
            <a:spLocks noGrp="1"/>
          </p:cNvSpPr>
          <p:nvPr>
            <p:ph type="dt" sz="half" idx="10"/>
          </p:nvPr>
        </p:nvSpPr>
        <p:spPr/>
        <p:txBody>
          <a:bodyPr/>
          <a:lstStyle/>
          <a:p>
            <a:fld id="{88023BAE-19FE-4404-9596-5F06BAF1FF1C}" type="datetimeFigureOut">
              <a:rPr lang="en-IN" smtClean="0"/>
              <a:t>18-12-2022</a:t>
            </a:fld>
            <a:endParaRPr lang="en-IN"/>
          </a:p>
        </p:txBody>
      </p:sp>
      <p:sp>
        <p:nvSpPr>
          <p:cNvPr id="4" name="Footer Placeholder 3">
            <a:extLst>
              <a:ext uri="{FF2B5EF4-FFF2-40B4-BE49-F238E27FC236}">
                <a16:creationId xmlns:a16="http://schemas.microsoft.com/office/drawing/2014/main" id="{EA5A9902-7301-67AC-1FE1-3FE77901D94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8AA20DA-02BD-0953-4CA1-6A0544FDC17F}"/>
              </a:ext>
            </a:extLst>
          </p:cNvPr>
          <p:cNvSpPr>
            <a:spLocks noGrp="1"/>
          </p:cNvSpPr>
          <p:nvPr>
            <p:ph type="sldNum" sz="quarter" idx="12"/>
          </p:nvPr>
        </p:nvSpPr>
        <p:spPr/>
        <p:txBody>
          <a:bodyPr/>
          <a:lstStyle/>
          <a:p>
            <a:fld id="{D7E0480A-EB38-4A95-8029-EC0B34A88802}" type="slidenum">
              <a:rPr lang="en-IN" smtClean="0"/>
              <a:t>‹#›</a:t>
            </a:fld>
            <a:endParaRPr lang="en-IN"/>
          </a:p>
        </p:txBody>
      </p:sp>
    </p:spTree>
    <p:extLst>
      <p:ext uri="{BB962C8B-B14F-4D97-AF65-F5344CB8AC3E}">
        <p14:creationId xmlns:p14="http://schemas.microsoft.com/office/powerpoint/2010/main" val="809483751"/>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A5834-C900-E744-24FD-D1DBFB9533D9}"/>
              </a:ext>
            </a:extLst>
          </p:cNvPr>
          <p:cNvSpPr>
            <a:spLocks noGrp="1"/>
          </p:cNvSpPr>
          <p:nvPr>
            <p:ph type="dt" sz="half" idx="10"/>
          </p:nvPr>
        </p:nvSpPr>
        <p:spPr/>
        <p:txBody>
          <a:bodyPr/>
          <a:lstStyle/>
          <a:p>
            <a:fld id="{88023BAE-19FE-4404-9596-5F06BAF1FF1C}" type="datetimeFigureOut">
              <a:rPr lang="en-IN" smtClean="0"/>
              <a:t>18-12-2022</a:t>
            </a:fld>
            <a:endParaRPr lang="en-IN"/>
          </a:p>
        </p:txBody>
      </p:sp>
      <p:sp>
        <p:nvSpPr>
          <p:cNvPr id="3" name="Footer Placeholder 2">
            <a:extLst>
              <a:ext uri="{FF2B5EF4-FFF2-40B4-BE49-F238E27FC236}">
                <a16:creationId xmlns:a16="http://schemas.microsoft.com/office/drawing/2014/main" id="{D3A6EDC7-3B5F-8531-55EE-2D79A7B4F22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898407E-E5E5-96D1-CC33-4B47DAA09D9D}"/>
              </a:ext>
            </a:extLst>
          </p:cNvPr>
          <p:cNvSpPr>
            <a:spLocks noGrp="1"/>
          </p:cNvSpPr>
          <p:nvPr>
            <p:ph type="sldNum" sz="quarter" idx="12"/>
          </p:nvPr>
        </p:nvSpPr>
        <p:spPr/>
        <p:txBody>
          <a:bodyPr/>
          <a:lstStyle/>
          <a:p>
            <a:fld id="{D7E0480A-EB38-4A95-8029-EC0B34A88802}" type="slidenum">
              <a:rPr lang="en-IN" smtClean="0"/>
              <a:t>‹#›</a:t>
            </a:fld>
            <a:endParaRPr lang="en-IN"/>
          </a:p>
        </p:txBody>
      </p:sp>
    </p:spTree>
    <p:extLst>
      <p:ext uri="{BB962C8B-B14F-4D97-AF65-F5344CB8AC3E}">
        <p14:creationId xmlns:p14="http://schemas.microsoft.com/office/powerpoint/2010/main" val="3628807266"/>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96EB-96F3-804C-265E-214444E56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194F31E-AFAE-B13C-555E-AEDF00096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B8D34B-77FF-70BD-16A3-7247223A9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017E3-AE84-45D2-3200-9F0F21DDDFF5}"/>
              </a:ext>
            </a:extLst>
          </p:cNvPr>
          <p:cNvSpPr>
            <a:spLocks noGrp="1"/>
          </p:cNvSpPr>
          <p:nvPr>
            <p:ph type="dt" sz="half" idx="10"/>
          </p:nvPr>
        </p:nvSpPr>
        <p:spPr/>
        <p:txBody>
          <a:bodyPr/>
          <a:lstStyle/>
          <a:p>
            <a:fld id="{88023BAE-19FE-4404-9596-5F06BAF1FF1C}" type="datetimeFigureOut">
              <a:rPr lang="en-IN" smtClean="0"/>
              <a:t>18-12-2022</a:t>
            </a:fld>
            <a:endParaRPr lang="en-IN"/>
          </a:p>
        </p:txBody>
      </p:sp>
      <p:sp>
        <p:nvSpPr>
          <p:cNvPr id="6" name="Footer Placeholder 5">
            <a:extLst>
              <a:ext uri="{FF2B5EF4-FFF2-40B4-BE49-F238E27FC236}">
                <a16:creationId xmlns:a16="http://schemas.microsoft.com/office/drawing/2014/main" id="{A08D35A5-F7A6-061D-44BF-D2C15F30A0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A39D4B-1673-CD45-78A0-C05E5FF4A431}"/>
              </a:ext>
            </a:extLst>
          </p:cNvPr>
          <p:cNvSpPr>
            <a:spLocks noGrp="1"/>
          </p:cNvSpPr>
          <p:nvPr>
            <p:ph type="sldNum" sz="quarter" idx="12"/>
          </p:nvPr>
        </p:nvSpPr>
        <p:spPr/>
        <p:txBody>
          <a:bodyPr/>
          <a:lstStyle/>
          <a:p>
            <a:fld id="{D7E0480A-EB38-4A95-8029-EC0B34A88802}" type="slidenum">
              <a:rPr lang="en-IN" smtClean="0"/>
              <a:t>‹#›</a:t>
            </a:fld>
            <a:endParaRPr lang="en-IN"/>
          </a:p>
        </p:txBody>
      </p:sp>
    </p:spTree>
    <p:extLst>
      <p:ext uri="{BB962C8B-B14F-4D97-AF65-F5344CB8AC3E}">
        <p14:creationId xmlns:p14="http://schemas.microsoft.com/office/powerpoint/2010/main" val="2037294713"/>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64EE-B8AD-4FAB-2A5B-950EE588D5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D2C717-3ADB-F0E0-E078-F595846E1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727D5E0-E0E9-2BBB-A8F9-FEFA84D22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A6B5EC-A5DE-E2B5-38D4-C4F311C07726}"/>
              </a:ext>
            </a:extLst>
          </p:cNvPr>
          <p:cNvSpPr>
            <a:spLocks noGrp="1"/>
          </p:cNvSpPr>
          <p:nvPr>
            <p:ph type="dt" sz="half" idx="10"/>
          </p:nvPr>
        </p:nvSpPr>
        <p:spPr/>
        <p:txBody>
          <a:bodyPr/>
          <a:lstStyle/>
          <a:p>
            <a:fld id="{88023BAE-19FE-4404-9596-5F06BAF1FF1C}" type="datetimeFigureOut">
              <a:rPr lang="en-IN" smtClean="0"/>
              <a:t>18-12-2022</a:t>
            </a:fld>
            <a:endParaRPr lang="en-IN"/>
          </a:p>
        </p:txBody>
      </p:sp>
      <p:sp>
        <p:nvSpPr>
          <p:cNvPr id="6" name="Footer Placeholder 5">
            <a:extLst>
              <a:ext uri="{FF2B5EF4-FFF2-40B4-BE49-F238E27FC236}">
                <a16:creationId xmlns:a16="http://schemas.microsoft.com/office/drawing/2014/main" id="{1E0A1483-F28C-CDA6-A8FE-095C88F1B1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C3D61C-0350-E165-6148-F50CC1F056D4}"/>
              </a:ext>
            </a:extLst>
          </p:cNvPr>
          <p:cNvSpPr>
            <a:spLocks noGrp="1"/>
          </p:cNvSpPr>
          <p:nvPr>
            <p:ph type="sldNum" sz="quarter" idx="12"/>
          </p:nvPr>
        </p:nvSpPr>
        <p:spPr/>
        <p:txBody>
          <a:bodyPr/>
          <a:lstStyle/>
          <a:p>
            <a:fld id="{D7E0480A-EB38-4A95-8029-EC0B34A88802}" type="slidenum">
              <a:rPr lang="en-IN" smtClean="0"/>
              <a:t>‹#›</a:t>
            </a:fld>
            <a:endParaRPr lang="en-IN"/>
          </a:p>
        </p:txBody>
      </p:sp>
    </p:spTree>
    <p:extLst>
      <p:ext uri="{BB962C8B-B14F-4D97-AF65-F5344CB8AC3E}">
        <p14:creationId xmlns:p14="http://schemas.microsoft.com/office/powerpoint/2010/main" val="4141247574"/>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8EE1-89E7-2C08-02FE-F668F86E0F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754E3F-BC9D-4A66-8ADE-A8C94091CA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683120-FADA-1885-9447-195D1FF21279}"/>
              </a:ext>
            </a:extLst>
          </p:cNvPr>
          <p:cNvSpPr>
            <a:spLocks noGrp="1"/>
          </p:cNvSpPr>
          <p:nvPr>
            <p:ph type="dt" sz="half" idx="10"/>
          </p:nvPr>
        </p:nvSpPr>
        <p:spPr/>
        <p:txBody>
          <a:bodyPr/>
          <a:lstStyle/>
          <a:p>
            <a:fld id="{88023BAE-19FE-4404-9596-5F06BAF1FF1C}" type="datetimeFigureOut">
              <a:rPr lang="en-IN" smtClean="0"/>
              <a:t>18-12-2022</a:t>
            </a:fld>
            <a:endParaRPr lang="en-IN"/>
          </a:p>
        </p:txBody>
      </p:sp>
      <p:sp>
        <p:nvSpPr>
          <p:cNvPr id="5" name="Footer Placeholder 4">
            <a:extLst>
              <a:ext uri="{FF2B5EF4-FFF2-40B4-BE49-F238E27FC236}">
                <a16:creationId xmlns:a16="http://schemas.microsoft.com/office/drawing/2014/main" id="{4CE0BD32-A3A4-030B-12C8-4EA442CB87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90B477-7DD5-97DF-9143-8BD29650494E}"/>
              </a:ext>
            </a:extLst>
          </p:cNvPr>
          <p:cNvSpPr>
            <a:spLocks noGrp="1"/>
          </p:cNvSpPr>
          <p:nvPr>
            <p:ph type="sldNum" sz="quarter" idx="12"/>
          </p:nvPr>
        </p:nvSpPr>
        <p:spPr/>
        <p:txBody>
          <a:bodyPr/>
          <a:lstStyle/>
          <a:p>
            <a:fld id="{D7E0480A-EB38-4A95-8029-EC0B34A88802}" type="slidenum">
              <a:rPr lang="en-IN" smtClean="0"/>
              <a:t>‹#›</a:t>
            </a:fld>
            <a:endParaRPr lang="en-IN"/>
          </a:p>
        </p:txBody>
      </p:sp>
    </p:spTree>
    <p:extLst>
      <p:ext uri="{BB962C8B-B14F-4D97-AF65-F5344CB8AC3E}">
        <p14:creationId xmlns:p14="http://schemas.microsoft.com/office/powerpoint/2010/main" val="189342672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0A41-51DF-58EF-7B26-1E37633EC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D1F2CEB-3F47-006A-680C-CA1F5B5553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728322-932C-F835-F58E-E70815718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8E7E4A-C1FF-89AF-6865-413D7CC78B5F}"/>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6" name="Footer Placeholder 5">
            <a:extLst>
              <a:ext uri="{FF2B5EF4-FFF2-40B4-BE49-F238E27FC236}">
                <a16:creationId xmlns:a16="http://schemas.microsoft.com/office/drawing/2014/main" id="{FCF72B75-64EC-4827-0808-9036008FB0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800600-1094-A998-5D2B-9F3ACE944456}"/>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1447412849"/>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CFBB76-2286-37D1-3AE7-942C1D155C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DD90D4-6865-E0A3-448C-4A2D27A1A7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5E95D4-7353-E000-9F25-FED6FF9E5D33}"/>
              </a:ext>
            </a:extLst>
          </p:cNvPr>
          <p:cNvSpPr>
            <a:spLocks noGrp="1"/>
          </p:cNvSpPr>
          <p:nvPr>
            <p:ph type="dt" sz="half" idx="10"/>
          </p:nvPr>
        </p:nvSpPr>
        <p:spPr/>
        <p:txBody>
          <a:bodyPr/>
          <a:lstStyle/>
          <a:p>
            <a:fld id="{88023BAE-19FE-4404-9596-5F06BAF1FF1C}" type="datetimeFigureOut">
              <a:rPr lang="en-IN" smtClean="0"/>
              <a:t>18-12-2022</a:t>
            </a:fld>
            <a:endParaRPr lang="en-IN"/>
          </a:p>
        </p:txBody>
      </p:sp>
      <p:sp>
        <p:nvSpPr>
          <p:cNvPr id="5" name="Footer Placeholder 4">
            <a:extLst>
              <a:ext uri="{FF2B5EF4-FFF2-40B4-BE49-F238E27FC236}">
                <a16:creationId xmlns:a16="http://schemas.microsoft.com/office/drawing/2014/main" id="{6A311837-B70B-3B18-4C27-7D41BFAE8C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FCA09F-5271-6CBE-7167-7D13A050DE2C}"/>
              </a:ext>
            </a:extLst>
          </p:cNvPr>
          <p:cNvSpPr>
            <a:spLocks noGrp="1"/>
          </p:cNvSpPr>
          <p:nvPr>
            <p:ph type="sldNum" sz="quarter" idx="12"/>
          </p:nvPr>
        </p:nvSpPr>
        <p:spPr/>
        <p:txBody>
          <a:bodyPr/>
          <a:lstStyle/>
          <a:p>
            <a:fld id="{D7E0480A-EB38-4A95-8029-EC0B34A88802}" type="slidenum">
              <a:rPr lang="en-IN" smtClean="0"/>
              <a:t>‹#›</a:t>
            </a:fld>
            <a:endParaRPr lang="en-IN"/>
          </a:p>
        </p:txBody>
      </p:sp>
    </p:spTree>
    <p:extLst>
      <p:ext uri="{BB962C8B-B14F-4D97-AF65-F5344CB8AC3E}">
        <p14:creationId xmlns:p14="http://schemas.microsoft.com/office/powerpoint/2010/main" val="3691484205"/>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651575893"/>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009137"/>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B8A1-7978-836C-FAA0-0DFB061C72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5C316A-BE46-C96F-ECEA-724E395CF8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F42E32-3ADC-E9A2-911E-5403447C9A5D}"/>
              </a:ext>
            </a:extLst>
          </p:cNvPr>
          <p:cNvSpPr>
            <a:spLocks noGrp="1"/>
          </p:cNvSpPr>
          <p:nvPr>
            <p:ph type="dt" sz="half" idx="10"/>
          </p:nvPr>
        </p:nvSpPr>
        <p:spPr/>
        <p:txBody>
          <a:bodyPr/>
          <a:lstStyle/>
          <a:p>
            <a:fld id="{7DB7D6A3-05B9-4DA6-9887-CDDB16E249E2}" type="datetimeFigureOut">
              <a:rPr lang="en-IN" smtClean="0"/>
              <a:t>18-12-2022</a:t>
            </a:fld>
            <a:endParaRPr lang="en-IN"/>
          </a:p>
        </p:txBody>
      </p:sp>
      <p:sp>
        <p:nvSpPr>
          <p:cNvPr id="5" name="Footer Placeholder 4">
            <a:extLst>
              <a:ext uri="{FF2B5EF4-FFF2-40B4-BE49-F238E27FC236}">
                <a16:creationId xmlns:a16="http://schemas.microsoft.com/office/drawing/2014/main" id="{F8C14608-9342-F279-2A13-E3CC0C7C4E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B5AEC2-73D1-9393-2601-42EC0625292C}"/>
              </a:ext>
            </a:extLst>
          </p:cNvPr>
          <p:cNvSpPr>
            <a:spLocks noGrp="1"/>
          </p:cNvSpPr>
          <p:nvPr>
            <p:ph type="sldNum" sz="quarter" idx="12"/>
          </p:nvPr>
        </p:nvSpPr>
        <p:spPr/>
        <p:txBody>
          <a:bodyPr/>
          <a:lstStyle/>
          <a:p>
            <a:fld id="{DA0DFB9E-94A8-42B4-BC88-0C3D524CE7D5}" type="slidenum">
              <a:rPr lang="en-IN" smtClean="0"/>
              <a:t>‹#›</a:t>
            </a:fld>
            <a:endParaRPr lang="en-IN"/>
          </a:p>
        </p:txBody>
      </p:sp>
    </p:spTree>
    <p:extLst>
      <p:ext uri="{BB962C8B-B14F-4D97-AF65-F5344CB8AC3E}">
        <p14:creationId xmlns:p14="http://schemas.microsoft.com/office/powerpoint/2010/main" val="3058783126"/>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8B81-675E-1A2A-1130-655745D67C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5CDA93-D8DC-D35A-8C13-7E75C5BCD7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8CA709-F60D-419B-F1C1-F9F87895AB19}"/>
              </a:ext>
            </a:extLst>
          </p:cNvPr>
          <p:cNvSpPr>
            <a:spLocks noGrp="1"/>
          </p:cNvSpPr>
          <p:nvPr>
            <p:ph type="dt" sz="half" idx="10"/>
          </p:nvPr>
        </p:nvSpPr>
        <p:spPr/>
        <p:txBody>
          <a:bodyPr/>
          <a:lstStyle/>
          <a:p>
            <a:fld id="{7DB7D6A3-05B9-4DA6-9887-CDDB16E249E2}" type="datetimeFigureOut">
              <a:rPr lang="en-IN" smtClean="0"/>
              <a:t>18-12-2022</a:t>
            </a:fld>
            <a:endParaRPr lang="en-IN"/>
          </a:p>
        </p:txBody>
      </p:sp>
      <p:sp>
        <p:nvSpPr>
          <p:cNvPr id="5" name="Footer Placeholder 4">
            <a:extLst>
              <a:ext uri="{FF2B5EF4-FFF2-40B4-BE49-F238E27FC236}">
                <a16:creationId xmlns:a16="http://schemas.microsoft.com/office/drawing/2014/main" id="{D69CB711-E3F5-1E99-56A9-FE95C8D20A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370116-85C6-969A-A028-243B50284BB9}"/>
              </a:ext>
            </a:extLst>
          </p:cNvPr>
          <p:cNvSpPr>
            <a:spLocks noGrp="1"/>
          </p:cNvSpPr>
          <p:nvPr>
            <p:ph type="sldNum" sz="quarter" idx="12"/>
          </p:nvPr>
        </p:nvSpPr>
        <p:spPr/>
        <p:txBody>
          <a:bodyPr/>
          <a:lstStyle/>
          <a:p>
            <a:fld id="{DA0DFB9E-94A8-42B4-BC88-0C3D524CE7D5}" type="slidenum">
              <a:rPr lang="en-IN" smtClean="0"/>
              <a:t>‹#›</a:t>
            </a:fld>
            <a:endParaRPr lang="en-IN"/>
          </a:p>
        </p:txBody>
      </p:sp>
    </p:spTree>
    <p:extLst>
      <p:ext uri="{BB962C8B-B14F-4D97-AF65-F5344CB8AC3E}">
        <p14:creationId xmlns:p14="http://schemas.microsoft.com/office/powerpoint/2010/main" val="2225436789"/>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3381-5093-FA1D-86ED-ABDD275776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F3E01A-29EF-A903-452A-6755C2FBA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9E34E1-73B7-7947-C21F-BABDEC64A425}"/>
              </a:ext>
            </a:extLst>
          </p:cNvPr>
          <p:cNvSpPr>
            <a:spLocks noGrp="1"/>
          </p:cNvSpPr>
          <p:nvPr>
            <p:ph type="dt" sz="half" idx="10"/>
          </p:nvPr>
        </p:nvSpPr>
        <p:spPr/>
        <p:txBody>
          <a:bodyPr/>
          <a:lstStyle/>
          <a:p>
            <a:fld id="{7DB7D6A3-05B9-4DA6-9887-CDDB16E249E2}" type="datetimeFigureOut">
              <a:rPr lang="en-IN" smtClean="0"/>
              <a:t>18-12-2022</a:t>
            </a:fld>
            <a:endParaRPr lang="en-IN"/>
          </a:p>
        </p:txBody>
      </p:sp>
      <p:sp>
        <p:nvSpPr>
          <p:cNvPr id="5" name="Footer Placeholder 4">
            <a:extLst>
              <a:ext uri="{FF2B5EF4-FFF2-40B4-BE49-F238E27FC236}">
                <a16:creationId xmlns:a16="http://schemas.microsoft.com/office/drawing/2014/main" id="{C6F9E1EA-99BF-21AF-B4CC-A67F090E39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773AB4-E9F7-9048-12D1-882E766E4C70}"/>
              </a:ext>
            </a:extLst>
          </p:cNvPr>
          <p:cNvSpPr>
            <a:spLocks noGrp="1"/>
          </p:cNvSpPr>
          <p:nvPr>
            <p:ph type="sldNum" sz="quarter" idx="12"/>
          </p:nvPr>
        </p:nvSpPr>
        <p:spPr/>
        <p:txBody>
          <a:bodyPr/>
          <a:lstStyle/>
          <a:p>
            <a:fld id="{DA0DFB9E-94A8-42B4-BC88-0C3D524CE7D5}" type="slidenum">
              <a:rPr lang="en-IN" smtClean="0"/>
              <a:t>‹#›</a:t>
            </a:fld>
            <a:endParaRPr lang="en-IN"/>
          </a:p>
        </p:txBody>
      </p:sp>
    </p:spTree>
    <p:extLst>
      <p:ext uri="{BB962C8B-B14F-4D97-AF65-F5344CB8AC3E}">
        <p14:creationId xmlns:p14="http://schemas.microsoft.com/office/powerpoint/2010/main" val="1858375388"/>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E6A0-C532-6AA4-9F42-F6CF0B77DB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8E1B83-DD19-A0E0-28D2-C9FEBC0865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C08361-EB31-4C59-D525-F78D5D8C1B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87046B-0090-32F2-2104-AEE58159A8ED}"/>
              </a:ext>
            </a:extLst>
          </p:cNvPr>
          <p:cNvSpPr>
            <a:spLocks noGrp="1"/>
          </p:cNvSpPr>
          <p:nvPr>
            <p:ph type="dt" sz="half" idx="10"/>
          </p:nvPr>
        </p:nvSpPr>
        <p:spPr/>
        <p:txBody>
          <a:bodyPr/>
          <a:lstStyle/>
          <a:p>
            <a:fld id="{7DB7D6A3-05B9-4DA6-9887-CDDB16E249E2}" type="datetimeFigureOut">
              <a:rPr lang="en-IN" smtClean="0"/>
              <a:t>18-12-2022</a:t>
            </a:fld>
            <a:endParaRPr lang="en-IN"/>
          </a:p>
        </p:txBody>
      </p:sp>
      <p:sp>
        <p:nvSpPr>
          <p:cNvPr id="6" name="Footer Placeholder 5">
            <a:extLst>
              <a:ext uri="{FF2B5EF4-FFF2-40B4-BE49-F238E27FC236}">
                <a16:creationId xmlns:a16="http://schemas.microsoft.com/office/drawing/2014/main" id="{849AB2FE-91B6-DAD3-A198-0B2CE706CC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A23A46-9E8A-12FC-C3D4-D346FCE4BA10}"/>
              </a:ext>
            </a:extLst>
          </p:cNvPr>
          <p:cNvSpPr>
            <a:spLocks noGrp="1"/>
          </p:cNvSpPr>
          <p:nvPr>
            <p:ph type="sldNum" sz="quarter" idx="12"/>
          </p:nvPr>
        </p:nvSpPr>
        <p:spPr/>
        <p:txBody>
          <a:bodyPr/>
          <a:lstStyle/>
          <a:p>
            <a:fld id="{DA0DFB9E-94A8-42B4-BC88-0C3D524CE7D5}" type="slidenum">
              <a:rPr lang="en-IN" smtClean="0"/>
              <a:t>‹#›</a:t>
            </a:fld>
            <a:endParaRPr lang="en-IN"/>
          </a:p>
        </p:txBody>
      </p:sp>
    </p:spTree>
    <p:extLst>
      <p:ext uri="{BB962C8B-B14F-4D97-AF65-F5344CB8AC3E}">
        <p14:creationId xmlns:p14="http://schemas.microsoft.com/office/powerpoint/2010/main" val="3039428149"/>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3ECD-2471-E7D7-DDB2-F8B1F5F323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809B76-6F87-B2CB-1F72-F6977539E8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C86A34-FFB2-FD8F-1EE8-2EE7A9F827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E0CEC0-54A4-A415-B114-4F25BCF4A9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D2FE8B-1855-2EC5-5D2B-CE3A85D417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656EAF-1CEF-5C12-F804-109ED3322C10}"/>
              </a:ext>
            </a:extLst>
          </p:cNvPr>
          <p:cNvSpPr>
            <a:spLocks noGrp="1"/>
          </p:cNvSpPr>
          <p:nvPr>
            <p:ph type="dt" sz="half" idx="10"/>
          </p:nvPr>
        </p:nvSpPr>
        <p:spPr/>
        <p:txBody>
          <a:bodyPr/>
          <a:lstStyle/>
          <a:p>
            <a:fld id="{7DB7D6A3-05B9-4DA6-9887-CDDB16E249E2}" type="datetimeFigureOut">
              <a:rPr lang="en-IN" smtClean="0"/>
              <a:t>18-12-2022</a:t>
            </a:fld>
            <a:endParaRPr lang="en-IN"/>
          </a:p>
        </p:txBody>
      </p:sp>
      <p:sp>
        <p:nvSpPr>
          <p:cNvPr id="8" name="Footer Placeholder 7">
            <a:extLst>
              <a:ext uri="{FF2B5EF4-FFF2-40B4-BE49-F238E27FC236}">
                <a16:creationId xmlns:a16="http://schemas.microsoft.com/office/drawing/2014/main" id="{B800E083-70CC-DA65-0F88-5E6EB60062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58D08E-737E-6DA3-D873-DF2AFC1C5588}"/>
              </a:ext>
            </a:extLst>
          </p:cNvPr>
          <p:cNvSpPr>
            <a:spLocks noGrp="1"/>
          </p:cNvSpPr>
          <p:nvPr>
            <p:ph type="sldNum" sz="quarter" idx="12"/>
          </p:nvPr>
        </p:nvSpPr>
        <p:spPr/>
        <p:txBody>
          <a:bodyPr/>
          <a:lstStyle/>
          <a:p>
            <a:fld id="{DA0DFB9E-94A8-42B4-BC88-0C3D524CE7D5}" type="slidenum">
              <a:rPr lang="en-IN" smtClean="0"/>
              <a:t>‹#›</a:t>
            </a:fld>
            <a:endParaRPr lang="en-IN"/>
          </a:p>
        </p:txBody>
      </p:sp>
    </p:spTree>
    <p:extLst>
      <p:ext uri="{BB962C8B-B14F-4D97-AF65-F5344CB8AC3E}">
        <p14:creationId xmlns:p14="http://schemas.microsoft.com/office/powerpoint/2010/main" val="3608867069"/>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BDF7-D8FA-4FB6-66FF-C3C5A36945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A89634-51C0-013D-7B8F-7329A6879CC0}"/>
              </a:ext>
            </a:extLst>
          </p:cNvPr>
          <p:cNvSpPr>
            <a:spLocks noGrp="1"/>
          </p:cNvSpPr>
          <p:nvPr>
            <p:ph type="dt" sz="half" idx="10"/>
          </p:nvPr>
        </p:nvSpPr>
        <p:spPr/>
        <p:txBody>
          <a:bodyPr/>
          <a:lstStyle/>
          <a:p>
            <a:fld id="{7DB7D6A3-05B9-4DA6-9887-CDDB16E249E2}" type="datetimeFigureOut">
              <a:rPr lang="en-IN" smtClean="0"/>
              <a:t>18-12-2022</a:t>
            </a:fld>
            <a:endParaRPr lang="en-IN"/>
          </a:p>
        </p:txBody>
      </p:sp>
      <p:sp>
        <p:nvSpPr>
          <p:cNvPr id="4" name="Footer Placeholder 3">
            <a:extLst>
              <a:ext uri="{FF2B5EF4-FFF2-40B4-BE49-F238E27FC236}">
                <a16:creationId xmlns:a16="http://schemas.microsoft.com/office/drawing/2014/main" id="{AAC2D731-F268-51B8-689E-38287D8C1D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601106-40E7-A58E-03C9-D50AEC1B245D}"/>
              </a:ext>
            </a:extLst>
          </p:cNvPr>
          <p:cNvSpPr>
            <a:spLocks noGrp="1"/>
          </p:cNvSpPr>
          <p:nvPr>
            <p:ph type="sldNum" sz="quarter" idx="12"/>
          </p:nvPr>
        </p:nvSpPr>
        <p:spPr/>
        <p:txBody>
          <a:bodyPr/>
          <a:lstStyle/>
          <a:p>
            <a:fld id="{DA0DFB9E-94A8-42B4-BC88-0C3D524CE7D5}" type="slidenum">
              <a:rPr lang="en-IN" smtClean="0"/>
              <a:t>‹#›</a:t>
            </a:fld>
            <a:endParaRPr lang="en-IN"/>
          </a:p>
        </p:txBody>
      </p:sp>
    </p:spTree>
    <p:extLst>
      <p:ext uri="{BB962C8B-B14F-4D97-AF65-F5344CB8AC3E}">
        <p14:creationId xmlns:p14="http://schemas.microsoft.com/office/powerpoint/2010/main" val="223500895"/>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240C3E-24B7-C4FE-03F6-2DB15F0C4B5F}"/>
              </a:ext>
            </a:extLst>
          </p:cNvPr>
          <p:cNvSpPr>
            <a:spLocks noGrp="1"/>
          </p:cNvSpPr>
          <p:nvPr>
            <p:ph type="dt" sz="half" idx="10"/>
          </p:nvPr>
        </p:nvSpPr>
        <p:spPr/>
        <p:txBody>
          <a:bodyPr/>
          <a:lstStyle/>
          <a:p>
            <a:fld id="{7DB7D6A3-05B9-4DA6-9887-CDDB16E249E2}" type="datetimeFigureOut">
              <a:rPr lang="en-IN" smtClean="0"/>
              <a:t>18-12-2022</a:t>
            </a:fld>
            <a:endParaRPr lang="en-IN"/>
          </a:p>
        </p:txBody>
      </p:sp>
      <p:sp>
        <p:nvSpPr>
          <p:cNvPr id="3" name="Footer Placeholder 2">
            <a:extLst>
              <a:ext uri="{FF2B5EF4-FFF2-40B4-BE49-F238E27FC236}">
                <a16:creationId xmlns:a16="http://schemas.microsoft.com/office/drawing/2014/main" id="{DC25740B-601E-80E1-1DE1-628BEF08F16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84AD09-C2B0-8209-6E57-24ACC419C7A8}"/>
              </a:ext>
            </a:extLst>
          </p:cNvPr>
          <p:cNvSpPr>
            <a:spLocks noGrp="1"/>
          </p:cNvSpPr>
          <p:nvPr>
            <p:ph type="sldNum" sz="quarter" idx="12"/>
          </p:nvPr>
        </p:nvSpPr>
        <p:spPr/>
        <p:txBody>
          <a:bodyPr/>
          <a:lstStyle/>
          <a:p>
            <a:fld id="{DA0DFB9E-94A8-42B4-BC88-0C3D524CE7D5}" type="slidenum">
              <a:rPr lang="en-IN" smtClean="0"/>
              <a:t>‹#›</a:t>
            </a:fld>
            <a:endParaRPr lang="en-IN"/>
          </a:p>
        </p:txBody>
      </p:sp>
    </p:spTree>
    <p:extLst>
      <p:ext uri="{BB962C8B-B14F-4D97-AF65-F5344CB8AC3E}">
        <p14:creationId xmlns:p14="http://schemas.microsoft.com/office/powerpoint/2010/main" val="343128906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1F4B450-DF92-4C07-9D43-EBF0303F6A37}" type="datetimeFigureOut">
              <a:rPr lang="en-US" smtClean="0"/>
              <a:t>12/18/2022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897B-7427-0301-D904-EC1BB5832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B22877-98A5-5B3C-9269-1970FB960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672033D-0D70-5B62-E6ED-C1CF8874C7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07496-1CD0-67D6-D39A-E9BA8430E4A2}"/>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6" name="Footer Placeholder 5">
            <a:extLst>
              <a:ext uri="{FF2B5EF4-FFF2-40B4-BE49-F238E27FC236}">
                <a16:creationId xmlns:a16="http://schemas.microsoft.com/office/drawing/2014/main" id="{6B216948-5873-1DAF-40A4-038D651922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AF366A-7ECC-325C-5E55-E463C0534BA9}"/>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433712264"/>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913B-5F6C-A0FC-A027-B115D99339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D2752CA-218E-CB01-696B-61C9E37F6A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8D6B60-D9DB-8228-556A-1D376E367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4F8A10-50AA-7558-2FA2-6B13628A8085}"/>
              </a:ext>
            </a:extLst>
          </p:cNvPr>
          <p:cNvSpPr>
            <a:spLocks noGrp="1"/>
          </p:cNvSpPr>
          <p:nvPr>
            <p:ph type="dt" sz="half" idx="10"/>
          </p:nvPr>
        </p:nvSpPr>
        <p:spPr/>
        <p:txBody>
          <a:bodyPr/>
          <a:lstStyle/>
          <a:p>
            <a:fld id="{7DB7D6A3-05B9-4DA6-9887-CDDB16E249E2}" type="datetimeFigureOut">
              <a:rPr lang="en-IN" smtClean="0"/>
              <a:t>18-12-2022</a:t>
            </a:fld>
            <a:endParaRPr lang="en-IN"/>
          </a:p>
        </p:txBody>
      </p:sp>
      <p:sp>
        <p:nvSpPr>
          <p:cNvPr id="6" name="Footer Placeholder 5">
            <a:extLst>
              <a:ext uri="{FF2B5EF4-FFF2-40B4-BE49-F238E27FC236}">
                <a16:creationId xmlns:a16="http://schemas.microsoft.com/office/drawing/2014/main" id="{3B2D3498-1293-2169-490E-CBE328569B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D5E6C7-02BC-EA1D-3043-1311063B1FDE}"/>
              </a:ext>
            </a:extLst>
          </p:cNvPr>
          <p:cNvSpPr>
            <a:spLocks noGrp="1"/>
          </p:cNvSpPr>
          <p:nvPr>
            <p:ph type="sldNum" sz="quarter" idx="12"/>
          </p:nvPr>
        </p:nvSpPr>
        <p:spPr/>
        <p:txBody>
          <a:bodyPr/>
          <a:lstStyle/>
          <a:p>
            <a:fld id="{DA0DFB9E-94A8-42B4-BC88-0C3D524CE7D5}" type="slidenum">
              <a:rPr lang="en-IN" smtClean="0"/>
              <a:t>‹#›</a:t>
            </a:fld>
            <a:endParaRPr lang="en-IN"/>
          </a:p>
        </p:txBody>
      </p:sp>
    </p:spTree>
    <p:extLst>
      <p:ext uri="{BB962C8B-B14F-4D97-AF65-F5344CB8AC3E}">
        <p14:creationId xmlns:p14="http://schemas.microsoft.com/office/powerpoint/2010/main" val="314285227"/>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6AFB-7FE6-B462-358D-DF47FFB976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0CD9CF-8BD0-84DF-20D4-2FDE750D1E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E60BF5-7635-ACDC-D6F9-54BBEB249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154C8-5EBE-FA29-D149-115F40FF3F51}"/>
              </a:ext>
            </a:extLst>
          </p:cNvPr>
          <p:cNvSpPr>
            <a:spLocks noGrp="1"/>
          </p:cNvSpPr>
          <p:nvPr>
            <p:ph type="dt" sz="half" idx="10"/>
          </p:nvPr>
        </p:nvSpPr>
        <p:spPr/>
        <p:txBody>
          <a:bodyPr/>
          <a:lstStyle/>
          <a:p>
            <a:fld id="{7DB7D6A3-05B9-4DA6-9887-CDDB16E249E2}" type="datetimeFigureOut">
              <a:rPr lang="en-IN" smtClean="0"/>
              <a:t>18-12-2022</a:t>
            </a:fld>
            <a:endParaRPr lang="en-IN"/>
          </a:p>
        </p:txBody>
      </p:sp>
      <p:sp>
        <p:nvSpPr>
          <p:cNvPr id="6" name="Footer Placeholder 5">
            <a:extLst>
              <a:ext uri="{FF2B5EF4-FFF2-40B4-BE49-F238E27FC236}">
                <a16:creationId xmlns:a16="http://schemas.microsoft.com/office/drawing/2014/main" id="{21BB335F-45EA-4C68-EBE7-3BE4D217CF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4B9C1C-8489-3FD8-C35C-608A887A69F9}"/>
              </a:ext>
            </a:extLst>
          </p:cNvPr>
          <p:cNvSpPr>
            <a:spLocks noGrp="1"/>
          </p:cNvSpPr>
          <p:nvPr>
            <p:ph type="sldNum" sz="quarter" idx="12"/>
          </p:nvPr>
        </p:nvSpPr>
        <p:spPr/>
        <p:txBody>
          <a:bodyPr/>
          <a:lstStyle/>
          <a:p>
            <a:fld id="{DA0DFB9E-94A8-42B4-BC88-0C3D524CE7D5}" type="slidenum">
              <a:rPr lang="en-IN" smtClean="0"/>
              <a:t>‹#›</a:t>
            </a:fld>
            <a:endParaRPr lang="en-IN"/>
          </a:p>
        </p:txBody>
      </p:sp>
    </p:spTree>
    <p:extLst>
      <p:ext uri="{BB962C8B-B14F-4D97-AF65-F5344CB8AC3E}">
        <p14:creationId xmlns:p14="http://schemas.microsoft.com/office/powerpoint/2010/main" val="3896581773"/>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2FFC-EA24-962F-227C-BD448EE6D88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C3D44D-CBF0-19A2-0709-A37C469D47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B2C6E6-CB39-AE2A-7799-E523D5ABBB59}"/>
              </a:ext>
            </a:extLst>
          </p:cNvPr>
          <p:cNvSpPr>
            <a:spLocks noGrp="1"/>
          </p:cNvSpPr>
          <p:nvPr>
            <p:ph type="dt" sz="half" idx="10"/>
          </p:nvPr>
        </p:nvSpPr>
        <p:spPr/>
        <p:txBody>
          <a:bodyPr/>
          <a:lstStyle/>
          <a:p>
            <a:fld id="{7DB7D6A3-05B9-4DA6-9887-CDDB16E249E2}" type="datetimeFigureOut">
              <a:rPr lang="en-IN" smtClean="0"/>
              <a:t>18-12-2022</a:t>
            </a:fld>
            <a:endParaRPr lang="en-IN"/>
          </a:p>
        </p:txBody>
      </p:sp>
      <p:sp>
        <p:nvSpPr>
          <p:cNvPr id="5" name="Footer Placeholder 4">
            <a:extLst>
              <a:ext uri="{FF2B5EF4-FFF2-40B4-BE49-F238E27FC236}">
                <a16:creationId xmlns:a16="http://schemas.microsoft.com/office/drawing/2014/main" id="{BF4E01A8-7DBD-A5B0-E482-9ACF5EAE1C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138FA5-78B5-CA52-F057-EC2FF01CC5D7}"/>
              </a:ext>
            </a:extLst>
          </p:cNvPr>
          <p:cNvSpPr>
            <a:spLocks noGrp="1"/>
          </p:cNvSpPr>
          <p:nvPr>
            <p:ph type="sldNum" sz="quarter" idx="12"/>
          </p:nvPr>
        </p:nvSpPr>
        <p:spPr/>
        <p:txBody>
          <a:bodyPr/>
          <a:lstStyle/>
          <a:p>
            <a:fld id="{DA0DFB9E-94A8-42B4-BC88-0C3D524CE7D5}" type="slidenum">
              <a:rPr lang="en-IN" smtClean="0"/>
              <a:t>‹#›</a:t>
            </a:fld>
            <a:endParaRPr lang="en-IN"/>
          </a:p>
        </p:txBody>
      </p:sp>
    </p:spTree>
    <p:extLst>
      <p:ext uri="{BB962C8B-B14F-4D97-AF65-F5344CB8AC3E}">
        <p14:creationId xmlns:p14="http://schemas.microsoft.com/office/powerpoint/2010/main" val="1336516089"/>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D4CBD4-8C23-6AA2-C6AA-D722C265E9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C367DF-12C8-8232-EF1C-9E9F01A525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B8149C-5F45-1575-3FFE-B065B46EBC14}"/>
              </a:ext>
            </a:extLst>
          </p:cNvPr>
          <p:cNvSpPr>
            <a:spLocks noGrp="1"/>
          </p:cNvSpPr>
          <p:nvPr>
            <p:ph type="dt" sz="half" idx="10"/>
          </p:nvPr>
        </p:nvSpPr>
        <p:spPr/>
        <p:txBody>
          <a:bodyPr/>
          <a:lstStyle/>
          <a:p>
            <a:fld id="{7DB7D6A3-05B9-4DA6-9887-CDDB16E249E2}" type="datetimeFigureOut">
              <a:rPr lang="en-IN" smtClean="0"/>
              <a:t>18-12-2022</a:t>
            </a:fld>
            <a:endParaRPr lang="en-IN"/>
          </a:p>
        </p:txBody>
      </p:sp>
      <p:sp>
        <p:nvSpPr>
          <p:cNvPr id="5" name="Footer Placeholder 4">
            <a:extLst>
              <a:ext uri="{FF2B5EF4-FFF2-40B4-BE49-F238E27FC236}">
                <a16:creationId xmlns:a16="http://schemas.microsoft.com/office/drawing/2014/main" id="{970F1DC3-ABDC-380A-01E9-83826912E5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1E5593-D4FF-8835-505E-00967A31F150}"/>
              </a:ext>
            </a:extLst>
          </p:cNvPr>
          <p:cNvSpPr>
            <a:spLocks noGrp="1"/>
          </p:cNvSpPr>
          <p:nvPr>
            <p:ph type="sldNum" sz="quarter" idx="12"/>
          </p:nvPr>
        </p:nvSpPr>
        <p:spPr/>
        <p:txBody>
          <a:bodyPr/>
          <a:lstStyle/>
          <a:p>
            <a:fld id="{DA0DFB9E-94A8-42B4-BC88-0C3D524CE7D5}" type="slidenum">
              <a:rPr lang="en-IN" smtClean="0"/>
              <a:t>‹#›</a:t>
            </a:fld>
            <a:endParaRPr lang="en-IN"/>
          </a:p>
        </p:txBody>
      </p:sp>
    </p:spTree>
    <p:extLst>
      <p:ext uri="{BB962C8B-B14F-4D97-AF65-F5344CB8AC3E}">
        <p14:creationId xmlns:p14="http://schemas.microsoft.com/office/powerpoint/2010/main" val="1372638165"/>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456154292"/>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28464671"/>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84D5-6C98-C0B1-C017-1B2A75161B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077F10-C46A-A38D-FD52-B21DFC5110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BDB9568-E34C-6373-492F-5F7473525C35}"/>
              </a:ext>
            </a:extLst>
          </p:cNvPr>
          <p:cNvSpPr>
            <a:spLocks noGrp="1"/>
          </p:cNvSpPr>
          <p:nvPr>
            <p:ph type="dt" sz="half" idx="10"/>
          </p:nvPr>
        </p:nvSpPr>
        <p:spPr/>
        <p:txBody>
          <a:bodyPr/>
          <a:lstStyle/>
          <a:p>
            <a:fld id="{DE81E2B4-2F5A-43F5-ADD6-77F315F280EE}" type="datetimeFigureOut">
              <a:rPr lang="en-IN" smtClean="0"/>
              <a:t>18-12-2022</a:t>
            </a:fld>
            <a:endParaRPr lang="en-IN"/>
          </a:p>
        </p:txBody>
      </p:sp>
      <p:sp>
        <p:nvSpPr>
          <p:cNvPr id="5" name="Footer Placeholder 4">
            <a:extLst>
              <a:ext uri="{FF2B5EF4-FFF2-40B4-BE49-F238E27FC236}">
                <a16:creationId xmlns:a16="http://schemas.microsoft.com/office/drawing/2014/main" id="{EBE36FD3-0239-E466-F5A0-B0705D9B45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E95CCD-F178-017E-6BF1-9C4CB19C5934}"/>
              </a:ext>
            </a:extLst>
          </p:cNvPr>
          <p:cNvSpPr>
            <a:spLocks noGrp="1"/>
          </p:cNvSpPr>
          <p:nvPr>
            <p:ph type="sldNum" sz="quarter" idx="12"/>
          </p:nvPr>
        </p:nvSpPr>
        <p:spPr/>
        <p:txBody>
          <a:bodyPr/>
          <a:lstStyle/>
          <a:p>
            <a:fld id="{300A8521-A1FF-488B-910D-5DD17AA013FE}" type="slidenum">
              <a:rPr lang="en-IN" smtClean="0"/>
              <a:t>‹#›</a:t>
            </a:fld>
            <a:endParaRPr lang="en-IN"/>
          </a:p>
        </p:txBody>
      </p:sp>
    </p:spTree>
    <p:extLst>
      <p:ext uri="{BB962C8B-B14F-4D97-AF65-F5344CB8AC3E}">
        <p14:creationId xmlns:p14="http://schemas.microsoft.com/office/powerpoint/2010/main" val="3755196711"/>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2C85-13B3-DA87-2EC7-EB05C1CB0B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BE752A-3380-122E-2042-9026FC8233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D16F97-C306-48B5-9A88-D4858537EFB0}"/>
              </a:ext>
            </a:extLst>
          </p:cNvPr>
          <p:cNvSpPr>
            <a:spLocks noGrp="1"/>
          </p:cNvSpPr>
          <p:nvPr>
            <p:ph type="dt" sz="half" idx="10"/>
          </p:nvPr>
        </p:nvSpPr>
        <p:spPr/>
        <p:txBody>
          <a:bodyPr/>
          <a:lstStyle/>
          <a:p>
            <a:fld id="{DE81E2B4-2F5A-43F5-ADD6-77F315F280EE}" type="datetimeFigureOut">
              <a:rPr lang="en-IN" smtClean="0"/>
              <a:t>18-12-2022</a:t>
            </a:fld>
            <a:endParaRPr lang="en-IN"/>
          </a:p>
        </p:txBody>
      </p:sp>
      <p:sp>
        <p:nvSpPr>
          <p:cNvPr id="5" name="Footer Placeholder 4">
            <a:extLst>
              <a:ext uri="{FF2B5EF4-FFF2-40B4-BE49-F238E27FC236}">
                <a16:creationId xmlns:a16="http://schemas.microsoft.com/office/drawing/2014/main" id="{38749521-BEC1-6770-A13D-60250FE0EA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E7F64F-91D4-F33A-769D-8FDEFD6C19D4}"/>
              </a:ext>
            </a:extLst>
          </p:cNvPr>
          <p:cNvSpPr>
            <a:spLocks noGrp="1"/>
          </p:cNvSpPr>
          <p:nvPr>
            <p:ph type="sldNum" sz="quarter" idx="12"/>
          </p:nvPr>
        </p:nvSpPr>
        <p:spPr/>
        <p:txBody>
          <a:bodyPr/>
          <a:lstStyle/>
          <a:p>
            <a:fld id="{300A8521-A1FF-488B-910D-5DD17AA013FE}" type="slidenum">
              <a:rPr lang="en-IN" smtClean="0"/>
              <a:t>‹#›</a:t>
            </a:fld>
            <a:endParaRPr lang="en-IN"/>
          </a:p>
        </p:txBody>
      </p:sp>
    </p:spTree>
    <p:extLst>
      <p:ext uri="{BB962C8B-B14F-4D97-AF65-F5344CB8AC3E}">
        <p14:creationId xmlns:p14="http://schemas.microsoft.com/office/powerpoint/2010/main" val="707261196"/>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DF7-9098-43BD-7782-CD4424E036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9B5CDD-DF43-F855-0921-4CFC4AFCBA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699666-F57F-1D81-050D-6C42E8BC120F}"/>
              </a:ext>
            </a:extLst>
          </p:cNvPr>
          <p:cNvSpPr>
            <a:spLocks noGrp="1"/>
          </p:cNvSpPr>
          <p:nvPr>
            <p:ph type="dt" sz="half" idx="10"/>
          </p:nvPr>
        </p:nvSpPr>
        <p:spPr/>
        <p:txBody>
          <a:bodyPr/>
          <a:lstStyle/>
          <a:p>
            <a:fld id="{DE81E2B4-2F5A-43F5-ADD6-77F315F280EE}" type="datetimeFigureOut">
              <a:rPr lang="en-IN" smtClean="0"/>
              <a:t>18-12-2022</a:t>
            </a:fld>
            <a:endParaRPr lang="en-IN"/>
          </a:p>
        </p:txBody>
      </p:sp>
      <p:sp>
        <p:nvSpPr>
          <p:cNvPr id="5" name="Footer Placeholder 4">
            <a:extLst>
              <a:ext uri="{FF2B5EF4-FFF2-40B4-BE49-F238E27FC236}">
                <a16:creationId xmlns:a16="http://schemas.microsoft.com/office/drawing/2014/main" id="{24B66DC6-85C4-B86A-15EE-78A4125FB6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D5DBF8-0254-C9E3-53EA-161FE1B8D958}"/>
              </a:ext>
            </a:extLst>
          </p:cNvPr>
          <p:cNvSpPr>
            <a:spLocks noGrp="1"/>
          </p:cNvSpPr>
          <p:nvPr>
            <p:ph type="sldNum" sz="quarter" idx="12"/>
          </p:nvPr>
        </p:nvSpPr>
        <p:spPr/>
        <p:txBody>
          <a:bodyPr/>
          <a:lstStyle/>
          <a:p>
            <a:fld id="{300A8521-A1FF-488B-910D-5DD17AA013FE}" type="slidenum">
              <a:rPr lang="en-IN" smtClean="0"/>
              <a:t>‹#›</a:t>
            </a:fld>
            <a:endParaRPr lang="en-IN"/>
          </a:p>
        </p:txBody>
      </p:sp>
    </p:spTree>
    <p:extLst>
      <p:ext uri="{BB962C8B-B14F-4D97-AF65-F5344CB8AC3E}">
        <p14:creationId xmlns:p14="http://schemas.microsoft.com/office/powerpoint/2010/main" val="3827761655"/>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2CC7-A668-356C-618F-F9DF47C829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B89E44-276F-63D1-D4DF-D79F6CF455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1C2733-A261-9EB3-CA70-7374A66B28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F79B639-9063-6A47-78D3-7425F244DCA5}"/>
              </a:ext>
            </a:extLst>
          </p:cNvPr>
          <p:cNvSpPr>
            <a:spLocks noGrp="1"/>
          </p:cNvSpPr>
          <p:nvPr>
            <p:ph type="dt" sz="half" idx="10"/>
          </p:nvPr>
        </p:nvSpPr>
        <p:spPr/>
        <p:txBody>
          <a:bodyPr/>
          <a:lstStyle/>
          <a:p>
            <a:fld id="{DE81E2B4-2F5A-43F5-ADD6-77F315F280EE}" type="datetimeFigureOut">
              <a:rPr lang="en-IN" smtClean="0"/>
              <a:t>18-12-2022</a:t>
            </a:fld>
            <a:endParaRPr lang="en-IN"/>
          </a:p>
        </p:txBody>
      </p:sp>
      <p:sp>
        <p:nvSpPr>
          <p:cNvPr id="6" name="Footer Placeholder 5">
            <a:extLst>
              <a:ext uri="{FF2B5EF4-FFF2-40B4-BE49-F238E27FC236}">
                <a16:creationId xmlns:a16="http://schemas.microsoft.com/office/drawing/2014/main" id="{93240F20-43B7-EBCC-E041-D6C64C22B0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A57F91-9A1A-8FC7-66E3-140792F0BBEC}"/>
              </a:ext>
            </a:extLst>
          </p:cNvPr>
          <p:cNvSpPr>
            <a:spLocks noGrp="1"/>
          </p:cNvSpPr>
          <p:nvPr>
            <p:ph type="sldNum" sz="quarter" idx="12"/>
          </p:nvPr>
        </p:nvSpPr>
        <p:spPr/>
        <p:txBody>
          <a:bodyPr/>
          <a:lstStyle/>
          <a:p>
            <a:fld id="{300A8521-A1FF-488B-910D-5DD17AA013FE}" type="slidenum">
              <a:rPr lang="en-IN" smtClean="0"/>
              <a:t>‹#›</a:t>
            </a:fld>
            <a:endParaRPr lang="en-IN"/>
          </a:p>
        </p:txBody>
      </p:sp>
    </p:spTree>
    <p:extLst>
      <p:ext uri="{BB962C8B-B14F-4D97-AF65-F5344CB8AC3E}">
        <p14:creationId xmlns:p14="http://schemas.microsoft.com/office/powerpoint/2010/main" val="268053852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7088-FE8D-315A-B54C-282F4E77C9D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889017-E6A2-34A0-0852-FC98FA702A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0A2BB1-D32B-18FB-7531-B111B4093EE7}"/>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BCD5018A-712C-A0F8-D521-5729B052DA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1B083E-968E-B659-FBFD-777083BE907B}"/>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278857196"/>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3ACC-B8BD-87F2-44AF-F44A6DB8F95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0BA4EF-DF87-C45C-C677-412C93A27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16B583-429D-E24F-94FC-2D0A73770D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918FDD-5B63-160C-A41E-686ACF6731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48677C-D7B2-72A6-C1B6-BB7D5CE19F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F12FD6C-F0CD-6E92-407D-1C61B3EE0EE3}"/>
              </a:ext>
            </a:extLst>
          </p:cNvPr>
          <p:cNvSpPr>
            <a:spLocks noGrp="1"/>
          </p:cNvSpPr>
          <p:nvPr>
            <p:ph type="dt" sz="half" idx="10"/>
          </p:nvPr>
        </p:nvSpPr>
        <p:spPr/>
        <p:txBody>
          <a:bodyPr/>
          <a:lstStyle/>
          <a:p>
            <a:fld id="{DE81E2B4-2F5A-43F5-ADD6-77F315F280EE}" type="datetimeFigureOut">
              <a:rPr lang="en-IN" smtClean="0"/>
              <a:t>18-12-2022</a:t>
            </a:fld>
            <a:endParaRPr lang="en-IN"/>
          </a:p>
        </p:txBody>
      </p:sp>
      <p:sp>
        <p:nvSpPr>
          <p:cNvPr id="8" name="Footer Placeholder 7">
            <a:extLst>
              <a:ext uri="{FF2B5EF4-FFF2-40B4-BE49-F238E27FC236}">
                <a16:creationId xmlns:a16="http://schemas.microsoft.com/office/drawing/2014/main" id="{86A6C158-341D-2F3B-3D0A-DEF47DB62C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4EB6F6-CA85-5713-6E78-F4F20CAE1DCC}"/>
              </a:ext>
            </a:extLst>
          </p:cNvPr>
          <p:cNvSpPr>
            <a:spLocks noGrp="1"/>
          </p:cNvSpPr>
          <p:nvPr>
            <p:ph type="sldNum" sz="quarter" idx="12"/>
          </p:nvPr>
        </p:nvSpPr>
        <p:spPr/>
        <p:txBody>
          <a:bodyPr/>
          <a:lstStyle/>
          <a:p>
            <a:fld id="{300A8521-A1FF-488B-910D-5DD17AA013FE}" type="slidenum">
              <a:rPr lang="en-IN" smtClean="0"/>
              <a:t>‹#›</a:t>
            </a:fld>
            <a:endParaRPr lang="en-IN"/>
          </a:p>
        </p:txBody>
      </p:sp>
    </p:spTree>
    <p:extLst>
      <p:ext uri="{BB962C8B-B14F-4D97-AF65-F5344CB8AC3E}">
        <p14:creationId xmlns:p14="http://schemas.microsoft.com/office/powerpoint/2010/main" val="1348211655"/>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4978-BA02-BEBF-49A9-C32C8022B7A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BD408F-BB04-E6D0-83F7-F4FB9B7891AE}"/>
              </a:ext>
            </a:extLst>
          </p:cNvPr>
          <p:cNvSpPr>
            <a:spLocks noGrp="1"/>
          </p:cNvSpPr>
          <p:nvPr>
            <p:ph type="dt" sz="half" idx="10"/>
          </p:nvPr>
        </p:nvSpPr>
        <p:spPr/>
        <p:txBody>
          <a:bodyPr/>
          <a:lstStyle/>
          <a:p>
            <a:fld id="{DE81E2B4-2F5A-43F5-ADD6-77F315F280EE}" type="datetimeFigureOut">
              <a:rPr lang="en-IN" smtClean="0"/>
              <a:t>18-12-2022</a:t>
            </a:fld>
            <a:endParaRPr lang="en-IN"/>
          </a:p>
        </p:txBody>
      </p:sp>
      <p:sp>
        <p:nvSpPr>
          <p:cNvPr id="4" name="Footer Placeholder 3">
            <a:extLst>
              <a:ext uri="{FF2B5EF4-FFF2-40B4-BE49-F238E27FC236}">
                <a16:creationId xmlns:a16="http://schemas.microsoft.com/office/drawing/2014/main" id="{E3A252B9-919E-AF68-ECB2-1837A64139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496C39-440E-E154-0797-BA1CC47541AA}"/>
              </a:ext>
            </a:extLst>
          </p:cNvPr>
          <p:cNvSpPr>
            <a:spLocks noGrp="1"/>
          </p:cNvSpPr>
          <p:nvPr>
            <p:ph type="sldNum" sz="quarter" idx="12"/>
          </p:nvPr>
        </p:nvSpPr>
        <p:spPr/>
        <p:txBody>
          <a:bodyPr/>
          <a:lstStyle/>
          <a:p>
            <a:fld id="{300A8521-A1FF-488B-910D-5DD17AA013FE}" type="slidenum">
              <a:rPr lang="en-IN" smtClean="0"/>
              <a:t>‹#›</a:t>
            </a:fld>
            <a:endParaRPr lang="en-IN"/>
          </a:p>
        </p:txBody>
      </p:sp>
    </p:spTree>
    <p:extLst>
      <p:ext uri="{BB962C8B-B14F-4D97-AF65-F5344CB8AC3E}">
        <p14:creationId xmlns:p14="http://schemas.microsoft.com/office/powerpoint/2010/main" val="37967918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46812E-283C-FF0F-A380-9BB976E1A656}"/>
              </a:ext>
            </a:extLst>
          </p:cNvPr>
          <p:cNvSpPr>
            <a:spLocks noGrp="1"/>
          </p:cNvSpPr>
          <p:nvPr>
            <p:ph type="dt" sz="half" idx="10"/>
          </p:nvPr>
        </p:nvSpPr>
        <p:spPr/>
        <p:txBody>
          <a:bodyPr/>
          <a:lstStyle/>
          <a:p>
            <a:fld id="{DE81E2B4-2F5A-43F5-ADD6-77F315F280EE}" type="datetimeFigureOut">
              <a:rPr lang="en-IN" smtClean="0"/>
              <a:t>18-12-2022</a:t>
            </a:fld>
            <a:endParaRPr lang="en-IN"/>
          </a:p>
        </p:txBody>
      </p:sp>
      <p:sp>
        <p:nvSpPr>
          <p:cNvPr id="3" name="Footer Placeholder 2">
            <a:extLst>
              <a:ext uri="{FF2B5EF4-FFF2-40B4-BE49-F238E27FC236}">
                <a16:creationId xmlns:a16="http://schemas.microsoft.com/office/drawing/2014/main" id="{FBEECB01-BE6E-8669-91B1-D04736A3D2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942C66-5497-30F7-24C7-1FF2D047456C}"/>
              </a:ext>
            </a:extLst>
          </p:cNvPr>
          <p:cNvSpPr>
            <a:spLocks noGrp="1"/>
          </p:cNvSpPr>
          <p:nvPr>
            <p:ph type="sldNum" sz="quarter" idx="12"/>
          </p:nvPr>
        </p:nvSpPr>
        <p:spPr/>
        <p:txBody>
          <a:bodyPr/>
          <a:lstStyle/>
          <a:p>
            <a:fld id="{300A8521-A1FF-488B-910D-5DD17AA013FE}" type="slidenum">
              <a:rPr lang="en-IN" smtClean="0"/>
              <a:t>‹#›</a:t>
            </a:fld>
            <a:endParaRPr lang="en-IN"/>
          </a:p>
        </p:txBody>
      </p:sp>
    </p:spTree>
    <p:extLst>
      <p:ext uri="{BB962C8B-B14F-4D97-AF65-F5344CB8AC3E}">
        <p14:creationId xmlns:p14="http://schemas.microsoft.com/office/powerpoint/2010/main" val="164769163"/>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8E0E2-3CEF-BB93-57C6-70080D6604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E834AB-F8FD-29CB-F0F4-EC092BD03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203486-7A55-7C71-94C9-37D188043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0DEF7D-35D1-C19C-BB51-6CE12E4A0E4C}"/>
              </a:ext>
            </a:extLst>
          </p:cNvPr>
          <p:cNvSpPr>
            <a:spLocks noGrp="1"/>
          </p:cNvSpPr>
          <p:nvPr>
            <p:ph type="dt" sz="half" idx="10"/>
          </p:nvPr>
        </p:nvSpPr>
        <p:spPr/>
        <p:txBody>
          <a:bodyPr/>
          <a:lstStyle/>
          <a:p>
            <a:fld id="{DE81E2B4-2F5A-43F5-ADD6-77F315F280EE}" type="datetimeFigureOut">
              <a:rPr lang="en-IN" smtClean="0"/>
              <a:t>18-12-2022</a:t>
            </a:fld>
            <a:endParaRPr lang="en-IN"/>
          </a:p>
        </p:txBody>
      </p:sp>
      <p:sp>
        <p:nvSpPr>
          <p:cNvPr id="6" name="Footer Placeholder 5">
            <a:extLst>
              <a:ext uri="{FF2B5EF4-FFF2-40B4-BE49-F238E27FC236}">
                <a16:creationId xmlns:a16="http://schemas.microsoft.com/office/drawing/2014/main" id="{21595F59-AEC6-C1E5-B01C-34155AFF21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88FE53-8D79-A71C-5985-3E8A4A5E8C29}"/>
              </a:ext>
            </a:extLst>
          </p:cNvPr>
          <p:cNvSpPr>
            <a:spLocks noGrp="1"/>
          </p:cNvSpPr>
          <p:nvPr>
            <p:ph type="sldNum" sz="quarter" idx="12"/>
          </p:nvPr>
        </p:nvSpPr>
        <p:spPr/>
        <p:txBody>
          <a:bodyPr/>
          <a:lstStyle/>
          <a:p>
            <a:fld id="{300A8521-A1FF-488B-910D-5DD17AA013FE}" type="slidenum">
              <a:rPr lang="en-IN" smtClean="0"/>
              <a:t>‹#›</a:t>
            </a:fld>
            <a:endParaRPr lang="en-IN"/>
          </a:p>
        </p:txBody>
      </p:sp>
    </p:spTree>
    <p:extLst>
      <p:ext uri="{BB962C8B-B14F-4D97-AF65-F5344CB8AC3E}">
        <p14:creationId xmlns:p14="http://schemas.microsoft.com/office/powerpoint/2010/main" val="1792615208"/>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E162-5241-FB3A-4551-32494090E6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6DB695-7C3D-EE7A-071A-AB50ED1969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E92721-E576-87AF-71A7-3B49A93C4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1CC982-49B2-458A-E2FC-AAA9FB8527FE}"/>
              </a:ext>
            </a:extLst>
          </p:cNvPr>
          <p:cNvSpPr>
            <a:spLocks noGrp="1"/>
          </p:cNvSpPr>
          <p:nvPr>
            <p:ph type="dt" sz="half" idx="10"/>
          </p:nvPr>
        </p:nvSpPr>
        <p:spPr/>
        <p:txBody>
          <a:bodyPr/>
          <a:lstStyle/>
          <a:p>
            <a:fld id="{DE81E2B4-2F5A-43F5-ADD6-77F315F280EE}" type="datetimeFigureOut">
              <a:rPr lang="en-IN" smtClean="0"/>
              <a:t>18-12-2022</a:t>
            </a:fld>
            <a:endParaRPr lang="en-IN"/>
          </a:p>
        </p:txBody>
      </p:sp>
      <p:sp>
        <p:nvSpPr>
          <p:cNvPr id="6" name="Footer Placeholder 5">
            <a:extLst>
              <a:ext uri="{FF2B5EF4-FFF2-40B4-BE49-F238E27FC236}">
                <a16:creationId xmlns:a16="http://schemas.microsoft.com/office/drawing/2014/main" id="{326706D9-C6C7-04DF-CBFF-614B349DE6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9E83D8-A483-1772-DE17-97BDBD426261}"/>
              </a:ext>
            </a:extLst>
          </p:cNvPr>
          <p:cNvSpPr>
            <a:spLocks noGrp="1"/>
          </p:cNvSpPr>
          <p:nvPr>
            <p:ph type="sldNum" sz="quarter" idx="12"/>
          </p:nvPr>
        </p:nvSpPr>
        <p:spPr/>
        <p:txBody>
          <a:bodyPr/>
          <a:lstStyle/>
          <a:p>
            <a:fld id="{300A8521-A1FF-488B-910D-5DD17AA013FE}" type="slidenum">
              <a:rPr lang="en-IN" smtClean="0"/>
              <a:t>‹#›</a:t>
            </a:fld>
            <a:endParaRPr lang="en-IN"/>
          </a:p>
        </p:txBody>
      </p:sp>
    </p:spTree>
    <p:extLst>
      <p:ext uri="{BB962C8B-B14F-4D97-AF65-F5344CB8AC3E}">
        <p14:creationId xmlns:p14="http://schemas.microsoft.com/office/powerpoint/2010/main" val="2820436090"/>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9F48-1D95-0B81-CFE1-F4B80C2A256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E0885F-27DA-6DE3-C306-4B10BA940E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7C26B7-FF40-620C-B75F-AC7AA723B0A6}"/>
              </a:ext>
            </a:extLst>
          </p:cNvPr>
          <p:cNvSpPr>
            <a:spLocks noGrp="1"/>
          </p:cNvSpPr>
          <p:nvPr>
            <p:ph type="dt" sz="half" idx="10"/>
          </p:nvPr>
        </p:nvSpPr>
        <p:spPr/>
        <p:txBody>
          <a:bodyPr/>
          <a:lstStyle/>
          <a:p>
            <a:fld id="{DE81E2B4-2F5A-43F5-ADD6-77F315F280EE}" type="datetimeFigureOut">
              <a:rPr lang="en-IN" smtClean="0"/>
              <a:t>18-12-2022</a:t>
            </a:fld>
            <a:endParaRPr lang="en-IN"/>
          </a:p>
        </p:txBody>
      </p:sp>
      <p:sp>
        <p:nvSpPr>
          <p:cNvPr id="5" name="Footer Placeholder 4">
            <a:extLst>
              <a:ext uri="{FF2B5EF4-FFF2-40B4-BE49-F238E27FC236}">
                <a16:creationId xmlns:a16="http://schemas.microsoft.com/office/drawing/2014/main" id="{673D556C-9E07-C6E2-B2B9-8B48D8366A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841E83-85BD-1585-0AC4-1C2DA332B6CA}"/>
              </a:ext>
            </a:extLst>
          </p:cNvPr>
          <p:cNvSpPr>
            <a:spLocks noGrp="1"/>
          </p:cNvSpPr>
          <p:nvPr>
            <p:ph type="sldNum" sz="quarter" idx="12"/>
          </p:nvPr>
        </p:nvSpPr>
        <p:spPr/>
        <p:txBody>
          <a:bodyPr/>
          <a:lstStyle/>
          <a:p>
            <a:fld id="{300A8521-A1FF-488B-910D-5DD17AA013FE}" type="slidenum">
              <a:rPr lang="en-IN" smtClean="0"/>
              <a:t>‹#›</a:t>
            </a:fld>
            <a:endParaRPr lang="en-IN"/>
          </a:p>
        </p:txBody>
      </p:sp>
    </p:spTree>
    <p:extLst>
      <p:ext uri="{BB962C8B-B14F-4D97-AF65-F5344CB8AC3E}">
        <p14:creationId xmlns:p14="http://schemas.microsoft.com/office/powerpoint/2010/main" val="3591012697"/>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F388B6-BCCF-0788-486D-6CBA467CF6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855096-7F65-64B6-96A8-8F2353743F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17D795-EA68-DA22-BDAF-0BD8B18B6A67}"/>
              </a:ext>
            </a:extLst>
          </p:cNvPr>
          <p:cNvSpPr>
            <a:spLocks noGrp="1"/>
          </p:cNvSpPr>
          <p:nvPr>
            <p:ph type="dt" sz="half" idx="10"/>
          </p:nvPr>
        </p:nvSpPr>
        <p:spPr/>
        <p:txBody>
          <a:bodyPr/>
          <a:lstStyle/>
          <a:p>
            <a:fld id="{DE81E2B4-2F5A-43F5-ADD6-77F315F280EE}" type="datetimeFigureOut">
              <a:rPr lang="en-IN" smtClean="0"/>
              <a:t>18-12-2022</a:t>
            </a:fld>
            <a:endParaRPr lang="en-IN"/>
          </a:p>
        </p:txBody>
      </p:sp>
      <p:sp>
        <p:nvSpPr>
          <p:cNvPr id="5" name="Footer Placeholder 4">
            <a:extLst>
              <a:ext uri="{FF2B5EF4-FFF2-40B4-BE49-F238E27FC236}">
                <a16:creationId xmlns:a16="http://schemas.microsoft.com/office/drawing/2014/main" id="{2EF4C051-B4A5-D7B3-4523-128419DCDA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ADAA4E-D0CC-A5E5-1CF9-59BB71E7933C}"/>
              </a:ext>
            </a:extLst>
          </p:cNvPr>
          <p:cNvSpPr>
            <a:spLocks noGrp="1"/>
          </p:cNvSpPr>
          <p:nvPr>
            <p:ph type="sldNum" sz="quarter" idx="12"/>
          </p:nvPr>
        </p:nvSpPr>
        <p:spPr/>
        <p:txBody>
          <a:bodyPr/>
          <a:lstStyle/>
          <a:p>
            <a:fld id="{300A8521-A1FF-488B-910D-5DD17AA013FE}" type="slidenum">
              <a:rPr lang="en-IN" smtClean="0"/>
              <a:t>‹#›</a:t>
            </a:fld>
            <a:endParaRPr lang="en-IN"/>
          </a:p>
        </p:txBody>
      </p:sp>
    </p:spTree>
    <p:extLst>
      <p:ext uri="{BB962C8B-B14F-4D97-AF65-F5344CB8AC3E}">
        <p14:creationId xmlns:p14="http://schemas.microsoft.com/office/powerpoint/2010/main" val="2276948780"/>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148621478"/>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81824703"/>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4CC6F-9D01-2688-9257-206D0F1D20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41FD69-2513-738E-0CAB-21A6B4A43B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6CF1F3-8716-9868-CD3A-797060565CFC}"/>
              </a:ext>
            </a:extLst>
          </p:cNvPr>
          <p:cNvSpPr>
            <a:spLocks noGrp="1"/>
          </p:cNvSpPr>
          <p:nvPr>
            <p:ph type="dt" sz="half" idx="10"/>
          </p:nvPr>
        </p:nvSpPr>
        <p:spPr/>
        <p:txBody>
          <a:bodyPr/>
          <a:lstStyle/>
          <a:p>
            <a:fld id="{81F68792-2E7C-4B8A-A558-E780DAEF6B8B}" type="datetimeFigureOut">
              <a:rPr lang="en-IN" smtClean="0"/>
              <a:t>18-12-2022</a:t>
            </a:fld>
            <a:endParaRPr lang="en-IN"/>
          </a:p>
        </p:txBody>
      </p:sp>
      <p:sp>
        <p:nvSpPr>
          <p:cNvPr id="5" name="Footer Placeholder 4">
            <a:extLst>
              <a:ext uri="{FF2B5EF4-FFF2-40B4-BE49-F238E27FC236}">
                <a16:creationId xmlns:a16="http://schemas.microsoft.com/office/drawing/2014/main" id="{3575AB32-153E-B7D6-45D8-148720CC19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A33356-027F-452E-44BE-25C9376A456C}"/>
              </a:ext>
            </a:extLst>
          </p:cNvPr>
          <p:cNvSpPr>
            <a:spLocks noGrp="1"/>
          </p:cNvSpPr>
          <p:nvPr>
            <p:ph type="sldNum" sz="quarter" idx="12"/>
          </p:nvPr>
        </p:nvSpPr>
        <p:spPr/>
        <p:txBody>
          <a:bodyPr/>
          <a:lstStyle/>
          <a:p>
            <a:fld id="{3131B884-DBE7-40CF-9FE7-BF3DB81634C1}" type="slidenum">
              <a:rPr lang="en-IN" smtClean="0"/>
              <a:t>‹#›</a:t>
            </a:fld>
            <a:endParaRPr lang="en-IN"/>
          </a:p>
        </p:txBody>
      </p:sp>
    </p:spTree>
    <p:extLst>
      <p:ext uri="{BB962C8B-B14F-4D97-AF65-F5344CB8AC3E}">
        <p14:creationId xmlns:p14="http://schemas.microsoft.com/office/powerpoint/2010/main" val="59304896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1D82D9-E72C-C4DC-EB74-C09B6B32C6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ECA71D-7102-9874-5EC6-33EEB91794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CCBD00-4297-EAF3-AE8F-EAE41B90EDF3}"/>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CF090211-59B5-800B-FC2B-0E333FC560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35D750-C378-297D-917F-8476EFB7C208}"/>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2926551231"/>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B128-6D3B-8A61-5450-7B18AB27A3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687027-5D20-D28B-23C4-21FE66D0F4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F28AFB-B6B0-6151-FEA8-83642DE90C91}"/>
              </a:ext>
            </a:extLst>
          </p:cNvPr>
          <p:cNvSpPr>
            <a:spLocks noGrp="1"/>
          </p:cNvSpPr>
          <p:nvPr>
            <p:ph type="dt" sz="half" idx="10"/>
          </p:nvPr>
        </p:nvSpPr>
        <p:spPr/>
        <p:txBody>
          <a:bodyPr/>
          <a:lstStyle/>
          <a:p>
            <a:fld id="{81F68792-2E7C-4B8A-A558-E780DAEF6B8B}" type="datetimeFigureOut">
              <a:rPr lang="en-IN" smtClean="0"/>
              <a:t>18-12-2022</a:t>
            </a:fld>
            <a:endParaRPr lang="en-IN"/>
          </a:p>
        </p:txBody>
      </p:sp>
      <p:sp>
        <p:nvSpPr>
          <p:cNvPr id="5" name="Footer Placeholder 4">
            <a:extLst>
              <a:ext uri="{FF2B5EF4-FFF2-40B4-BE49-F238E27FC236}">
                <a16:creationId xmlns:a16="http://schemas.microsoft.com/office/drawing/2014/main" id="{DB7D3D23-D1B7-698F-E0D3-678E171B10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709031-3598-1629-E3E9-D1F4A37404C3}"/>
              </a:ext>
            </a:extLst>
          </p:cNvPr>
          <p:cNvSpPr>
            <a:spLocks noGrp="1"/>
          </p:cNvSpPr>
          <p:nvPr>
            <p:ph type="sldNum" sz="quarter" idx="12"/>
          </p:nvPr>
        </p:nvSpPr>
        <p:spPr/>
        <p:txBody>
          <a:bodyPr/>
          <a:lstStyle/>
          <a:p>
            <a:fld id="{3131B884-DBE7-40CF-9FE7-BF3DB81634C1}" type="slidenum">
              <a:rPr lang="en-IN" smtClean="0"/>
              <a:t>‹#›</a:t>
            </a:fld>
            <a:endParaRPr lang="en-IN"/>
          </a:p>
        </p:txBody>
      </p:sp>
    </p:spTree>
    <p:extLst>
      <p:ext uri="{BB962C8B-B14F-4D97-AF65-F5344CB8AC3E}">
        <p14:creationId xmlns:p14="http://schemas.microsoft.com/office/powerpoint/2010/main" val="2900839135"/>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E31E-5B05-520A-DF73-72FFE9A5F6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B0D271-6924-8169-2CB0-B1EF9ACE30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4C86BF-2ABA-4400-034F-34E850D6B879}"/>
              </a:ext>
            </a:extLst>
          </p:cNvPr>
          <p:cNvSpPr>
            <a:spLocks noGrp="1"/>
          </p:cNvSpPr>
          <p:nvPr>
            <p:ph type="dt" sz="half" idx="10"/>
          </p:nvPr>
        </p:nvSpPr>
        <p:spPr/>
        <p:txBody>
          <a:bodyPr/>
          <a:lstStyle/>
          <a:p>
            <a:fld id="{81F68792-2E7C-4B8A-A558-E780DAEF6B8B}" type="datetimeFigureOut">
              <a:rPr lang="en-IN" smtClean="0"/>
              <a:t>18-12-2022</a:t>
            </a:fld>
            <a:endParaRPr lang="en-IN"/>
          </a:p>
        </p:txBody>
      </p:sp>
      <p:sp>
        <p:nvSpPr>
          <p:cNvPr id="5" name="Footer Placeholder 4">
            <a:extLst>
              <a:ext uri="{FF2B5EF4-FFF2-40B4-BE49-F238E27FC236}">
                <a16:creationId xmlns:a16="http://schemas.microsoft.com/office/drawing/2014/main" id="{7BC0FEA7-8E90-3D45-AFC5-5E0F2D4401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E55585-8787-9A2F-45FE-67BE9378AF47}"/>
              </a:ext>
            </a:extLst>
          </p:cNvPr>
          <p:cNvSpPr>
            <a:spLocks noGrp="1"/>
          </p:cNvSpPr>
          <p:nvPr>
            <p:ph type="sldNum" sz="quarter" idx="12"/>
          </p:nvPr>
        </p:nvSpPr>
        <p:spPr/>
        <p:txBody>
          <a:bodyPr/>
          <a:lstStyle/>
          <a:p>
            <a:fld id="{3131B884-DBE7-40CF-9FE7-BF3DB81634C1}" type="slidenum">
              <a:rPr lang="en-IN" smtClean="0"/>
              <a:t>‹#›</a:t>
            </a:fld>
            <a:endParaRPr lang="en-IN"/>
          </a:p>
        </p:txBody>
      </p:sp>
    </p:spTree>
    <p:extLst>
      <p:ext uri="{BB962C8B-B14F-4D97-AF65-F5344CB8AC3E}">
        <p14:creationId xmlns:p14="http://schemas.microsoft.com/office/powerpoint/2010/main" val="902159165"/>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7C92-F35B-905F-AFDE-CEE64C538E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B24FB1-85FF-07E7-A81D-E599B5A6EB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FB12DA-C917-29E1-E692-081D6FBEF3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B200376-F2F0-35B4-59D7-5C257623811B}"/>
              </a:ext>
            </a:extLst>
          </p:cNvPr>
          <p:cNvSpPr>
            <a:spLocks noGrp="1"/>
          </p:cNvSpPr>
          <p:nvPr>
            <p:ph type="dt" sz="half" idx="10"/>
          </p:nvPr>
        </p:nvSpPr>
        <p:spPr/>
        <p:txBody>
          <a:bodyPr/>
          <a:lstStyle/>
          <a:p>
            <a:fld id="{81F68792-2E7C-4B8A-A558-E780DAEF6B8B}" type="datetimeFigureOut">
              <a:rPr lang="en-IN" smtClean="0"/>
              <a:t>18-12-2022</a:t>
            </a:fld>
            <a:endParaRPr lang="en-IN"/>
          </a:p>
        </p:txBody>
      </p:sp>
      <p:sp>
        <p:nvSpPr>
          <p:cNvPr id="6" name="Footer Placeholder 5">
            <a:extLst>
              <a:ext uri="{FF2B5EF4-FFF2-40B4-BE49-F238E27FC236}">
                <a16:creationId xmlns:a16="http://schemas.microsoft.com/office/drawing/2014/main" id="{47D709AA-09CB-C5A7-66EA-4AA138AC89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34F995-BD52-82DD-7165-E22103276A9A}"/>
              </a:ext>
            </a:extLst>
          </p:cNvPr>
          <p:cNvSpPr>
            <a:spLocks noGrp="1"/>
          </p:cNvSpPr>
          <p:nvPr>
            <p:ph type="sldNum" sz="quarter" idx="12"/>
          </p:nvPr>
        </p:nvSpPr>
        <p:spPr/>
        <p:txBody>
          <a:bodyPr/>
          <a:lstStyle/>
          <a:p>
            <a:fld id="{3131B884-DBE7-40CF-9FE7-BF3DB81634C1}" type="slidenum">
              <a:rPr lang="en-IN" smtClean="0"/>
              <a:t>‹#›</a:t>
            </a:fld>
            <a:endParaRPr lang="en-IN"/>
          </a:p>
        </p:txBody>
      </p:sp>
    </p:spTree>
    <p:extLst>
      <p:ext uri="{BB962C8B-B14F-4D97-AF65-F5344CB8AC3E}">
        <p14:creationId xmlns:p14="http://schemas.microsoft.com/office/powerpoint/2010/main" val="1976680552"/>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DC889-2720-2185-3D42-3623BCF1A0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AE862B-C274-FA34-E1D3-E0CAEF9D3A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0F48E4-9EFC-3864-7E3A-E9AC21EF41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D1E67C-6BB1-3146-5941-A82B462480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FDA22-6F41-78ED-7FCB-7EEB4EFF70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B2EF4B4-6429-4B98-15FA-E2A66C6293F4}"/>
              </a:ext>
            </a:extLst>
          </p:cNvPr>
          <p:cNvSpPr>
            <a:spLocks noGrp="1"/>
          </p:cNvSpPr>
          <p:nvPr>
            <p:ph type="dt" sz="half" idx="10"/>
          </p:nvPr>
        </p:nvSpPr>
        <p:spPr/>
        <p:txBody>
          <a:bodyPr/>
          <a:lstStyle/>
          <a:p>
            <a:fld id="{81F68792-2E7C-4B8A-A558-E780DAEF6B8B}" type="datetimeFigureOut">
              <a:rPr lang="en-IN" smtClean="0"/>
              <a:t>18-12-2022</a:t>
            </a:fld>
            <a:endParaRPr lang="en-IN"/>
          </a:p>
        </p:txBody>
      </p:sp>
      <p:sp>
        <p:nvSpPr>
          <p:cNvPr id="8" name="Footer Placeholder 7">
            <a:extLst>
              <a:ext uri="{FF2B5EF4-FFF2-40B4-BE49-F238E27FC236}">
                <a16:creationId xmlns:a16="http://schemas.microsoft.com/office/drawing/2014/main" id="{08CBC27E-D3B6-9BA6-27E0-1046928C81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7742D5-28EE-CF05-0383-CF0AC1EB6D7B}"/>
              </a:ext>
            </a:extLst>
          </p:cNvPr>
          <p:cNvSpPr>
            <a:spLocks noGrp="1"/>
          </p:cNvSpPr>
          <p:nvPr>
            <p:ph type="sldNum" sz="quarter" idx="12"/>
          </p:nvPr>
        </p:nvSpPr>
        <p:spPr/>
        <p:txBody>
          <a:bodyPr/>
          <a:lstStyle/>
          <a:p>
            <a:fld id="{3131B884-DBE7-40CF-9FE7-BF3DB81634C1}" type="slidenum">
              <a:rPr lang="en-IN" smtClean="0"/>
              <a:t>‹#›</a:t>
            </a:fld>
            <a:endParaRPr lang="en-IN"/>
          </a:p>
        </p:txBody>
      </p:sp>
    </p:spTree>
    <p:extLst>
      <p:ext uri="{BB962C8B-B14F-4D97-AF65-F5344CB8AC3E}">
        <p14:creationId xmlns:p14="http://schemas.microsoft.com/office/powerpoint/2010/main" val="3732805680"/>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BFF0-0767-AB7E-F6F5-210216B7A95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8E7B0C-BE53-7131-40CE-C292C6CC3AA3}"/>
              </a:ext>
            </a:extLst>
          </p:cNvPr>
          <p:cNvSpPr>
            <a:spLocks noGrp="1"/>
          </p:cNvSpPr>
          <p:nvPr>
            <p:ph type="dt" sz="half" idx="10"/>
          </p:nvPr>
        </p:nvSpPr>
        <p:spPr/>
        <p:txBody>
          <a:bodyPr/>
          <a:lstStyle/>
          <a:p>
            <a:fld id="{81F68792-2E7C-4B8A-A558-E780DAEF6B8B}" type="datetimeFigureOut">
              <a:rPr lang="en-IN" smtClean="0"/>
              <a:t>18-12-2022</a:t>
            </a:fld>
            <a:endParaRPr lang="en-IN"/>
          </a:p>
        </p:txBody>
      </p:sp>
      <p:sp>
        <p:nvSpPr>
          <p:cNvPr id="4" name="Footer Placeholder 3">
            <a:extLst>
              <a:ext uri="{FF2B5EF4-FFF2-40B4-BE49-F238E27FC236}">
                <a16:creationId xmlns:a16="http://schemas.microsoft.com/office/drawing/2014/main" id="{792F361C-9CCF-4E0D-06FA-5E4126CABF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6717C5-7AC5-19A9-807C-23580B8CE78F}"/>
              </a:ext>
            </a:extLst>
          </p:cNvPr>
          <p:cNvSpPr>
            <a:spLocks noGrp="1"/>
          </p:cNvSpPr>
          <p:nvPr>
            <p:ph type="sldNum" sz="quarter" idx="12"/>
          </p:nvPr>
        </p:nvSpPr>
        <p:spPr/>
        <p:txBody>
          <a:bodyPr/>
          <a:lstStyle/>
          <a:p>
            <a:fld id="{3131B884-DBE7-40CF-9FE7-BF3DB81634C1}" type="slidenum">
              <a:rPr lang="en-IN" smtClean="0"/>
              <a:t>‹#›</a:t>
            </a:fld>
            <a:endParaRPr lang="en-IN"/>
          </a:p>
        </p:txBody>
      </p:sp>
    </p:spTree>
    <p:extLst>
      <p:ext uri="{BB962C8B-B14F-4D97-AF65-F5344CB8AC3E}">
        <p14:creationId xmlns:p14="http://schemas.microsoft.com/office/powerpoint/2010/main" val="1067917356"/>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87676-58EF-C3F7-4903-D77C7D110FF0}"/>
              </a:ext>
            </a:extLst>
          </p:cNvPr>
          <p:cNvSpPr>
            <a:spLocks noGrp="1"/>
          </p:cNvSpPr>
          <p:nvPr>
            <p:ph type="dt" sz="half" idx="10"/>
          </p:nvPr>
        </p:nvSpPr>
        <p:spPr/>
        <p:txBody>
          <a:bodyPr/>
          <a:lstStyle/>
          <a:p>
            <a:fld id="{81F68792-2E7C-4B8A-A558-E780DAEF6B8B}" type="datetimeFigureOut">
              <a:rPr lang="en-IN" smtClean="0"/>
              <a:t>18-12-2022</a:t>
            </a:fld>
            <a:endParaRPr lang="en-IN"/>
          </a:p>
        </p:txBody>
      </p:sp>
      <p:sp>
        <p:nvSpPr>
          <p:cNvPr id="3" name="Footer Placeholder 2">
            <a:extLst>
              <a:ext uri="{FF2B5EF4-FFF2-40B4-BE49-F238E27FC236}">
                <a16:creationId xmlns:a16="http://schemas.microsoft.com/office/drawing/2014/main" id="{167AAB5E-2E3A-AB85-9740-C1F56E9CE4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75E9AC-2DF4-EA80-D0C1-54C773B8F1DD}"/>
              </a:ext>
            </a:extLst>
          </p:cNvPr>
          <p:cNvSpPr>
            <a:spLocks noGrp="1"/>
          </p:cNvSpPr>
          <p:nvPr>
            <p:ph type="sldNum" sz="quarter" idx="12"/>
          </p:nvPr>
        </p:nvSpPr>
        <p:spPr/>
        <p:txBody>
          <a:bodyPr/>
          <a:lstStyle/>
          <a:p>
            <a:fld id="{3131B884-DBE7-40CF-9FE7-BF3DB81634C1}" type="slidenum">
              <a:rPr lang="en-IN" smtClean="0"/>
              <a:t>‹#›</a:t>
            </a:fld>
            <a:endParaRPr lang="en-IN"/>
          </a:p>
        </p:txBody>
      </p:sp>
    </p:spTree>
    <p:extLst>
      <p:ext uri="{BB962C8B-B14F-4D97-AF65-F5344CB8AC3E}">
        <p14:creationId xmlns:p14="http://schemas.microsoft.com/office/powerpoint/2010/main" val="1711133360"/>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0A36-FCBC-3978-A536-DD926BE495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6C3C7A-0286-CDDC-526B-209857493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780DF4A-639D-44F3-D131-9C10FB9ED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A9B8E-8A11-20B3-4189-80D76FA9EB7C}"/>
              </a:ext>
            </a:extLst>
          </p:cNvPr>
          <p:cNvSpPr>
            <a:spLocks noGrp="1"/>
          </p:cNvSpPr>
          <p:nvPr>
            <p:ph type="dt" sz="half" idx="10"/>
          </p:nvPr>
        </p:nvSpPr>
        <p:spPr/>
        <p:txBody>
          <a:bodyPr/>
          <a:lstStyle/>
          <a:p>
            <a:fld id="{81F68792-2E7C-4B8A-A558-E780DAEF6B8B}" type="datetimeFigureOut">
              <a:rPr lang="en-IN" smtClean="0"/>
              <a:t>18-12-2022</a:t>
            </a:fld>
            <a:endParaRPr lang="en-IN"/>
          </a:p>
        </p:txBody>
      </p:sp>
      <p:sp>
        <p:nvSpPr>
          <p:cNvPr id="6" name="Footer Placeholder 5">
            <a:extLst>
              <a:ext uri="{FF2B5EF4-FFF2-40B4-BE49-F238E27FC236}">
                <a16:creationId xmlns:a16="http://schemas.microsoft.com/office/drawing/2014/main" id="{D5A70022-CBA0-579D-65B1-D27CEC7D0D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53F316-D4E3-9308-FF5E-B16DE7EB8078}"/>
              </a:ext>
            </a:extLst>
          </p:cNvPr>
          <p:cNvSpPr>
            <a:spLocks noGrp="1"/>
          </p:cNvSpPr>
          <p:nvPr>
            <p:ph type="sldNum" sz="quarter" idx="12"/>
          </p:nvPr>
        </p:nvSpPr>
        <p:spPr/>
        <p:txBody>
          <a:bodyPr/>
          <a:lstStyle/>
          <a:p>
            <a:fld id="{3131B884-DBE7-40CF-9FE7-BF3DB81634C1}" type="slidenum">
              <a:rPr lang="en-IN" smtClean="0"/>
              <a:t>‹#›</a:t>
            </a:fld>
            <a:endParaRPr lang="en-IN"/>
          </a:p>
        </p:txBody>
      </p:sp>
    </p:spTree>
    <p:extLst>
      <p:ext uri="{BB962C8B-B14F-4D97-AF65-F5344CB8AC3E}">
        <p14:creationId xmlns:p14="http://schemas.microsoft.com/office/powerpoint/2010/main" val="985743561"/>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7BB8-6D7D-76AC-248D-034CA95665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DE7296-7AB3-0BCB-C1E2-4051DA90E3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81E5D8-1A2A-02D8-1E8F-13ECD98ED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D5E052-F054-7E9A-54DD-0F2AAD672CCB}"/>
              </a:ext>
            </a:extLst>
          </p:cNvPr>
          <p:cNvSpPr>
            <a:spLocks noGrp="1"/>
          </p:cNvSpPr>
          <p:nvPr>
            <p:ph type="dt" sz="half" idx="10"/>
          </p:nvPr>
        </p:nvSpPr>
        <p:spPr/>
        <p:txBody>
          <a:bodyPr/>
          <a:lstStyle/>
          <a:p>
            <a:fld id="{81F68792-2E7C-4B8A-A558-E780DAEF6B8B}" type="datetimeFigureOut">
              <a:rPr lang="en-IN" smtClean="0"/>
              <a:t>18-12-2022</a:t>
            </a:fld>
            <a:endParaRPr lang="en-IN"/>
          </a:p>
        </p:txBody>
      </p:sp>
      <p:sp>
        <p:nvSpPr>
          <p:cNvPr id="6" name="Footer Placeholder 5">
            <a:extLst>
              <a:ext uri="{FF2B5EF4-FFF2-40B4-BE49-F238E27FC236}">
                <a16:creationId xmlns:a16="http://schemas.microsoft.com/office/drawing/2014/main" id="{F5E805CE-1CD7-0388-F9C3-6881B643DB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00DE69-8054-DB4E-8161-C69FF61ACD1A}"/>
              </a:ext>
            </a:extLst>
          </p:cNvPr>
          <p:cNvSpPr>
            <a:spLocks noGrp="1"/>
          </p:cNvSpPr>
          <p:nvPr>
            <p:ph type="sldNum" sz="quarter" idx="12"/>
          </p:nvPr>
        </p:nvSpPr>
        <p:spPr/>
        <p:txBody>
          <a:bodyPr/>
          <a:lstStyle/>
          <a:p>
            <a:fld id="{3131B884-DBE7-40CF-9FE7-BF3DB81634C1}" type="slidenum">
              <a:rPr lang="en-IN" smtClean="0"/>
              <a:t>‹#›</a:t>
            </a:fld>
            <a:endParaRPr lang="en-IN"/>
          </a:p>
        </p:txBody>
      </p:sp>
    </p:spTree>
    <p:extLst>
      <p:ext uri="{BB962C8B-B14F-4D97-AF65-F5344CB8AC3E}">
        <p14:creationId xmlns:p14="http://schemas.microsoft.com/office/powerpoint/2010/main" val="1187914190"/>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6547-FE4E-BE2D-75FE-9A9E1EF702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BF8A28-372B-AD98-AAF5-3AC0DC909B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E74A55-BD4F-5B0B-709E-AF7FA1704C62}"/>
              </a:ext>
            </a:extLst>
          </p:cNvPr>
          <p:cNvSpPr>
            <a:spLocks noGrp="1"/>
          </p:cNvSpPr>
          <p:nvPr>
            <p:ph type="dt" sz="half" idx="10"/>
          </p:nvPr>
        </p:nvSpPr>
        <p:spPr/>
        <p:txBody>
          <a:bodyPr/>
          <a:lstStyle/>
          <a:p>
            <a:fld id="{81F68792-2E7C-4B8A-A558-E780DAEF6B8B}" type="datetimeFigureOut">
              <a:rPr lang="en-IN" smtClean="0"/>
              <a:t>18-12-2022</a:t>
            </a:fld>
            <a:endParaRPr lang="en-IN"/>
          </a:p>
        </p:txBody>
      </p:sp>
      <p:sp>
        <p:nvSpPr>
          <p:cNvPr id="5" name="Footer Placeholder 4">
            <a:extLst>
              <a:ext uri="{FF2B5EF4-FFF2-40B4-BE49-F238E27FC236}">
                <a16:creationId xmlns:a16="http://schemas.microsoft.com/office/drawing/2014/main" id="{3116D766-4B0F-BF83-A681-46C6515A24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4D5DB8-2971-B478-CF2E-1F14FB641F6F}"/>
              </a:ext>
            </a:extLst>
          </p:cNvPr>
          <p:cNvSpPr>
            <a:spLocks noGrp="1"/>
          </p:cNvSpPr>
          <p:nvPr>
            <p:ph type="sldNum" sz="quarter" idx="12"/>
          </p:nvPr>
        </p:nvSpPr>
        <p:spPr/>
        <p:txBody>
          <a:bodyPr/>
          <a:lstStyle/>
          <a:p>
            <a:fld id="{3131B884-DBE7-40CF-9FE7-BF3DB81634C1}" type="slidenum">
              <a:rPr lang="en-IN" smtClean="0"/>
              <a:t>‹#›</a:t>
            </a:fld>
            <a:endParaRPr lang="en-IN"/>
          </a:p>
        </p:txBody>
      </p:sp>
    </p:spTree>
    <p:extLst>
      <p:ext uri="{BB962C8B-B14F-4D97-AF65-F5344CB8AC3E}">
        <p14:creationId xmlns:p14="http://schemas.microsoft.com/office/powerpoint/2010/main" val="327358803"/>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0E4FBA-2B15-283A-C932-499D4D0D31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441489-CB05-ED8F-3248-2E015EC28E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015EAF-B01B-0B29-3408-3E9936C7F94B}"/>
              </a:ext>
            </a:extLst>
          </p:cNvPr>
          <p:cNvSpPr>
            <a:spLocks noGrp="1"/>
          </p:cNvSpPr>
          <p:nvPr>
            <p:ph type="dt" sz="half" idx="10"/>
          </p:nvPr>
        </p:nvSpPr>
        <p:spPr/>
        <p:txBody>
          <a:bodyPr/>
          <a:lstStyle/>
          <a:p>
            <a:fld id="{81F68792-2E7C-4B8A-A558-E780DAEF6B8B}" type="datetimeFigureOut">
              <a:rPr lang="en-IN" smtClean="0"/>
              <a:t>18-12-2022</a:t>
            </a:fld>
            <a:endParaRPr lang="en-IN"/>
          </a:p>
        </p:txBody>
      </p:sp>
      <p:sp>
        <p:nvSpPr>
          <p:cNvPr id="5" name="Footer Placeholder 4">
            <a:extLst>
              <a:ext uri="{FF2B5EF4-FFF2-40B4-BE49-F238E27FC236}">
                <a16:creationId xmlns:a16="http://schemas.microsoft.com/office/drawing/2014/main" id="{8973AD8A-1199-F9A7-8ADD-95E16B6F90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00D9F5-4624-B808-4D36-DA33F6A02091}"/>
              </a:ext>
            </a:extLst>
          </p:cNvPr>
          <p:cNvSpPr>
            <a:spLocks noGrp="1"/>
          </p:cNvSpPr>
          <p:nvPr>
            <p:ph type="sldNum" sz="quarter" idx="12"/>
          </p:nvPr>
        </p:nvSpPr>
        <p:spPr/>
        <p:txBody>
          <a:bodyPr/>
          <a:lstStyle/>
          <a:p>
            <a:fld id="{3131B884-DBE7-40CF-9FE7-BF3DB81634C1}" type="slidenum">
              <a:rPr lang="en-IN" smtClean="0"/>
              <a:t>‹#›</a:t>
            </a:fld>
            <a:endParaRPr lang="en-IN"/>
          </a:p>
        </p:txBody>
      </p:sp>
    </p:spTree>
    <p:extLst>
      <p:ext uri="{BB962C8B-B14F-4D97-AF65-F5344CB8AC3E}">
        <p14:creationId xmlns:p14="http://schemas.microsoft.com/office/powerpoint/2010/main" val="285324227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85400349"/>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5411888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53956001"/>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AA14-0A0E-90C8-A3CC-2A4D66708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5E3F28-C2A5-5C3F-6F06-C450B581CD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7B8983-2DDE-9B01-DBFA-B8F757339798}"/>
              </a:ext>
            </a:extLst>
          </p:cNvPr>
          <p:cNvSpPr>
            <a:spLocks noGrp="1"/>
          </p:cNvSpPr>
          <p:nvPr>
            <p:ph type="dt" sz="half" idx="10"/>
          </p:nvPr>
        </p:nvSpPr>
        <p:spPr/>
        <p:txBody>
          <a:bodyPr/>
          <a:lstStyle/>
          <a:p>
            <a:fld id="{39A3DD6A-E78D-4340-B5D3-F5CA44AFD9EF}" type="datetimeFigureOut">
              <a:rPr lang="en-IN" smtClean="0"/>
              <a:t>18-12-2022</a:t>
            </a:fld>
            <a:endParaRPr lang="en-IN"/>
          </a:p>
        </p:txBody>
      </p:sp>
      <p:sp>
        <p:nvSpPr>
          <p:cNvPr id="5" name="Footer Placeholder 4">
            <a:extLst>
              <a:ext uri="{FF2B5EF4-FFF2-40B4-BE49-F238E27FC236}">
                <a16:creationId xmlns:a16="http://schemas.microsoft.com/office/drawing/2014/main" id="{E0264BDF-F2AC-CB67-D556-903CF95E9B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8506DD-C5E9-9990-D946-445B154749E3}"/>
              </a:ext>
            </a:extLst>
          </p:cNvPr>
          <p:cNvSpPr>
            <a:spLocks noGrp="1"/>
          </p:cNvSpPr>
          <p:nvPr>
            <p:ph type="sldNum" sz="quarter" idx="12"/>
          </p:nvPr>
        </p:nvSpPr>
        <p:spPr/>
        <p:txBody>
          <a:bodyPr/>
          <a:lstStyle/>
          <a:p>
            <a:fld id="{102D421F-EF8C-4142-879A-5A4194F5F493}" type="slidenum">
              <a:rPr lang="en-IN" smtClean="0"/>
              <a:t>‹#›</a:t>
            </a:fld>
            <a:endParaRPr lang="en-IN"/>
          </a:p>
        </p:txBody>
      </p:sp>
    </p:spTree>
    <p:extLst>
      <p:ext uri="{BB962C8B-B14F-4D97-AF65-F5344CB8AC3E}">
        <p14:creationId xmlns:p14="http://schemas.microsoft.com/office/powerpoint/2010/main" val="427879277"/>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186AC-D5C7-8879-D1D7-B972A0B4D6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97DD84-84D2-94F3-EAD7-13890486F2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AC377E-A142-EEE9-6AFF-9675561E3191}"/>
              </a:ext>
            </a:extLst>
          </p:cNvPr>
          <p:cNvSpPr>
            <a:spLocks noGrp="1"/>
          </p:cNvSpPr>
          <p:nvPr>
            <p:ph type="dt" sz="half" idx="10"/>
          </p:nvPr>
        </p:nvSpPr>
        <p:spPr/>
        <p:txBody>
          <a:bodyPr/>
          <a:lstStyle/>
          <a:p>
            <a:fld id="{39A3DD6A-E78D-4340-B5D3-F5CA44AFD9EF}" type="datetimeFigureOut">
              <a:rPr lang="en-IN" smtClean="0"/>
              <a:t>18-12-2022</a:t>
            </a:fld>
            <a:endParaRPr lang="en-IN"/>
          </a:p>
        </p:txBody>
      </p:sp>
      <p:sp>
        <p:nvSpPr>
          <p:cNvPr id="5" name="Footer Placeholder 4">
            <a:extLst>
              <a:ext uri="{FF2B5EF4-FFF2-40B4-BE49-F238E27FC236}">
                <a16:creationId xmlns:a16="http://schemas.microsoft.com/office/drawing/2014/main" id="{44D978EF-6BD0-D024-AC30-EB5BC27864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145D6C-282F-0E2F-541C-7E95915EF7E6}"/>
              </a:ext>
            </a:extLst>
          </p:cNvPr>
          <p:cNvSpPr>
            <a:spLocks noGrp="1"/>
          </p:cNvSpPr>
          <p:nvPr>
            <p:ph type="sldNum" sz="quarter" idx="12"/>
          </p:nvPr>
        </p:nvSpPr>
        <p:spPr/>
        <p:txBody>
          <a:bodyPr/>
          <a:lstStyle/>
          <a:p>
            <a:fld id="{102D421F-EF8C-4142-879A-5A4194F5F493}" type="slidenum">
              <a:rPr lang="en-IN" smtClean="0"/>
              <a:t>‹#›</a:t>
            </a:fld>
            <a:endParaRPr lang="en-IN"/>
          </a:p>
        </p:txBody>
      </p:sp>
    </p:spTree>
    <p:extLst>
      <p:ext uri="{BB962C8B-B14F-4D97-AF65-F5344CB8AC3E}">
        <p14:creationId xmlns:p14="http://schemas.microsoft.com/office/powerpoint/2010/main" val="678544853"/>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C864-CA8C-66A4-5856-B867D20AA3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FAB0B2-9279-0780-1296-3AD403464D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06874E-46A4-EE9C-FE83-86124A350D8F}"/>
              </a:ext>
            </a:extLst>
          </p:cNvPr>
          <p:cNvSpPr>
            <a:spLocks noGrp="1"/>
          </p:cNvSpPr>
          <p:nvPr>
            <p:ph type="dt" sz="half" idx="10"/>
          </p:nvPr>
        </p:nvSpPr>
        <p:spPr/>
        <p:txBody>
          <a:bodyPr/>
          <a:lstStyle/>
          <a:p>
            <a:fld id="{39A3DD6A-E78D-4340-B5D3-F5CA44AFD9EF}" type="datetimeFigureOut">
              <a:rPr lang="en-IN" smtClean="0"/>
              <a:t>18-12-2022</a:t>
            </a:fld>
            <a:endParaRPr lang="en-IN"/>
          </a:p>
        </p:txBody>
      </p:sp>
      <p:sp>
        <p:nvSpPr>
          <p:cNvPr id="5" name="Footer Placeholder 4">
            <a:extLst>
              <a:ext uri="{FF2B5EF4-FFF2-40B4-BE49-F238E27FC236}">
                <a16:creationId xmlns:a16="http://schemas.microsoft.com/office/drawing/2014/main" id="{D83665D7-9F3B-02D4-AF7F-3A5C899A65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9B0543-FEC6-6C1E-DDDB-0E36CA39A9AA}"/>
              </a:ext>
            </a:extLst>
          </p:cNvPr>
          <p:cNvSpPr>
            <a:spLocks noGrp="1"/>
          </p:cNvSpPr>
          <p:nvPr>
            <p:ph type="sldNum" sz="quarter" idx="12"/>
          </p:nvPr>
        </p:nvSpPr>
        <p:spPr/>
        <p:txBody>
          <a:bodyPr/>
          <a:lstStyle/>
          <a:p>
            <a:fld id="{102D421F-EF8C-4142-879A-5A4194F5F493}" type="slidenum">
              <a:rPr lang="en-IN" smtClean="0"/>
              <a:t>‹#›</a:t>
            </a:fld>
            <a:endParaRPr lang="en-IN"/>
          </a:p>
        </p:txBody>
      </p:sp>
    </p:spTree>
    <p:extLst>
      <p:ext uri="{BB962C8B-B14F-4D97-AF65-F5344CB8AC3E}">
        <p14:creationId xmlns:p14="http://schemas.microsoft.com/office/powerpoint/2010/main" val="1957274772"/>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4336-E9EA-6E6B-6923-540DB23BBB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2B1BA7-5FB3-58B7-9F9B-B0A711B50D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96A5B1-0BC4-51B0-F709-7C50265909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7FDF9E9-9A29-8B47-F10A-18DAF09A3D06}"/>
              </a:ext>
            </a:extLst>
          </p:cNvPr>
          <p:cNvSpPr>
            <a:spLocks noGrp="1"/>
          </p:cNvSpPr>
          <p:nvPr>
            <p:ph type="dt" sz="half" idx="10"/>
          </p:nvPr>
        </p:nvSpPr>
        <p:spPr/>
        <p:txBody>
          <a:bodyPr/>
          <a:lstStyle/>
          <a:p>
            <a:fld id="{39A3DD6A-E78D-4340-B5D3-F5CA44AFD9EF}" type="datetimeFigureOut">
              <a:rPr lang="en-IN" smtClean="0"/>
              <a:t>18-12-2022</a:t>
            </a:fld>
            <a:endParaRPr lang="en-IN"/>
          </a:p>
        </p:txBody>
      </p:sp>
      <p:sp>
        <p:nvSpPr>
          <p:cNvPr id="6" name="Footer Placeholder 5">
            <a:extLst>
              <a:ext uri="{FF2B5EF4-FFF2-40B4-BE49-F238E27FC236}">
                <a16:creationId xmlns:a16="http://schemas.microsoft.com/office/drawing/2014/main" id="{FE56A84F-0135-4B23-BA1A-AA30FC467D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0DF79A-03DF-E99C-6802-CC93D1A0AB2C}"/>
              </a:ext>
            </a:extLst>
          </p:cNvPr>
          <p:cNvSpPr>
            <a:spLocks noGrp="1"/>
          </p:cNvSpPr>
          <p:nvPr>
            <p:ph type="sldNum" sz="quarter" idx="12"/>
          </p:nvPr>
        </p:nvSpPr>
        <p:spPr/>
        <p:txBody>
          <a:bodyPr/>
          <a:lstStyle/>
          <a:p>
            <a:fld id="{102D421F-EF8C-4142-879A-5A4194F5F493}" type="slidenum">
              <a:rPr lang="en-IN" smtClean="0"/>
              <a:t>‹#›</a:t>
            </a:fld>
            <a:endParaRPr lang="en-IN"/>
          </a:p>
        </p:txBody>
      </p:sp>
    </p:spTree>
    <p:extLst>
      <p:ext uri="{BB962C8B-B14F-4D97-AF65-F5344CB8AC3E}">
        <p14:creationId xmlns:p14="http://schemas.microsoft.com/office/powerpoint/2010/main" val="2006366703"/>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B7B7-A2E8-1BB5-B34C-961EE9CAAA8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CC8C67-3FEC-32C0-ED6A-60003EA7A9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06BCEC-B558-8D22-F08C-D716CABBD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E09765E-7DB9-FA8C-877B-83D5D34FD8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CD017F-D31F-B3BC-F538-3D5E2B9E1D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11ADDC-7F27-4BD6-25C0-0230EE9047FF}"/>
              </a:ext>
            </a:extLst>
          </p:cNvPr>
          <p:cNvSpPr>
            <a:spLocks noGrp="1"/>
          </p:cNvSpPr>
          <p:nvPr>
            <p:ph type="dt" sz="half" idx="10"/>
          </p:nvPr>
        </p:nvSpPr>
        <p:spPr/>
        <p:txBody>
          <a:bodyPr/>
          <a:lstStyle/>
          <a:p>
            <a:fld id="{39A3DD6A-E78D-4340-B5D3-F5CA44AFD9EF}" type="datetimeFigureOut">
              <a:rPr lang="en-IN" smtClean="0"/>
              <a:t>18-12-2022</a:t>
            </a:fld>
            <a:endParaRPr lang="en-IN"/>
          </a:p>
        </p:txBody>
      </p:sp>
      <p:sp>
        <p:nvSpPr>
          <p:cNvPr id="8" name="Footer Placeholder 7">
            <a:extLst>
              <a:ext uri="{FF2B5EF4-FFF2-40B4-BE49-F238E27FC236}">
                <a16:creationId xmlns:a16="http://schemas.microsoft.com/office/drawing/2014/main" id="{3E54E344-1B6E-A0BD-01C7-9C8BF1300E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864819A-4329-C82F-9CED-2F19EE34B47F}"/>
              </a:ext>
            </a:extLst>
          </p:cNvPr>
          <p:cNvSpPr>
            <a:spLocks noGrp="1"/>
          </p:cNvSpPr>
          <p:nvPr>
            <p:ph type="sldNum" sz="quarter" idx="12"/>
          </p:nvPr>
        </p:nvSpPr>
        <p:spPr/>
        <p:txBody>
          <a:bodyPr/>
          <a:lstStyle/>
          <a:p>
            <a:fld id="{102D421F-EF8C-4142-879A-5A4194F5F493}" type="slidenum">
              <a:rPr lang="en-IN" smtClean="0"/>
              <a:t>‹#›</a:t>
            </a:fld>
            <a:endParaRPr lang="en-IN"/>
          </a:p>
        </p:txBody>
      </p:sp>
    </p:spTree>
    <p:extLst>
      <p:ext uri="{BB962C8B-B14F-4D97-AF65-F5344CB8AC3E}">
        <p14:creationId xmlns:p14="http://schemas.microsoft.com/office/powerpoint/2010/main" val="2484945599"/>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C69E-83AA-BE3A-F80C-347FFDC39FD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E41E69-1B92-A2F1-AE5C-2861D3B2CE60}"/>
              </a:ext>
            </a:extLst>
          </p:cNvPr>
          <p:cNvSpPr>
            <a:spLocks noGrp="1"/>
          </p:cNvSpPr>
          <p:nvPr>
            <p:ph type="dt" sz="half" idx="10"/>
          </p:nvPr>
        </p:nvSpPr>
        <p:spPr/>
        <p:txBody>
          <a:bodyPr/>
          <a:lstStyle/>
          <a:p>
            <a:fld id="{39A3DD6A-E78D-4340-B5D3-F5CA44AFD9EF}" type="datetimeFigureOut">
              <a:rPr lang="en-IN" smtClean="0"/>
              <a:t>18-12-2022</a:t>
            </a:fld>
            <a:endParaRPr lang="en-IN"/>
          </a:p>
        </p:txBody>
      </p:sp>
      <p:sp>
        <p:nvSpPr>
          <p:cNvPr id="4" name="Footer Placeholder 3">
            <a:extLst>
              <a:ext uri="{FF2B5EF4-FFF2-40B4-BE49-F238E27FC236}">
                <a16:creationId xmlns:a16="http://schemas.microsoft.com/office/drawing/2014/main" id="{0321ECD4-3AE7-63B6-6329-B3874AA1A3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C652077-D86A-AF38-4C65-63B6FA9F1AC0}"/>
              </a:ext>
            </a:extLst>
          </p:cNvPr>
          <p:cNvSpPr>
            <a:spLocks noGrp="1"/>
          </p:cNvSpPr>
          <p:nvPr>
            <p:ph type="sldNum" sz="quarter" idx="12"/>
          </p:nvPr>
        </p:nvSpPr>
        <p:spPr/>
        <p:txBody>
          <a:bodyPr/>
          <a:lstStyle/>
          <a:p>
            <a:fld id="{102D421F-EF8C-4142-879A-5A4194F5F493}" type="slidenum">
              <a:rPr lang="en-IN" smtClean="0"/>
              <a:t>‹#›</a:t>
            </a:fld>
            <a:endParaRPr lang="en-IN"/>
          </a:p>
        </p:txBody>
      </p:sp>
    </p:spTree>
    <p:extLst>
      <p:ext uri="{BB962C8B-B14F-4D97-AF65-F5344CB8AC3E}">
        <p14:creationId xmlns:p14="http://schemas.microsoft.com/office/powerpoint/2010/main" val="2500231251"/>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4DDCAE-D243-E82A-F60E-4F4500138A68}"/>
              </a:ext>
            </a:extLst>
          </p:cNvPr>
          <p:cNvSpPr>
            <a:spLocks noGrp="1"/>
          </p:cNvSpPr>
          <p:nvPr>
            <p:ph type="dt" sz="half" idx="10"/>
          </p:nvPr>
        </p:nvSpPr>
        <p:spPr/>
        <p:txBody>
          <a:bodyPr/>
          <a:lstStyle/>
          <a:p>
            <a:fld id="{39A3DD6A-E78D-4340-B5D3-F5CA44AFD9EF}" type="datetimeFigureOut">
              <a:rPr lang="en-IN" smtClean="0"/>
              <a:t>18-12-2022</a:t>
            </a:fld>
            <a:endParaRPr lang="en-IN"/>
          </a:p>
        </p:txBody>
      </p:sp>
      <p:sp>
        <p:nvSpPr>
          <p:cNvPr id="3" name="Footer Placeholder 2">
            <a:extLst>
              <a:ext uri="{FF2B5EF4-FFF2-40B4-BE49-F238E27FC236}">
                <a16:creationId xmlns:a16="http://schemas.microsoft.com/office/drawing/2014/main" id="{D14CA520-7AB3-92B2-CB04-CF455DF15D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3D7E67E-7D7D-861E-C9F1-FD92203D5CEB}"/>
              </a:ext>
            </a:extLst>
          </p:cNvPr>
          <p:cNvSpPr>
            <a:spLocks noGrp="1"/>
          </p:cNvSpPr>
          <p:nvPr>
            <p:ph type="sldNum" sz="quarter" idx="12"/>
          </p:nvPr>
        </p:nvSpPr>
        <p:spPr/>
        <p:txBody>
          <a:bodyPr/>
          <a:lstStyle/>
          <a:p>
            <a:fld id="{102D421F-EF8C-4142-879A-5A4194F5F493}" type="slidenum">
              <a:rPr lang="en-IN" smtClean="0"/>
              <a:t>‹#›</a:t>
            </a:fld>
            <a:endParaRPr lang="en-IN"/>
          </a:p>
        </p:txBody>
      </p:sp>
    </p:spTree>
    <p:extLst>
      <p:ext uri="{BB962C8B-B14F-4D97-AF65-F5344CB8AC3E}">
        <p14:creationId xmlns:p14="http://schemas.microsoft.com/office/powerpoint/2010/main" val="2443537307"/>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D637-07BA-4776-6B38-2A64AD6B61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4FF93B-7598-2EAA-D38D-B58B92ADCE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41A7BD2-914B-388D-55B3-6DEF64668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83D83-9EA2-12FE-71C7-05C06D6E6D0B}"/>
              </a:ext>
            </a:extLst>
          </p:cNvPr>
          <p:cNvSpPr>
            <a:spLocks noGrp="1"/>
          </p:cNvSpPr>
          <p:nvPr>
            <p:ph type="dt" sz="half" idx="10"/>
          </p:nvPr>
        </p:nvSpPr>
        <p:spPr/>
        <p:txBody>
          <a:bodyPr/>
          <a:lstStyle/>
          <a:p>
            <a:fld id="{39A3DD6A-E78D-4340-B5D3-F5CA44AFD9EF}" type="datetimeFigureOut">
              <a:rPr lang="en-IN" smtClean="0"/>
              <a:t>18-12-2022</a:t>
            </a:fld>
            <a:endParaRPr lang="en-IN"/>
          </a:p>
        </p:txBody>
      </p:sp>
      <p:sp>
        <p:nvSpPr>
          <p:cNvPr id="6" name="Footer Placeholder 5">
            <a:extLst>
              <a:ext uri="{FF2B5EF4-FFF2-40B4-BE49-F238E27FC236}">
                <a16:creationId xmlns:a16="http://schemas.microsoft.com/office/drawing/2014/main" id="{85C78DDC-FFB1-516E-7F51-18CC8DB98B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F29978-0A6E-6A63-CBEF-FA0E72FC1660}"/>
              </a:ext>
            </a:extLst>
          </p:cNvPr>
          <p:cNvSpPr>
            <a:spLocks noGrp="1"/>
          </p:cNvSpPr>
          <p:nvPr>
            <p:ph type="sldNum" sz="quarter" idx="12"/>
          </p:nvPr>
        </p:nvSpPr>
        <p:spPr/>
        <p:txBody>
          <a:bodyPr/>
          <a:lstStyle/>
          <a:p>
            <a:fld id="{102D421F-EF8C-4142-879A-5A4194F5F493}" type="slidenum">
              <a:rPr lang="en-IN" smtClean="0"/>
              <a:t>‹#›</a:t>
            </a:fld>
            <a:endParaRPr lang="en-IN"/>
          </a:p>
        </p:txBody>
      </p:sp>
    </p:spTree>
    <p:extLst>
      <p:ext uri="{BB962C8B-B14F-4D97-AF65-F5344CB8AC3E}">
        <p14:creationId xmlns:p14="http://schemas.microsoft.com/office/powerpoint/2010/main" val="222710762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90069725"/>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5469-016E-7809-51A7-57D6C70209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BB0B75B-6336-B6DE-B3CD-42BAA22835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987DF4-C3A9-9A98-D5AB-C9801D6DF0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C38F8A-3D0C-6158-3749-557F8E2E6B61}"/>
              </a:ext>
            </a:extLst>
          </p:cNvPr>
          <p:cNvSpPr>
            <a:spLocks noGrp="1"/>
          </p:cNvSpPr>
          <p:nvPr>
            <p:ph type="dt" sz="half" idx="10"/>
          </p:nvPr>
        </p:nvSpPr>
        <p:spPr/>
        <p:txBody>
          <a:bodyPr/>
          <a:lstStyle/>
          <a:p>
            <a:fld id="{39A3DD6A-E78D-4340-B5D3-F5CA44AFD9EF}" type="datetimeFigureOut">
              <a:rPr lang="en-IN" smtClean="0"/>
              <a:t>18-12-2022</a:t>
            </a:fld>
            <a:endParaRPr lang="en-IN"/>
          </a:p>
        </p:txBody>
      </p:sp>
      <p:sp>
        <p:nvSpPr>
          <p:cNvPr id="6" name="Footer Placeholder 5">
            <a:extLst>
              <a:ext uri="{FF2B5EF4-FFF2-40B4-BE49-F238E27FC236}">
                <a16:creationId xmlns:a16="http://schemas.microsoft.com/office/drawing/2014/main" id="{3C9BAB90-F5C3-00D7-A47F-495E0CC2E1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B93E05-FC7C-C4E2-ED2A-078E0741164C}"/>
              </a:ext>
            </a:extLst>
          </p:cNvPr>
          <p:cNvSpPr>
            <a:spLocks noGrp="1"/>
          </p:cNvSpPr>
          <p:nvPr>
            <p:ph type="sldNum" sz="quarter" idx="12"/>
          </p:nvPr>
        </p:nvSpPr>
        <p:spPr/>
        <p:txBody>
          <a:bodyPr/>
          <a:lstStyle/>
          <a:p>
            <a:fld id="{102D421F-EF8C-4142-879A-5A4194F5F493}" type="slidenum">
              <a:rPr lang="en-IN" smtClean="0"/>
              <a:t>‹#›</a:t>
            </a:fld>
            <a:endParaRPr lang="en-IN"/>
          </a:p>
        </p:txBody>
      </p:sp>
    </p:spTree>
    <p:extLst>
      <p:ext uri="{BB962C8B-B14F-4D97-AF65-F5344CB8AC3E}">
        <p14:creationId xmlns:p14="http://schemas.microsoft.com/office/powerpoint/2010/main" val="2032995481"/>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B36E-7D11-52FD-A8CB-8F06AA79A7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1FF4C4-357A-D7F3-C0E6-1E45034C73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925CF1-3C8B-3689-F431-A923E574C569}"/>
              </a:ext>
            </a:extLst>
          </p:cNvPr>
          <p:cNvSpPr>
            <a:spLocks noGrp="1"/>
          </p:cNvSpPr>
          <p:nvPr>
            <p:ph type="dt" sz="half" idx="10"/>
          </p:nvPr>
        </p:nvSpPr>
        <p:spPr/>
        <p:txBody>
          <a:bodyPr/>
          <a:lstStyle/>
          <a:p>
            <a:fld id="{39A3DD6A-E78D-4340-B5D3-F5CA44AFD9EF}" type="datetimeFigureOut">
              <a:rPr lang="en-IN" smtClean="0"/>
              <a:t>18-12-2022</a:t>
            </a:fld>
            <a:endParaRPr lang="en-IN"/>
          </a:p>
        </p:txBody>
      </p:sp>
      <p:sp>
        <p:nvSpPr>
          <p:cNvPr id="5" name="Footer Placeholder 4">
            <a:extLst>
              <a:ext uri="{FF2B5EF4-FFF2-40B4-BE49-F238E27FC236}">
                <a16:creationId xmlns:a16="http://schemas.microsoft.com/office/drawing/2014/main" id="{EFC554FB-9834-8FF3-0EAA-066A367D0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7AE861-0F17-5BEB-25C9-BD4CD41560DC}"/>
              </a:ext>
            </a:extLst>
          </p:cNvPr>
          <p:cNvSpPr>
            <a:spLocks noGrp="1"/>
          </p:cNvSpPr>
          <p:nvPr>
            <p:ph type="sldNum" sz="quarter" idx="12"/>
          </p:nvPr>
        </p:nvSpPr>
        <p:spPr/>
        <p:txBody>
          <a:bodyPr/>
          <a:lstStyle/>
          <a:p>
            <a:fld id="{102D421F-EF8C-4142-879A-5A4194F5F493}" type="slidenum">
              <a:rPr lang="en-IN" smtClean="0"/>
              <a:t>‹#›</a:t>
            </a:fld>
            <a:endParaRPr lang="en-IN"/>
          </a:p>
        </p:txBody>
      </p:sp>
    </p:spTree>
    <p:extLst>
      <p:ext uri="{BB962C8B-B14F-4D97-AF65-F5344CB8AC3E}">
        <p14:creationId xmlns:p14="http://schemas.microsoft.com/office/powerpoint/2010/main" val="2498304586"/>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F08C05-6C05-66B7-51F6-73FF3EF348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850DA6-BEF7-0F06-85C8-FE72D580BD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5C3612-6500-05F7-2751-5ED7AD5961D8}"/>
              </a:ext>
            </a:extLst>
          </p:cNvPr>
          <p:cNvSpPr>
            <a:spLocks noGrp="1"/>
          </p:cNvSpPr>
          <p:nvPr>
            <p:ph type="dt" sz="half" idx="10"/>
          </p:nvPr>
        </p:nvSpPr>
        <p:spPr/>
        <p:txBody>
          <a:bodyPr/>
          <a:lstStyle/>
          <a:p>
            <a:fld id="{39A3DD6A-E78D-4340-B5D3-F5CA44AFD9EF}" type="datetimeFigureOut">
              <a:rPr lang="en-IN" smtClean="0"/>
              <a:t>18-12-2022</a:t>
            </a:fld>
            <a:endParaRPr lang="en-IN"/>
          </a:p>
        </p:txBody>
      </p:sp>
      <p:sp>
        <p:nvSpPr>
          <p:cNvPr id="5" name="Footer Placeholder 4">
            <a:extLst>
              <a:ext uri="{FF2B5EF4-FFF2-40B4-BE49-F238E27FC236}">
                <a16:creationId xmlns:a16="http://schemas.microsoft.com/office/drawing/2014/main" id="{DF3C0C39-24DF-F9A8-E5FA-3CEEC58F9F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A85D85-87E6-0909-DB85-5F1A4D82DD8B}"/>
              </a:ext>
            </a:extLst>
          </p:cNvPr>
          <p:cNvSpPr>
            <a:spLocks noGrp="1"/>
          </p:cNvSpPr>
          <p:nvPr>
            <p:ph type="sldNum" sz="quarter" idx="12"/>
          </p:nvPr>
        </p:nvSpPr>
        <p:spPr/>
        <p:txBody>
          <a:bodyPr/>
          <a:lstStyle/>
          <a:p>
            <a:fld id="{102D421F-EF8C-4142-879A-5A4194F5F493}" type="slidenum">
              <a:rPr lang="en-IN" smtClean="0"/>
              <a:t>‹#›</a:t>
            </a:fld>
            <a:endParaRPr lang="en-IN"/>
          </a:p>
        </p:txBody>
      </p:sp>
    </p:spTree>
    <p:extLst>
      <p:ext uri="{BB962C8B-B14F-4D97-AF65-F5344CB8AC3E}">
        <p14:creationId xmlns:p14="http://schemas.microsoft.com/office/powerpoint/2010/main" val="1537075263"/>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38097369"/>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95376354"/>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3625-09CF-AEE0-9614-77A2B1F382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85C18F0-FDD2-A76B-AA9A-2F2E01ABD0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F26780-7348-F17B-798F-1569714F8F21}"/>
              </a:ext>
            </a:extLst>
          </p:cNvPr>
          <p:cNvSpPr>
            <a:spLocks noGrp="1"/>
          </p:cNvSpPr>
          <p:nvPr>
            <p:ph type="dt" sz="half" idx="10"/>
          </p:nvPr>
        </p:nvSpPr>
        <p:spPr/>
        <p:txBody>
          <a:bodyPr/>
          <a:lstStyle/>
          <a:p>
            <a:fld id="{1145FA39-D1BA-4447-B50E-31885CB0394C}" type="datetimeFigureOut">
              <a:rPr lang="en-IN" smtClean="0"/>
              <a:t>18-12-2022</a:t>
            </a:fld>
            <a:endParaRPr lang="en-IN"/>
          </a:p>
        </p:txBody>
      </p:sp>
      <p:sp>
        <p:nvSpPr>
          <p:cNvPr id="5" name="Footer Placeholder 4">
            <a:extLst>
              <a:ext uri="{FF2B5EF4-FFF2-40B4-BE49-F238E27FC236}">
                <a16:creationId xmlns:a16="http://schemas.microsoft.com/office/drawing/2014/main" id="{B1E59A3F-7543-FD5C-AE5C-637817E1A1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C1299E-798F-A839-7D29-43D950D38527}"/>
              </a:ext>
            </a:extLst>
          </p:cNvPr>
          <p:cNvSpPr>
            <a:spLocks noGrp="1"/>
          </p:cNvSpPr>
          <p:nvPr>
            <p:ph type="sldNum" sz="quarter" idx="12"/>
          </p:nvPr>
        </p:nvSpPr>
        <p:spPr/>
        <p:txBody>
          <a:bodyPr/>
          <a:lstStyle/>
          <a:p>
            <a:fld id="{A2759EFA-A896-4B63-9192-7DA4626AD952}" type="slidenum">
              <a:rPr lang="en-IN" smtClean="0"/>
              <a:t>‹#›</a:t>
            </a:fld>
            <a:endParaRPr lang="en-IN"/>
          </a:p>
        </p:txBody>
      </p:sp>
    </p:spTree>
    <p:extLst>
      <p:ext uri="{BB962C8B-B14F-4D97-AF65-F5344CB8AC3E}">
        <p14:creationId xmlns:p14="http://schemas.microsoft.com/office/powerpoint/2010/main" val="4268622952"/>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7A34-4EE8-2898-5666-38D53E0EC9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41183C-C1F5-175D-3B85-C2D9119915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434CE1-78FE-1DBD-DA64-0C60EF0FAC69}"/>
              </a:ext>
            </a:extLst>
          </p:cNvPr>
          <p:cNvSpPr>
            <a:spLocks noGrp="1"/>
          </p:cNvSpPr>
          <p:nvPr>
            <p:ph type="dt" sz="half" idx="10"/>
          </p:nvPr>
        </p:nvSpPr>
        <p:spPr/>
        <p:txBody>
          <a:bodyPr/>
          <a:lstStyle/>
          <a:p>
            <a:fld id="{1145FA39-D1BA-4447-B50E-31885CB0394C}" type="datetimeFigureOut">
              <a:rPr lang="en-IN" smtClean="0"/>
              <a:t>18-12-2022</a:t>
            </a:fld>
            <a:endParaRPr lang="en-IN"/>
          </a:p>
        </p:txBody>
      </p:sp>
      <p:sp>
        <p:nvSpPr>
          <p:cNvPr id="5" name="Footer Placeholder 4">
            <a:extLst>
              <a:ext uri="{FF2B5EF4-FFF2-40B4-BE49-F238E27FC236}">
                <a16:creationId xmlns:a16="http://schemas.microsoft.com/office/drawing/2014/main" id="{DBC20B09-A260-07A5-E998-795C4E4781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680583-EFBC-B38A-C824-00C36C9E0A96}"/>
              </a:ext>
            </a:extLst>
          </p:cNvPr>
          <p:cNvSpPr>
            <a:spLocks noGrp="1"/>
          </p:cNvSpPr>
          <p:nvPr>
            <p:ph type="sldNum" sz="quarter" idx="12"/>
          </p:nvPr>
        </p:nvSpPr>
        <p:spPr/>
        <p:txBody>
          <a:bodyPr/>
          <a:lstStyle/>
          <a:p>
            <a:fld id="{A2759EFA-A896-4B63-9192-7DA4626AD952}" type="slidenum">
              <a:rPr lang="en-IN" smtClean="0"/>
              <a:t>‹#›</a:t>
            </a:fld>
            <a:endParaRPr lang="en-IN"/>
          </a:p>
        </p:txBody>
      </p:sp>
    </p:spTree>
    <p:extLst>
      <p:ext uri="{BB962C8B-B14F-4D97-AF65-F5344CB8AC3E}">
        <p14:creationId xmlns:p14="http://schemas.microsoft.com/office/powerpoint/2010/main" val="3391430840"/>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CA0E-DF42-4DEF-A7D0-BEF4D59726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8B7D6E-55BB-96CE-74A0-F0575FD51F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A3AD9E-148B-9DC1-25F7-291214388BC6}"/>
              </a:ext>
            </a:extLst>
          </p:cNvPr>
          <p:cNvSpPr>
            <a:spLocks noGrp="1"/>
          </p:cNvSpPr>
          <p:nvPr>
            <p:ph type="dt" sz="half" idx="10"/>
          </p:nvPr>
        </p:nvSpPr>
        <p:spPr/>
        <p:txBody>
          <a:bodyPr/>
          <a:lstStyle/>
          <a:p>
            <a:fld id="{1145FA39-D1BA-4447-B50E-31885CB0394C}" type="datetimeFigureOut">
              <a:rPr lang="en-IN" smtClean="0"/>
              <a:t>18-12-2022</a:t>
            </a:fld>
            <a:endParaRPr lang="en-IN"/>
          </a:p>
        </p:txBody>
      </p:sp>
      <p:sp>
        <p:nvSpPr>
          <p:cNvPr id="5" name="Footer Placeholder 4">
            <a:extLst>
              <a:ext uri="{FF2B5EF4-FFF2-40B4-BE49-F238E27FC236}">
                <a16:creationId xmlns:a16="http://schemas.microsoft.com/office/drawing/2014/main" id="{59930B30-2358-1225-7455-9850975CE1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929A2B-AB65-7E59-B49D-12BA4C78A1E0}"/>
              </a:ext>
            </a:extLst>
          </p:cNvPr>
          <p:cNvSpPr>
            <a:spLocks noGrp="1"/>
          </p:cNvSpPr>
          <p:nvPr>
            <p:ph type="sldNum" sz="quarter" idx="12"/>
          </p:nvPr>
        </p:nvSpPr>
        <p:spPr/>
        <p:txBody>
          <a:bodyPr/>
          <a:lstStyle/>
          <a:p>
            <a:fld id="{A2759EFA-A896-4B63-9192-7DA4626AD952}" type="slidenum">
              <a:rPr lang="en-IN" smtClean="0"/>
              <a:t>‹#›</a:t>
            </a:fld>
            <a:endParaRPr lang="en-IN"/>
          </a:p>
        </p:txBody>
      </p:sp>
    </p:spTree>
    <p:extLst>
      <p:ext uri="{BB962C8B-B14F-4D97-AF65-F5344CB8AC3E}">
        <p14:creationId xmlns:p14="http://schemas.microsoft.com/office/powerpoint/2010/main" val="464118165"/>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AA2CD-5C8D-59B1-7488-4ECFC15D34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CA2FF7-C2FD-7BA9-517F-66AEF21DC3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4B03CF-A674-778F-BA74-73B4F6F6FB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65CEF2-DC3E-DDD3-0C1A-5D36366206BD}"/>
              </a:ext>
            </a:extLst>
          </p:cNvPr>
          <p:cNvSpPr>
            <a:spLocks noGrp="1"/>
          </p:cNvSpPr>
          <p:nvPr>
            <p:ph type="dt" sz="half" idx="10"/>
          </p:nvPr>
        </p:nvSpPr>
        <p:spPr/>
        <p:txBody>
          <a:bodyPr/>
          <a:lstStyle/>
          <a:p>
            <a:fld id="{1145FA39-D1BA-4447-B50E-31885CB0394C}" type="datetimeFigureOut">
              <a:rPr lang="en-IN" smtClean="0"/>
              <a:t>18-12-2022</a:t>
            </a:fld>
            <a:endParaRPr lang="en-IN"/>
          </a:p>
        </p:txBody>
      </p:sp>
      <p:sp>
        <p:nvSpPr>
          <p:cNvPr id="6" name="Footer Placeholder 5">
            <a:extLst>
              <a:ext uri="{FF2B5EF4-FFF2-40B4-BE49-F238E27FC236}">
                <a16:creationId xmlns:a16="http://schemas.microsoft.com/office/drawing/2014/main" id="{170BC88B-E54C-8C81-9B52-FB3F2EF028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FC5F15-5EC8-6158-962D-573F7805F643}"/>
              </a:ext>
            </a:extLst>
          </p:cNvPr>
          <p:cNvSpPr>
            <a:spLocks noGrp="1"/>
          </p:cNvSpPr>
          <p:nvPr>
            <p:ph type="sldNum" sz="quarter" idx="12"/>
          </p:nvPr>
        </p:nvSpPr>
        <p:spPr/>
        <p:txBody>
          <a:bodyPr/>
          <a:lstStyle/>
          <a:p>
            <a:fld id="{A2759EFA-A896-4B63-9192-7DA4626AD952}" type="slidenum">
              <a:rPr lang="en-IN" smtClean="0"/>
              <a:t>‹#›</a:t>
            </a:fld>
            <a:endParaRPr lang="en-IN"/>
          </a:p>
        </p:txBody>
      </p:sp>
    </p:spTree>
    <p:extLst>
      <p:ext uri="{BB962C8B-B14F-4D97-AF65-F5344CB8AC3E}">
        <p14:creationId xmlns:p14="http://schemas.microsoft.com/office/powerpoint/2010/main" val="2853348488"/>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74B2-CE54-DFB0-C6C3-C4430A65F4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E65287-9079-37A8-0F48-475FCB4D5F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979DA6-FD8C-9B71-7225-6C1CA19084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0E4D7C-BF2A-93E5-D960-4DBED3B3A0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1BC284-7B88-02ED-2A4D-E2C57F7D19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3D3D98-F93F-5A1C-3DEB-FBD076516A09}"/>
              </a:ext>
            </a:extLst>
          </p:cNvPr>
          <p:cNvSpPr>
            <a:spLocks noGrp="1"/>
          </p:cNvSpPr>
          <p:nvPr>
            <p:ph type="dt" sz="half" idx="10"/>
          </p:nvPr>
        </p:nvSpPr>
        <p:spPr/>
        <p:txBody>
          <a:bodyPr/>
          <a:lstStyle/>
          <a:p>
            <a:fld id="{1145FA39-D1BA-4447-B50E-31885CB0394C}" type="datetimeFigureOut">
              <a:rPr lang="en-IN" smtClean="0"/>
              <a:t>18-12-2022</a:t>
            </a:fld>
            <a:endParaRPr lang="en-IN"/>
          </a:p>
        </p:txBody>
      </p:sp>
      <p:sp>
        <p:nvSpPr>
          <p:cNvPr id="8" name="Footer Placeholder 7">
            <a:extLst>
              <a:ext uri="{FF2B5EF4-FFF2-40B4-BE49-F238E27FC236}">
                <a16:creationId xmlns:a16="http://schemas.microsoft.com/office/drawing/2014/main" id="{4C43B9D9-8C54-E092-A405-1DDE2A3CB5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0BCE21-4D30-0DAA-48D7-EE0DCF5941CD}"/>
              </a:ext>
            </a:extLst>
          </p:cNvPr>
          <p:cNvSpPr>
            <a:spLocks noGrp="1"/>
          </p:cNvSpPr>
          <p:nvPr>
            <p:ph type="sldNum" sz="quarter" idx="12"/>
          </p:nvPr>
        </p:nvSpPr>
        <p:spPr/>
        <p:txBody>
          <a:bodyPr/>
          <a:lstStyle/>
          <a:p>
            <a:fld id="{A2759EFA-A896-4B63-9192-7DA4626AD952}" type="slidenum">
              <a:rPr lang="en-IN" smtClean="0"/>
              <a:t>‹#›</a:t>
            </a:fld>
            <a:endParaRPr lang="en-IN"/>
          </a:p>
        </p:txBody>
      </p:sp>
    </p:spTree>
    <p:extLst>
      <p:ext uri="{BB962C8B-B14F-4D97-AF65-F5344CB8AC3E}">
        <p14:creationId xmlns:p14="http://schemas.microsoft.com/office/powerpoint/2010/main" val="394566551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4BC3E-6EB6-5BD6-24FF-8431602CF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BAAAE9-EB85-FE3A-062A-F7F9FA1F4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2EB5224-6C88-619B-C618-AD31CAEDB37A}"/>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B269A233-DF5A-5B4A-4382-68A4BD4F1B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075CF6-71B0-2E33-D664-B850FD7F69D6}"/>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1687088847"/>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3EFF-74B9-D87A-F0E1-42CA943DC90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5BE36DE-0754-8746-FE81-06726ED08841}"/>
              </a:ext>
            </a:extLst>
          </p:cNvPr>
          <p:cNvSpPr>
            <a:spLocks noGrp="1"/>
          </p:cNvSpPr>
          <p:nvPr>
            <p:ph type="dt" sz="half" idx="10"/>
          </p:nvPr>
        </p:nvSpPr>
        <p:spPr/>
        <p:txBody>
          <a:bodyPr/>
          <a:lstStyle/>
          <a:p>
            <a:fld id="{1145FA39-D1BA-4447-B50E-31885CB0394C}" type="datetimeFigureOut">
              <a:rPr lang="en-IN" smtClean="0"/>
              <a:t>18-12-2022</a:t>
            </a:fld>
            <a:endParaRPr lang="en-IN"/>
          </a:p>
        </p:txBody>
      </p:sp>
      <p:sp>
        <p:nvSpPr>
          <p:cNvPr id="4" name="Footer Placeholder 3">
            <a:extLst>
              <a:ext uri="{FF2B5EF4-FFF2-40B4-BE49-F238E27FC236}">
                <a16:creationId xmlns:a16="http://schemas.microsoft.com/office/drawing/2014/main" id="{DB3D4D4A-8EBA-B0F5-B832-7FE0C57A0A6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157D00-6693-3610-92D5-595D4E302B3B}"/>
              </a:ext>
            </a:extLst>
          </p:cNvPr>
          <p:cNvSpPr>
            <a:spLocks noGrp="1"/>
          </p:cNvSpPr>
          <p:nvPr>
            <p:ph type="sldNum" sz="quarter" idx="12"/>
          </p:nvPr>
        </p:nvSpPr>
        <p:spPr/>
        <p:txBody>
          <a:bodyPr/>
          <a:lstStyle/>
          <a:p>
            <a:fld id="{A2759EFA-A896-4B63-9192-7DA4626AD952}" type="slidenum">
              <a:rPr lang="en-IN" smtClean="0"/>
              <a:t>‹#›</a:t>
            </a:fld>
            <a:endParaRPr lang="en-IN"/>
          </a:p>
        </p:txBody>
      </p:sp>
    </p:spTree>
    <p:extLst>
      <p:ext uri="{BB962C8B-B14F-4D97-AF65-F5344CB8AC3E}">
        <p14:creationId xmlns:p14="http://schemas.microsoft.com/office/powerpoint/2010/main" val="2198518869"/>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F5A409-F785-87CB-1608-A5DAEC1CD702}"/>
              </a:ext>
            </a:extLst>
          </p:cNvPr>
          <p:cNvSpPr>
            <a:spLocks noGrp="1"/>
          </p:cNvSpPr>
          <p:nvPr>
            <p:ph type="dt" sz="half" idx="10"/>
          </p:nvPr>
        </p:nvSpPr>
        <p:spPr/>
        <p:txBody>
          <a:bodyPr/>
          <a:lstStyle/>
          <a:p>
            <a:fld id="{1145FA39-D1BA-4447-B50E-31885CB0394C}" type="datetimeFigureOut">
              <a:rPr lang="en-IN" smtClean="0"/>
              <a:t>18-12-2022</a:t>
            </a:fld>
            <a:endParaRPr lang="en-IN"/>
          </a:p>
        </p:txBody>
      </p:sp>
      <p:sp>
        <p:nvSpPr>
          <p:cNvPr id="3" name="Footer Placeholder 2">
            <a:extLst>
              <a:ext uri="{FF2B5EF4-FFF2-40B4-BE49-F238E27FC236}">
                <a16:creationId xmlns:a16="http://schemas.microsoft.com/office/drawing/2014/main" id="{C95A889B-1018-83FA-778B-A51D28F16D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EFD9C19-901A-E37A-E44E-F9A4034AD6F4}"/>
              </a:ext>
            </a:extLst>
          </p:cNvPr>
          <p:cNvSpPr>
            <a:spLocks noGrp="1"/>
          </p:cNvSpPr>
          <p:nvPr>
            <p:ph type="sldNum" sz="quarter" idx="12"/>
          </p:nvPr>
        </p:nvSpPr>
        <p:spPr/>
        <p:txBody>
          <a:bodyPr/>
          <a:lstStyle/>
          <a:p>
            <a:fld id="{A2759EFA-A896-4B63-9192-7DA4626AD952}" type="slidenum">
              <a:rPr lang="en-IN" smtClean="0"/>
              <a:t>‹#›</a:t>
            </a:fld>
            <a:endParaRPr lang="en-IN"/>
          </a:p>
        </p:txBody>
      </p:sp>
    </p:spTree>
    <p:extLst>
      <p:ext uri="{BB962C8B-B14F-4D97-AF65-F5344CB8AC3E}">
        <p14:creationId xmlns:p14="http://schemas.microsoft.com/office/powerpoint/2010/main" val="2344189340"/>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84E1-BEC6-8F93-7E1E-D9B86C825F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B1BC4C8-ED63-7E11-70E4-C7592A36F5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7662077-4590-3E9F-3C6D-38E09475A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557962-B7D5-15FD-5777-E2033CEB5C92}"/>
              </a:ext>
            </a:extLst>
          </p:cNvPr>
          <p:cNvSpPr>
            <a:spLocks noGrp="1"/>
          </p:cNvSpPr>
          <p:nvPr>
            <p:ph type="dt" sz="half" idx="10"/>
          </p:nvPr>
        </p:nvSpPr>
        <p:spPr/>
        <p:txBody>
          <a:bodyPr/>
          <a:lstStyle/>
          <a:p>
            <a:fld id="{1145FA39-D1BA-4447-B50E-31885CB0394C}" type="datetimeFigureOut">
              <a:rPr lang="en-IN" smtClean="0"/>
              <a:t>18-12-2022</a:t>
            </a:fld>
            <a:endParaRPr lang="en-IN"/>
          </a:p>
        </p:txBody>
      </p:sp>
      <p:sp>
        <p:nvSpPr>
          <p:cNvPr id="6" name="Footer Placeholder 5">
            <a:extLst>
              <a:ext uri="{FF2B5EF4-FFF2-40B4-BE49-F238E27FC236}">
                <a16:creationId xmlns:a16="http://schemas.microsoft.com/office/drawing/2014/main" id="{951C2820-F0D7-8A35-D9A9-82A8128840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A10E88-5111-FD65-2892-25221FE7957A}"/>
              </a:ext>
            </a:extLst>
          </p:cNvPr>
          <p:cNvSpPr>
            <a:spLocks noGrp="1"/>
          </p:cNvSpPr>
          <p:nvPr>
            <p:ph type="sldNum" sz="quarter" idx="12"/>
          </p:nvPr>
        </p:nvSpPr>
        <p:spPr/>
        <p:txBody>
          <a:bodyPr/>
          <a:lstStyle/>
          <a:p>
            <a:fld id="{A2759EFA-A896-4B63-9192-7DA4626AD952}" type="slidenum">
              <a:rPr lang="en-IN" smtClean="0"/>
              <a:t>‹#›</a:t>
            </a:fld>
            <a:endParaRPr lang="en-IN"/>
          </a:p>
        </p:txBody>
      </p:sp>
    </p:spTree>
    <p:extLst>
      <p:ext uri="{BB962C8B-B14F-4D97-AF65-F5344CB8AC3E}">
        <p14:creationId xmlns:p14="http://schemas.microsoft.com/office/powerpoint/2010/main" val="1243402704"/>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283E-A65D-13F9-6F9A-2CC98024A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50C53C-C09F-B603-EB4E-14CB12A076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A93353E-1075-ADF6-F8E2-335B2957E1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28412-00BD-4356-8A36-B1F5858D8859}"/>
              </a:ext>
            </a:extLst>
          </p:cNvPr>
          <p:cNvSpPr>
            <a:spLocks noGrp="1"/>
          </p:cNvSpPr>
          <p:nvPr>
            <p:ph type="dt" sz="half" idx="10"/>
          </p:nvPr>
        </p:nvSpPr>
        <p:spPr/>
        <p:txBody>
          <a:bodyPr/>
          <a:lstStyle/>
          <a:p>
            <a:fld id="{1145FA39-D1BA-4447-B50E-31885CB0394C}" type="datetimeFigureOut">
              <a:rPr lang="en-IN" smtClean="0"/>
              <a:t>18-12-2022</a:t>
            </a:fld>
            <a:endParaRPr lang="en-IN"/>
          </a:p>
        </p:txBody>
      </p:sp>
      <p:sp>
        <p:nvSpPr>
          <p:cNvPr id="6" name="Footer Placeholder 5">
            <a:extLst>
              <a:ext uri="{FF2B5EF4-FFF2-40B4-BE49-F238E27FC236}">
                <a16:creationId xmlns:a16="http://schemas.microsoft.com/office/drawing/2014/main" id="{B1A51CF0-6A9C-4AA4-BA98-14D303E361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D5F674-8E04-2141-B39F-04D026643548}"/>
              </a:ext>
            </a:extLst>
          </p:cNvPr>
          <p:cNvSpPr>
            <a:spLocks noGrp="1"/>
          </p:cNvSpPr>
          <p:nvPr>
            <p:ph type="sldNum" sz="quarter" idx="12"/>
          </p:nvPr>
        </p:nvSpPr>
        <p:spPr/>
        <p:txBody>
          <a:bodyPr/>
          <a:lstStyle/>
          <a:p>
            <a:fld id="{A2759EFA-A896-4B63-9192-7DA4626AD952}" type="slidenum">
              <a:rPr lang="en-IN" smtClean="0"/>
              <a:t>‹#›</a:t>
            </a:fld>
            <a:endParaRPr lang="en-IN"/>
          </a:p>
        </p:txBody>
      </p:sp>
    </p:spTree>
    <p:extLst>
      <p:ext uri="{BB962C8B-B14F-4D97-AF65-F5344CB8AC3E}">
        <p14:creationId xmlns:p14="http://schemas.microsoft.com/office/powerpoint/2010/main" val="948850463"/>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C867-FF39-C216-5173-7C9E0B5498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AB0207-A106-E94A-1E0B-E47ADA4A4F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540CFA-B7A9-85F6-7A6F-AAE49C953859}"/>
              </a:ext>
            </a:extLst>
          </p:cNvPr>
          <p:cNvSpPr>
            <a:spLocks noGrp="1"/>
          </p:cNvSpPr>
          <p:nvPr>
            <p:ph type="dt" sz="half" idx="10"/>
          </p:nvPr>
        </p:nvSpPr>
        <p:spPr/>
        <p:txBody>
          <a:bodyPr/>
          <a:lstStyle/>
          <a:p>
            <a:fld id="{1145FA39-D1BA-4447-B50E-31885CB0394C}" type="datetimeFigureOut">
              <a:rPr lang="en-IN" smtClean="0"/>
              <a:t>18-12-2022</a:t>
            </a:fld>
            <a:endParaRPr lang="en-IN"/>
          </a:p>
        </p:txBody>
      </p:sp>
      <p:sp>
        <p:nvSpPr>
          <p:cNvPr id="5" name="Footer Placeholder 4">
            <a:extLst>
              <a:ext uri="{FF2B5EF4-FFF2-40B4-BE49-F238E27FC236}">
                <a16:creationId xmlns:a16="http://schemas.microsoft.com/office/drawing/2014/main" id="{CD740526-FB97-CF5C-F8A1-F3E1A28702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8ADFEE-6A93-6AB7-0E57-750CBCC9997B}"/>
              </a:ext>
            </a:extLst>
          </p:cNvPr>
          <p:cNvSpPr>
            <a:spLocks noGrp="1"/>
          </p:cNvSpPr>
          <p:nvPr>
            <p:ph type="sldNum" sz="quarter" idx="12"/>
          </p:nvPr>
        </p:nvSpPr>
        <p:spPr/>
        <p:txBody>
          <a:bodyPr/>
          <a:lstStyle/>
          <a:p>
            <a:fld id="{A2759EFA-A896-4B63-9192-7DA4626AD952}" type="slidenum">
              <a:rPr lang="en-IN" smtClean="0"/>
              <a:t>‹#›</a:t>
            </a:fld>
            <a:endParaRPr lang="en-IN"/>
          </a:p>
        </p:txBody>
      </p:sp>
    </p:spTree>
    <p:extLst>
      <p:ext uri="{BB962C8B-B14F-4D97-AF65-F5344CB8AC3E}">
        <p14:creationId xmlns:p14="http://schemas.microsoft.com/office/powerpoint/2010/main" val="2432357828"/>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DD51CA-5151-163D-8124-35E794DCED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2066B7-D2A3-B1D4-365D-7710C53A31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890B7B-5394-8094-F9FA-825518470964}"/>
              </a:ext>
            </a:extLst>
          </p:cNvPr>
          <p:cNvSpPr>
            <a:spLocks noGrp="1"/>
          </p:cNvSpPr>
          <p:nvPr>
            <p:ph type="dt" sz="half" idx="10"/>
          </p:nvPr>
        </p:nvSpPr>
        <p:spPr/>
        <p:txBody>
          <a:bodyPr/>
          <a:lstStyle/>
          <a:p>
            <a:fld id="{1145FA39-D1BA-4447-B50E-31885CB0394C}" type="datetimeFigureOut">
              <a:rPr lang="en-IN" smtClean="0"/>
              <a:t>18-12-2022</a:t>
            </a:fld>
            <a:endParaRPr lang="en-IN"/>
          </a:p>
        </p:txBody>
      </p:sp>
      <p:sp>
        <p:nvSpPr>
          <p:cNvPr id="5" name="Footer Placeholder 4">
            <a:extLst>
              <a:ext uri="{FF2B5EF4-FFF2-40B4-BE49-F238E27FC236}">
                <a16:creationId xmlns:a16="http://schemas.microsoft.com/office/drawing/2014/main" id="{611AEBEF-638B-9879-3F12-2FCFAB2AD3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26FEBD-F282-7A53-5B9F-3D29C1635354}"/>
              </a:ext>
            </a:extLst>
          </p:cNvPr>
          <p:cNvSpPr>
            <a:spLocks noGrp="1"/>
          </p:cNvSpPr>
          <p:nvPr>
            <p:ph type="sldNum" sz="quarter" idx="12"/>
          </p:nvPr>
        </p:nvSpPr>
        <p:spPr/>
        <p:txBody>
          <a:bodyPr/>
          <a:lstStyle/>
          <a:p>
            <a:fld id="{A2759EFA-A896-4B63-9192-7DA4626AD952}" type="slidenum">
              <a:rPr lang="en-IN" smtClean="0"/>
              <a:t>‹#›</a:t>
            </a:fld>
            <a:endParaRPr lang="en-IN"/>
          </a:p>
        </p:txBody>
      </p:sp>
    </p:spTree>
    <p:extLst>
      <p:ext uri="{BB962C8B-B14F-4D97-AF65-F5344CB8AC3E}">
        <p14:creationId xmlns:p14="http://schemas.microsoft.com/office/powerpoint/2010/main" val="1890955800"/>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74030226"/>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151991373"/>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5926-3703-6225-810E-F3D41880E9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3D34B84-819A-ABF6-1471-FD7EF7BE40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6850F9-AC8B-49DF-8866-EFB29546AD3E}"/>
              </a:ext>
            </a:extLst>
          </p:cNvPr>
          <p:cNvSpPr>
            <a:spLocks noGrp="1"/>
          </p:cNvSpPr>
          <p:nvPr>
            <p:ph type="dt" sz="half" idx="10"/>
          </p:nvPr>
        </p:nvSpPr>
        <p:spPr/>
        <p:txBody>
          <a:bodyPr/>
          <a:lstStyle/>
          <a:p>
            <a:fld id="{2FB93B72-BACD-4B2E-A42E-EEDC82C80A31}" type="datetimeFigureOut">
              <a:rPr lang="en-IN" smtClean="0"/>
              <a:t>18-12-2022</a:t>
            </a:fld>
            <a:endParaRPr lang="en-IN"/>
          </a:p>
        </p:txBody>
      </p:sp>
      <p:sp>
        <p:nvSpPr>
          <p:cNvPr id="5" name="Footer Placeholder 4">
            <a:extLst>
              <a:ext uri="{FF2B5EF4-FFF2-40B4-BE49-F238E27FC236}">
                <a16:creationId xmlns:a16="http://schemas.microsoft.com/office/drawing/2014/main" id="{6B450F0F-84D6-7773-B6BA-48EBAA2981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36F2A4-A5EF-0147-BDD7-E905676DD5E5}"/>
              </a:ext>
            </a:extLst>
          </p:cNvPr>
          <p:cNvSpPr>
            <a:spLocks noGrp="1"/>
          </p:cNvSpPr>
          <p:nvPr>
            <p:ph type="sldNum" sz="quarter" idx="12"/>
          </p:nvPr>
        </p:nvSpPr>
        <p:spPr/>
        <p:txBody>
          <a:bodyPr/>
          <a:lstStyle/>
          <a:p>
            <a:fld id="{1D25E0AF-F031-4F39-83AA-9B258A1DBF2F}" type="slidenum">
              <a:rPr lang="en-IN" smtClean="0"/>
              <a:t>‹#›</a:t>
            </a:fld>
            <a:endParaRPr lang="en-IN"/>
          </a:p>
        </p:txBody>
      </p:sp>
    </p:spTree>
    <p:extLst>
      <p:ext uri="{BB962C8B-B14F-4D97-AF65-F5344CB8AC3E}">
        <p14:creationId xmlns:p14="http://schemas.microsoft.com/office/powerpoint/2010/main" val="1994096207"/>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C299-737B-6E1F-0E8C-3B25FE00E3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14CFBA-8038-3028-F9BE-0ACE9017A5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6887FA-85D6-0BB1-0D5B-9F3861D0AF29}"/>
              </a:ext>
            </a:extLst>
          </p:cNvPr>
          <p:cNvSpPr>
            <a:spLocks noGrp="1"/>
          </p:cNvSpPr>
          <p:nvPr>
            <p:ph type="dt" sz="half" idx="10"/>
          </p:nvPr>
        </p:nvSpPr>
        <p:spPr/>
        <p:txBody>
          <a:bodyPr/>
          <a:lstStyle/>
          <a:p>
            <a:fld id="{2FB93B72-BACD-4B2E-A42E-EEDC82C80A31}" type="datetimeFigureOut">
              <a:rPr lang="en-IN" smtClean="0"/>
              <a:t>18-12-2022</a:t>
            </a:fld>
            <a:endParaRPr lang="en-IN"/>
          </a:p>
        </p:txBody>
      </p:sp>
      <p:sp>
        <p:nvSpPr>
          <p:cNvPr id="5" name="Footer Placeholder 4">
            <a:extLst>
              <a:ext uri="{FF2B5EF4-FFF2-40B4-BE49-F238E27FC236}">
                <a16:creationId xmlns:a16="http://schemas.microsoft.com/office/drawing/2014/main" id="{12A480C7-21B6-3A95-332C-F3FE3A3BCC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EC909C-3FCB-491B-47E5-68F9499D0D0D}"/>
              </a:ext>
            </a:extLst>
          </p:cNvPr>
          <p:cNvSpPr>
            <a:spLocks noGrp="1"/>
          </p:cNvSpPr>
          <p:nvPr>
            <p:ph type="sldNum" sz="quarter" idx="12"/>
          </p:nvPr>
        </p:nvSpPr>
        <p:spPr/>
        <p:txBody>
          <a:bodyPr/>
          <a:lstStyle/>
          <a:p>
            <a:fld id="{1D25E0AF-F031-4F39-83AA-9B258A1DBF2F}" type="slidenum">
              <a:rPr lang="en-IN" smtClean="0"/>
              <a:t>‹#›</a:t>
            </a:fld>
            <a:endParaRPr lang="en-IN"/>
          </a:p>
        </p:txBody>
      </p:sp>
    </p:spTree>
    <p:extLst>
      <p:ext uri="{BB962C8B-B14F-4D97-AF65-F5344CB8AC3E}">
        <p14:creationId xmlns:p14="http://schemas.microsoft.com/office/powerpoint/2010/main" val="156377888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E45D-E143-B67F-99A5-EABB4FB2A6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5B3F49-8892-F11A-0BC5-80EF34136D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DAF52C-EEF2-5EEA-9621-360A9A08AC03}"/>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6F39DC39-9506-7773-2A3D-99ECEEE64F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047D20-AD6D-809C-80DA-D45A12FCFE94}"/>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3656656079"/>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FDC5A-9DDA-E228-8E50-968A9F2DF1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BCBF940-EA8D-1219-D969-A28C4959FD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BAF67D-2307-69E6-93A8-5FD7E147DDD6}"/>
              </a:ext>
            </a:extLst>
          </p:cNvPr>
          <p:cNvSpPr>
            <a:spLocks noGrp="1"/>
          </p:cNvSpPr>
          <p:nvPr>
            <p:ph type="dt" sz="half" idx="10"/>
          </p:nvPr>
        </p:nvSpPr>
        <p:spPr/>
        <p:txBody>
          <a:bodyPr/>
          <a:lstStyle/>
          <a:p>
            <a:fld id="{2FB93B72-BACD-4B2E-A42E-EEDC82C80A31}" type="datetimeFigureOut">
              <a:rPr lang="en-IN" smtClean="0"/>
              <a:t>18-12-2022</a:t>
            </a:fld>
            <a:endParaRPr lang="en-IN"/>
          </a:p>
        </p:txBody>
      </p:sp>
      <p:sp>
        <p:nvSpPr>
          <p:cNvPr id="5" name="Footer Placeholder 4">
            <a:extLst>
              <a:ext uri="{FF2B5EF4-FFF2-40B4-BE49-F238E27FC236}">
                <a16:creationId xmlns:a16="http://schemas.microsoft.com/office/drawing/2014/main" id="{F2351B66-D511-2F6E-A441-34FFCCEA51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C87847-9509-4AB8-6214-DB1FC2D26CD1}"/>
              </a:ext>
            </a:extLst>
          </p:cNvPr>
          <p:cNvSpPr>
            <a:spLocks noGrp="1"/>
          </p:cNvSpPr>
          <p:nvPr>
            <p:ph type="sldNum" sz="quarter" idx="12"/>
          </p:nvPr>
        </p:nvSpPr>
        <p:spPr/>
        <p:txBody>
          <a:bodyPr/>
          <a:lstStyle/>
          <a:p>
            <a:fld id="{1D25E0AF-F031-4F39-83AA-9B258A1DBF2F}" type="slidenum">
              <a:rPr lang="en-IN" smtClean="0"/>
              <a:t>‹#›</a:t>
            </a:fld>
            <a:endParaRPr lang="en-IN"/>
          </a:p>
        </p:txBody>
      </p:sp>
    </p:spTree>
    <p:extLst>
      <p:ext uri="{BB962C8B-B14F-4D97-AF65-F5344CB8AC3E}">
        <p14:creationId xmlns:p14="http://schemas.microsoft.com/office/powerpoint/2010/main" val="1554957123"/>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A1657-7E58-8A7E-9F5A-F38890882A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2ECCB9-C6A5-0DE2-715A-B0E97A4EC4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12AC76-27F8-F4AA-6AA4-829D7E766D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B7BEC3-9035-4E5D-DB9F-86DD516C6ADA}"/>
              </a:ext>
            </a:extLst>
          </p:cNvPr>
          <p:cNvSpPr>
            <a:spLocks noGrp="1"/>
          </p:cNvSpPr>
          <p:nvPr>
            <p:ph type="dt" sz="half" idx="10"/>
          </p:nvPr>
        </p:nvSpPr>
        <p:spPr/>
        <p:txBody>
          <a:bodyPr/>
          <a:lstStyle/>
          <a:p>
            <a:fld id="{2FB93B72-BACD-4B2E-A42E-EEDC82C80A31}" type="datetimeFigureOut">
              <a:rPr lang="en-IN" smtClean="0"/>
              <a:t>18-12-2022</a:t>
            </a:fld>
            <a:endParaRPr lang="en-IN"/>
          </a:p>
        </p:txBody>
      </p:sp>
      <p:sp>
        <p:nvSpPr>
          <p:cNvPr id="6" name="Footer Placeholder 5">
            <a:extLst>
              <a:ext uri="{FF2B5EF4-FFF2-40B4-BE49-F238E27FC236}">
                <a16:creationId xmlns:a16="http://schemas.microsoft.com/office/drawing/2014/main" id="{3A9E52CA-A31D-8244-2BC3-7A9A512B65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926F9D-0A59-9A9A-7DDE-524C2A611685}"/>
              </a:ext>
            </a:extLst>
          </p:cNvPr>
          <p:cNvSpPr>
            <a:spLocks noGrp="1"/>
          </p:cNvSpPr>
          <p:nvPr>
            <p:ph type="sldNum" sz="quarter" idx="12"/>
          </p:nvPr>
        </p:nvSpPr>
        <p:spPr/>
        <p:txBody>
          <a:bodyPr/>
          <a:lstStyle/>
          <a:p>
            <a:fld id="{1D25E0AF-F031-4F39-83AA-9B258A1DBF2F}" type="slidenum">
              <a:rPr lang="en-IN" smtClean="0"/>
              <a:t>‹#›</a:t>
            </a:fld>
            <a:endParaRPr lang="en-IN"/>
          </a:p>
        </p:txBody>
      </p:sp>
    </p:spTree>
    <p:extLst>
      <p:ext uri="{BB962C8B-B14F-4D97-AF65-F5344CB8AC3E}">
        <p14:creationId xmlns:p14="http://schemas.microsoft.com/office/powerpoint/2010/main" val="4204274600"/>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F21D5-7750-8CA1-476E-BA50B1DA74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2419F6-41D1-368E-E90B-7A495C7B9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33132C-D686-6D03-6092-8F47E27BCE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3BE280-F84F-60CF-C75E-2ABED8C3F7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0BECAA-B6BB-48D3-1BFD-905B1F5E62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6C17E5C-871F-3DFE-B55E-E43301F32F5A}"/>
              </a:ext>
            </a:extLst>
          </p:cNvPr>
          <p:cNvSpPr>
            <a:spLocks noGrp="1"/>
          </p:cNvSpPr>
          <p:nvPr>
            <p:ph type="dt" sz="half" idx="10"/>
          </p:nvPr>
        </p:nvSpPr>
        <p:spPr/>
        <p:txBody>
          <a:bodyPr/>
          <a:lstStyle/>
          <a:p>
            <a:fld id="{2FB93B72-BACD-4B2E-A42E-EEDC82C80A31}" type="datetimeFigureOut">
              <a:rPr lang="en-IN" smtClean="0"/>
              <a:t>18-12-2022</a:t>
            </a:fld>
            <a:endParaRPr lang="en-IN"/>
          </a:p>
        </p:txBody>
      </p:sp>
      <p:sp>
        <p:nvSpPr>
          <p:cNvPr id="8" name="Footer Placeholder 7">
            <a:extLst>
              <a:ext uri="{FF2B5EF4-FFF2-40B4-BE49-F238E27FC236}">
                <a16:creationId xmlns:a16="http://schemas.microsoft.com/office/drawing/2014/main" id="{44EEBDDD-9185-573C-7CB5-6D6413A89B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D28ACAC-8942-0A46-E448-38F91AC6A23D}"/>
              </a:ext>
            </a:extLst>
          </p:cNvPr>
          <p:cNvSpPr>
            <a:spLocks noGrp="1"/>
          </p:cNvSpPr>
          <p:nvPr>
            <p:ph type="sldNum" sz="quarter" idx="12"/>
          </p:nvPr>
        </p:nvSpPr>
        <p:spPr/>
        <p:txBody>
          <a:bodyPr/>
          <a:lstStyle/>
          <a:p>
            <a:fld id="{1D25E0AF-F031-4F39-83AA-9B258A1DBF2F}" type="slidenum">
              <a:rPr lang="en-IN" smtClean="0"/>
              <a:t>‹#›</a:t>
            </a:fld>
            <a:endParaRPr lang="en-IN"/>
          </a:p>
        </p:txBody>
      </p:sp>
    </p:spTree>
    <p:extLst>
      <p:ext uri="{BB962C8B-B14F-4D97-AF65-F5344CB8AC3E}">
        <p14:creationId xmlns:p14="http://schemas.microsoft.com/office/powerpoint/2010/main" val="1452580413"/>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EB81-87DD-F950-1C94-D02E88C3D3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C1C082-37BF-CF44-0822-474C07FB044D}"/>
              </a:ext>
            </a:extLst>
          </p:cNvPr>
          <p:cNvSpPr>
            <a:spLocks noGrp="1"/>
          </p:cNvSpPr>
          <p:nvPr>
            <p:ph type="dt" sz="half" idx="10"/>
          </p:nvPr>
        </p:nvSpPr>
        <p:spPr/>
        <p:txBody>
          <a:bodyPr/>
          <a:lstStyle/>
          <a:p>
            <a:fld id="{2FB93B72-BACD-4B2E-A42E-EEDC82C80A31}" type="datetimeFigureOut">
              <a:rPr lang="en-IN" smtClean="0"/>
              <a:t>18-12-2022</a:t>
            </a:fld>
            <a:endParaRPr lang="en-IN"/>
          </a:p>
        </p:txBody>
      </p:sp>
      <p:sp>
        <p:nvSpPr>
          <p:cNvPr id="4" name="Footer Placeholder 3">
            <a:extLst>
              <a:ext uri="{FF2B5EF4-FFF2-40B4-BE49-F238E27FC236}">
                <a16:creationId xmlns:a16="http://schemas.microsoft.com/office/drawing/2014/main" id="{7F55FD3B-C217-618E-86B4-C2D31EAE85B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F08F9FB-6631-B606-A753-09A2D97809D4}"/>
              </a:ext>
            </a:extLst>
          </p:cNvPr>
          <p:cNvSpPr>
            <a:spLocks noGrp="1"/>
          </p:cNvSpPr>
          <p:nvPr>
            <p:ph type="sldNum" sz="quarter" idx="12"/>
          </p:nvPr>
        </p:nvSpPr>
        <p:spPr/>
        <p:txBody>
          <a:bodyPr/>
          <a:lstStyle/>
          <a:p>
            <a:fld id="{1D25E0AF-F031-4F39-83AA-9B258A1DBF2F}" type="slidenum">
              <a:rPr lang="en-IN" smtClean="0"/>
              <a:t>‹#›</a:t>
            </a:fld>
            <a:endParaRPr lang="en-IN"/>
          </a:p>
        </p:txBody>
      </p:sp>
    </p:spTree>
    <p:extLst>
      <p:ext uri="{BB962C8B-B14F-4D97-AF65-F5344CB8AC3E}">
        <p14:creationId xmlns:p14="http://schemas.microsoft.com/office/powerpoint/2010/main" val="2941437525"/>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B3AE1-6CDD-EF09-2C80-D884E489D7E3}"/>
              </a:ext>
            </a:extLst>
          </p:cNvPr>
          <p:cNvSpPr>
            <a:spLocks noGrp="1"/>
          </p:cNvSpPr>
          <p:nvPr>
            <p:ph type="dt" sz="half" idx="10"/>
          </p:nvPr>
        </p:nvSpPr>
        <p:spPr/>
        <p:txBody>
          <a:bodyPr/>
          <a:lstStyle/>
          <a:p>
            <a:fld id="{2FB93B72-BACD-4B2E-A42E-EEDC82C80A31}" type="datetimeFigureOut">
              <a:rPr lang="en-IN" smtClean="0"/>
              <a:t>18-12-2022</a:t>
            </a:fld>
            <a:endParaRPr lang="en-IN"/>
          </a:p>
        </p:txBody>
      </p:sp>
      <p:sp>
        <p:nvSpPr>
          <p:cNvPr id="3" name="Footer Placeholder 2">
            <a:extLst>
              <a:ext uri="{FF2B5EF4-FFF2-40B4-BE49-F238E27FC236}">
                <a16:creationId xmlns:a16="http://schemas.microsoft.com/office/drawing/2014/main" id="{E3A690A2-78CE-A1BD-39C2-17FB8FAB51B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621981-25BC-CA42-7FF4-EC7A0180CFD4}"/>
              </a:ext>
            </a:extLst>
          </p:cNvPr>
          <p:cNvSpPr>
            <a:spLocks noGrp="1"/>
          </p:cNvSpPr>
          <p:nvPr>
            <p:ph type="sldNum" sz="quarter" idx="12"/>
          </p:nvPr>
        </p:nvSpPr>
        <p:spPr/>
        <p:txBody>
          <a:bodyPr/>
          <a:lstStyle/>
          <a:p>
            <a:fld id="{1D25E0AF-F031-4F39-83AA-9B258A1DBF2F}" type="slidenum">
              <a:rPr lang="en-IN" smtClean="0"/>
              <a:t>‹#›</a:t>
            </a:fld>
            <a:endParaRPr lang="en-IN"/>
          </a:p>
        </p:txBody>
      </p:sp>
    </p:spTree>
    <p:extLst>
      <p:ext uri="{BB962C8B-B14F-4D97-AF65-F5344CB8AC3E}">
        <p14:creationId xmlns:p14="http://schemas.microsoft.com/office/powerpoint/2010/main" val="1607008676"/>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48CC3-0D29-7175-E679-E2E8D134CD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DE954C-B910-1B69-F9D7-09E4258939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1B78DF-8A75-CF4B-DB94-72AFFC55E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CC3633-7F2E-4340-BDCC-9A6B48A6E0F2}"/>
              </a:ext>
            </a:extLst>
          </p:cNvPr>
          <p:cNvSpPr>
            <a:spLocks noGrp="1"/>
          </p:cNvSpPr>
          <p:nvPr>
            <p:ph type="dt" sz="half" idx="10"/>
          </p:nvPr>
        </p:nvSpPr>
        <p:spPr/>
        <p:txBody>
          <a:bodyPr/>
          <a:lstStyle/>
          <a:p>
            <a:fld id="{2FB93B72-BACD-4B2E-A42E-EEDC82C80A31}" type="datetimeFigureOut">
              <a:rPr lang="en-IN" smtClean="0"/>
              <a:t>18-12-2022</a:t>
            </a:fld>
            <a:endParaRPr lang="en-IN"/>
          </a:p>
        </p:txBody>
      </p:sp>
      <p:sp>
        <p:nvSpPr>
          <p:cNvPr id="6" name="Footer Placeholder 5">
            <a:extLst>
              <a:ext uri="{FF2B5EF4-FFF2-40B4-BE49-F238E27FC236}">
                <a16:creationId xmlns:a16="http://schemas.microsoft.com/office/drawing/2014/main" id="{EC091B18-4CEE-F6EF-E941-D3EC3FA2D8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128113-D27C-2C45-05BB-CA049FA9B9C2}"/>
              </a:ext>
            </a:extLst>
          </p:cNvPr>
          <p:cNvSpPr>
            <a:spLocks noGrp="1"/>
          </p:cNvSpPr>
          <p:nvPr>
            <p:ph type="sldNum" sz="quarter" idx="12"/>
          </p:nvPr>
        </p:nvSpPr>
        <p:spPr/>
        <p:txBody>
          <a:bodyPr/>
          <a:lstStyle/>
          <a:p>
            <a:fld id="{1D25E0AF-F031-4F39-83AA-9B258A1DBF2F}" type="slidenum">
              <a:rPr lang="en-IN" smtClean="0"/>
              <a:t>‹#›</a:t>
            </a:fld>
            <a:endParaRPr lang="en-IN"/>
          </a:p>
        </p:txBody>
      </p:sp>
    </p:spTree>
    <p:extLst>
      <p:ext uri="{BB962C8B-B14F-4D97-AF65-F5344CB8AC3E}">
        <p14:creationId xmlns:p14="http://schemas.microsoft.com/office/powerpoint/2010/main" val="1189936297"/>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BBDC1-A857-5C57-2889-75C734453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959E188-6EF8-379B-97EE-7DB2EA0E6B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7443D03-2BBE-7854-3BDB-9281AD94A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8ED85-FB56-5B0E-44F3-CEBD1FAA7CB5}"/>
              </a:ext>
            </a:extLst>
          </p:cNvPr>
          <p:cNvSpPr>
            <a:spLocks noGrp="1"/>
          </p:cNvSpPr>
          <p:nvPr>
            <p:ph type="dt" sz="half" idx="10"/>
          </p:nvPr>
        </p:nvSpPr>
        <p:spPr/>
        <p:txBody>
          <a:bodyPr/>
          <a:lstStyle/>
          <a:p>
            <a:fld id="{2FB93B72-BACD-4B2E-A42E-EEDC82C80A31}" type="datetimeFigureOut">
              <a:rPr lang="en-IN" smtClean="0"/>
              <a:t>18-12-2022</a:t>
            </a:fld>
            <a:endParaRPr lang="en-IN"/>
          </a:p>
        </p:txBody>
      </p:sp>
      <p:sp>
        <p:nvSpPr>
          <p:cNvPr id="6" name="Footer Placeholder 5">
            <a:extLst>
              <a:ext uri="{FF2B5EF4-FFF2-40B4-BE49-F238E27FC236}">
                <a16:creationId xmlns:a16="http://schemas.microsoft.com/office/drawing/2014/main" id="{B5B3414B-73AF-DD78-66CA-ED5FCA914C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4B9019-049D-8E34-9516-90B8C2E3FB09}"/>
              </a:ext>
            </a:extLst>
          </p:cNvPr>
          <p:cNvSpPr>
            <a:spLocks noGrp="1"/>
          </p:cNvSpPr>
          <p:nvPr>
            <p:ph type="sldNum" sz="quarter" idx="12"/>
          </p:nvPr>
        </p:nvSpPr>
        <p:spPr/>
        <p:txBody>
          <a:bodyPr/>
          <a:lstStyle/>
          <a:p>
            <a:fld id="{1D25E0AF-F031-4F39-83AA-9B258A1DBF2F}" type="slidenum">
              <a:rPr lang="en-IN" smtClean="0"/>
              <a:t>‹#›</a:t>
            </a:fld>
            <a:endParaRPr lang="en-IN"/>
          </a:p>
        </p:txBody>
      </p:sp>
    </p:spTree>
    <p:extLst>
      <p:ext uri="{BB962C8B-B14F-4D97-AF65-F5344CB8AC3E}">
        <p14:creationId xmlns:p14="http://schemas.microsoft.com/office/powerpoint/2010/main" val="778766289"/>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1009-A1EB-CABD-F366-FA526E8557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4F0880-C6F0-B8B9-60B6-C566BD664E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054C43-EA07-891D-339B-74DD9897A7B0}"/>
              </a:ext>
            </a:extLst>
          </p:cNvPr>
          <p:cNvSpPr>
            <a:spLocks noGrp="1"/>
          </p:cNvSpPr>
          <p:nvPr>
            <p:ph type="dt" sz="half" idx="10"/>
          </p:nvPr>
        </p:nvSpPr>
        <p:spPr/>
        <p:txBody>
          <a:bodyPr/>
          <a:lstStyle/>
          <a:p>
            <a:fld id="{2FB93B72-BACD-4B2E-A42E-EEDC82C80A31}" type="datetimeFigureOut">
              <a:rPr lang="en-IN" smtClean="0"/>
              <a:t>18-12-2022</a:t>
            </a:fld>
            <a:endParaRPr lang="en-IN"/>
          </a:p>
        </p:txBody>
      </p:sp>
      <p:sp>
        <p:nvSpPr>
          <p:cNvPr id="5" name="Footer Placeholder 4">
            <a:extLst>
              <a:ext uri="{FF2B5EF4-FFF2-40B4-BE49-F238E27FC236}">
                <a16:creationId xmlns:a16="http://schemas.microsoft.com/office/drawing/2014/main" id="{113E34E1-0C6D-F1A6-C730-BC17E2388C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B3CBAF-6190-345A-B816-9E6C73BE49CE}"/>
              </a:ext>
            </a:extLst>
          </p:cNvPr>
          <p:cNvSpPr>
            <a:spLocks noGrp="1"/>
          </p:cNvSpPr>
          <p:nvPr>
            <p:ph type="sldNum" sz="quarter" idx="12"/>
          </p:nvPr>
        </p:nvSpPr>
        <p:spPr/>
        <p:txBody>
          <a:bodyPr/>
          <a:lstStyle/>
          <a:p>
            <a:fld id="{1D25E0AF-F031-4F39-83AA-9B258A1DBF2F}" type="slidenum">
              <a:rPr lang="en-IN" smtClean="0"/>
              <a:t>‹#›</a:t>
            </a:fld>
            <a:endParaRPr lang="en-IN"/>
          </a:p>
        </p:txBody>
      </p:sp>
    </p:spTree>
    <p:extLst>
      <p:ext uri="{BB962C8B-B14F-4D97-AF65-F5344CB8AC3E}">
        <p14:creationId xmlns:p14="http://schemas.microsoft.com/office/powerpoint/2010/main" val="3487250374"/>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C21188-FA13-12C1-EF08-945FC0DAB8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0F9350-7FB7-3215-7D9B-4382FF0364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CDB036-DBD8-2721-EACE-723EECBA319D}"/>
              </a:ext>
            </a:extLst>
          </p:cNvPr>
          <p:cNvSpPr>
            <a:spLocks noGrp="1"/>
          </p:cNvSpPr>
          <p:nvPr>
            <p:ph type="dt" sz="half" idx="10"/>
          </p:nvPr>
        </p:nvSpPr>
        <p:spPr/>
        <p:txBody>
          <a:bodyPr/>
          <a:lstStyle/>
          <a:p>
            <a:fld id="{2FB93B72-BACD-4B2E-A42E-EEDC82C80A31}" type="datetimeFigureOut">
              <a:rPr lang="en-IN" smtClean="0"/>
              <a:t>18-12-2022</a:t>
            </a:fld>
            <a:endParaRPr lang="en-IN"/>
          </a:p>
        </p:txBody>
      </p:sp>
      <p:sp>
        <p:nvSpPr>
          <p:cNvPr id="5" name="Footer Placeholder 4">
            <a:extLst>
              <a:ext uri="{FF2B5EF4-FFF2-40B4-BE49-F238E27FC236}">
                <a16:creationId xmlns:a16="http://schemas.microsoft.com/office/drawing/2014/main" id="{C371C959-1B6B-2C02-89B2-C91FFAA32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037BE3-2607-FC6C-D847-35B74134904C}"/>
              </a:ext>
            </a:extLst>
          </p:cNvPr>
          <p:cNvSpPr>
            <a:spLocks noGrp="1"/>
          </p:cNvSpPr>
          <p:nvPr>
            <p:ph type="sldNum" sz="quarter" idx="12"/>
          </p:nvPr>
        </p:nvSpPr>
        <p:spPr/>
        <p:txBody>
          <a:bodyPr/>
          <a:lstStyle/>
          <a:p>
            <a:fld id="{1D25E0AF-F031-4F39-83AA-9B258A1DBF2F}" type="slidenum">
              <a:rPr lang="en-IN" smtClean="0"/>
              <a:t>‹#›</a:t>
            </a:fld>
            <a:endParaRPr lang="en-IN"/>
          </a:p>
        </p:txBody>
      </p:sp>
    </p:spTree>
    <p:extLst>
      <p:ext uri="{BB962C8B-B14F-4D97-AF65-F5344CB8AC3E}">
        <p14:creationId xmlns:p14="http://schemas.microsoft.com/office/powerpoint/2010/main" val="580840107"/>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6950568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1CE2-9BA8-7C7B-4271-989897C4DE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8D736B-58B5-EBF2-DFB8-8DEA9F78DA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944C38-80DC-2A07-0C4E-9669388C7ADD}"/>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C686DB05-2C4E-6017-3B4C-00F084BE3B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CA0953-6153-8F51-153B-FE57AD20F7E6}"/>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1686225575"/>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021977746"/>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21403-7681-6FF1-82D6-FA6B914C95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A7FECB3-8FE7-67F4-594A-8E62C57928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D36DE3-8450-3B06-359A-62952CE0CAF9}"/>
              </a:ext>
            </a:extLst>
          </p:cNvPr>
          <p:cNvSpPr>
            <a:spLocks noGrp="1"/>
          </p:cNvSpPr>
          <p:nvPr>
            <p:ph type="dt" sz="half" idx="10"/>
          </p:nvPr>
        </p:nvSpPr>
        <p:spPr/>
        <p:txBody>
          <a:bodyPr/>
          <a:lstStyle/>
          <a:p>
            <a:fld id="{8C36916D-1E19-4586-82A9-02CF18B86CD0}" type="datetimeFigureOut">
              <a:rPr lang="en-IN" smtClean="0"/>
              <a:t>18-12-2022</a:t>
            </a:fld>
            <a:endParaRPr lang="en-IN"/>
          </a:p>
        </p:txBody>
      </p:sp>
      <p:sp>
        <p:nvSpPr>
          <p:cNvPr id="5" name="Footer Placeholder 4">
            <a:extLst>
              <a:ext uri="{FF2B5EF4-FFF2-40B4-BE49-F238E27FC236}">
                <a16:creationId xmlns:a16="http://schemas.microsoft.com/office/drawing/2014/main" id="{CE7CE587-EBDB-DEE4-6291-03D78BB37D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1490DA-A706-FA2C-FE8A-CC12F26DCDF3}"/>
              </a:ext>
            </a:extLst>
          </p:cNvPr>
          <p:cNvSpPr>
            <a:spLocks noGrp="1"/>
          </p:cNvSpPr>
          <p:nvPr>
            <p:ph type="sldNum" sz="quarter" idx="12"/>
          </p:nvPr>
        </p:nvSpPr>
        <p:spPr/>
        <p:txBody>
          <a:bodyPr/>
          <a:lstStyle/>
          <a:p>
            <a:fld id="{1162015B-41FB-46FE-8E48-FDCBB9CD9EFB}" type="slidenum">
              <a:rPr lang="en-IN" smtClean="0"/>
              <a:t>‹#›</a:t>
            </a:fld>
            <a:endParaRPr lang="en-IN"/>
          </a:p>
        </p:txBody>
      </p:sp>
    </p:spTree>
    <p:extLst>
      <p:ext uri="{BB962C8B-B14F-4D97-AF65-F5344CB8AC3E}">
        <p14:creationId xmlns:p14="http://schemas.microsoft.com/office/powerpoint/2010/main" val="331771194"/>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5E13-CD1F-DF7E-0C30-742EC6EF27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E00350-9B81-7E2E-F46F-9465934ACD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7F118C-8D3A-41FD-8DB2-0FF36FF86F26}"/>
              </a:ext>
            </a:extLst>
          </p:cNvPr>
          <p:cNvSpPr>
            <a:spLocks noGrp="1"/>
          </p:cNvSpPr>
          <p:nvPr>
            <p:ph type="dt" sz="half" idx="10"/>
          </p:nvPr>
        </p:nvSpPr>
        <p:spPr/>
        <p:txBody>
          <a:bodyPr/>
          <a:lstStyle/>
          <a:p>
            <a:fld id="{8C36916D-1E19-4586-82A9-02CF18B86CD0}" type="datetimeFigureOut">
              <a:rPr lang="en-IN" smtClean="0"/>
              <a:t>18-12-2022</a:t>
            </a:fld>
            <a:endParaRPr lang="en-IN"/>
          </a:p>
        </p:txBody>
      </p:sp>
      <p:sp>
        <p:nvSpPr>
          <p:cNvPr id="5" name="Footer Placeholder 4">
            <a:extLst>
              <a:ext uri="{FF2B5EF4-FFF2-40B4-BE49-F238E27FC236}">
                <a16:creationId xmlns:a16="http://schemas.microsoft.com/office/drawing/2014/main" id="{DD10C15B-D1D7-E6B4-A137-0100EAFFFE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A66819-0B43-EAE5-1634-6898440A912D}"/>
              </a:ext>
            </a:extLst>
          </p:cNvPr>
          <p:cNvSpPr>
            <a:spLocks noGrp="1"/>
          </p:cNvSpPr>
          <p:nvPr>
            <p:ph type="sldNum" sz="quarter" idx="12"/>
          </p:nvPr>
        </p:nvSpPr>
        <p:spPr/>
        <p:txBody>
          <a:bodyPr/>
          <a:lstStyle/>
          <a:p>
            <a:fld id="{1162015B-41FB-46FE-8E48-FDCBB9CD9EFB}" type="slidenum">
              <a:rPr lang="en-IN" smtClean="0"/>
              <a:t>‹#›</a:t>
            </a:fld>
            <a:endParaRPr lang="en-IN"/>
          </a:p>
        </p:txBody>
      </p:sp>
    </p:spTree>
    <p:extLst>
      <p:ext uri="{BB962C8B-B14F-4D97-AF65-F5344CB8AC3E}">
        <p14:creationId xmlns:p14="http://schemas.microsoft.com/office/powerpoint/2010/main" val="4146096538"/>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A0D4-D9BC-5A93-2571-EAE714565F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7ADBF8-53A5-2F91-BE4D-7F4DF95A71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7205E3-4FD8-84E7-8F2E-766E0DC8C598}"/>
              </a:ext>
            </a:extLst>
          </p:cNvPr>
          <p:cNvSpPr>
            <a:spLocks noGrp="1"/>
          </p:cNvSpPr>
          <p:nvPr>
            <p:ph type="dt" sz="half" idx="10"/>
          </p:nvPr>
        </p:nvSpPr>
        <p:spPr/>
        <p:txBody>
          <a:bodyPr/>
          <a:lstStyle/>
          <a:p>
            <a:fld id="{8C36916D-1E19-4586-82A9-02CF18B86CD0}" type="datetimeFigureOut">
              <a:rPr lang="en-IN" smtClean="0"/>
              <a:t>18-12-2022</a:t>
            </a:fld>
            <a:endParaRPr lang="en-IN"/>
          </a:p>
        </p:txBody>
      </p:sp>
      <p:sp>
        <p:nvSpPr>
          <p:cNvPr id="5" name="Footer Placeholder 4">
            <a:extLst>
              <a:ext uri="{FF2B5EF4-FFF2-40B4-BE49-F238E27FC236}">
                <a16:creationId xmlns:a16="http://schemas.microsoft.com/office/drawing/2014/main" id="{0C828BD5-090E-2049-C6C6-598C3597A3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7F1449-B528-D6CD-271E-70FD10FBC574}"/>
              </a:ext>
            </a:extLst>
          </p:cNvPr>
          <p:cNvSpPr>
            <a:spLocks noGrp="1"/>
          </p:cNvSpPr>
          <p:nvPr>
            <p:ph type="sldNum" sz="quarter" idx="12"/>
          </p:nvPr>
        </p:nvSpPr>
        <p:spPr/>
        <p:txBody>
          <a:bodyPr/>
          <a:lstStyle/>
          <a:p>
            <a:fld id="{1162015B-41FB-46FE-8E48-FDCBB9CD9EFB}" type="slidenum">
              <a:rPr lang="en-IN" smtClean="0"/>
              <a:t>‹#›</a:t>
            </a:fld>
            <a:endParaRPr lang="en-IN"/>
          </a:p>
        </p:txBody>
      </p:sp>
    </p:spTree>
    <p:extLst>
      <p:ext uri="{BB962C8B-B14F-4D97-AF65-F5344CB8AC3E}">
        <p14:creationId xmlns:p14="http://schemas.microsoft.com/office/powerpoint/2010/main" val="3291414073"/>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BAE0-2F45-7B44-1B08-93E91114C6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FA36E6-FC9E-4769-7188-FF308556C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3D62C1-294F-F35B-9947-8EEEBE75E4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E131C5-E4C6-808F-7DB1-12118C35DE39}"/>
              </a:ext>
            </a:extLst>
          </p:cNvPr>
          <p:cNvSpPr>
            <a:spLocks noGrp="1"/>
          </p:cNvSpPr>
          <p:nvPr>
            <p:ph type="dt" sz="half" idx="10"/>
          </p:nvPr>
        </p:nvSpPr>
        <p:spPr/>
        <p:txBody>
          <a:bodyPr/>
          <a:lstStyle/>
          <a:p>
            <a:fld id="{8C36916D-1E19-4586-82A9-02CF18B86CD0}" type="datetimeFigureOut">
              <a:rPr lang="en-IN" smtClean="0"/>
              <a:t>18-12-2022</a:t>
            </a:fld>
            <a:endParaRPr lang="en-IN"/>
          </a:p>
        </p:txBody>
      </p:sp>
      <p:sp>
        <p:nvSpPr>
          <p:cNvPr id="6" name="Footer Placeholder 5">
            <a:extLst>
              <a:ext uri="{FF2B5EF4-FFF2-40B4-BE49-F238E27FC236}">
                <a16:creationId xmlns:a16="http://schemas.microsoft.com/office/drawing/2014/main" id="{C9750EBF-0B10-E187-F69B-B54433A2F8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76F7EB-43E0-FF7B-CE9F-C514EF7D6369}"/>
              </a:ext>
            </a:extLst>
          </p:cNvPr>
          <p:cNvSpPr>
            <a:spLocks noGrp="1"/>
          </p:cNvSpPr>
          <p:nvPr>
            <p:ph type="sldNum" sz="quarter" idx="12"/>
          </p:nvPr>
        </p:nvSpPr>
        <p:spPr/>
        <p:txBody>
          <a:bodyPr/>
          <a:lstStyle/>
          <a:p>
            <a:fld id="{1162015B-41FB-46FE-8E48-FDCBB9CD9EFB}" type="slidenum">
              <a:rPr lang="en-IN" smtClean="0"/>
              <a:t>‹#›</a:t>
            </a:fld>
            <a:endParaRPr lang="en-IN"/>
          </a:p>
        </p:txBody>
      </p:sp>
    </p:spTree>
    <p:extLst>
      <p:ext uri="{BB962C8B-B14F-4D97-AF65-F5344CB8AC3E}">
        <p14:creationId xmlns:p14="http://schemas.microsoft.com/office/powerpoint/2010/main" val="3492314085"/>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D121-61D5-CB92-E41D-877B5DFDD57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1F24CF-C182-FAF0-6BEE-EAF995DA07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F7D09C-1672-B5C6-08E3-376BDB592D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88FABE-9165-0188-7A72-6FA91C3ED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D9E7AE-C666-64E9-4AE1-47328596F6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018497-0791-6A59-644C-679EDA6E32B1}"/>
              </a:ext>
            </a:extLst>
          </p:cNvPr>
          <p:cNvSpPr>
            <a:spLocks noGrp="1"/>
          </p:cNvSpPr>
          <p:nvPr>
            <p:ph type="dt" sz="half" idx="10"/>
          </p:nvPr>
        </p:nvSpPr>
        <p:spPr/>
        <p:txBody>
          <a:bodyPr/>
          <a:lstStyle/>
          <a:p>
            <a:fld id="{8C36916D-1E19-4586-82A9-02CF18B86CD0}" type="datetimeFigureOut">
              <a:rPr lang="en-IN" smtClean="0"/>
              <a:t>18-12-2022</a:t>
            </a:fld>
            <a:endParaRPr lang="en-IN"/>
          </a:p>
        </p:txBody>
      </p:sp>
      <p:sp>
        <p:nvSpPr>
          <p:cNvPr id="8" name="Footer Placeholder 7">
            <a:extLst>
              <a:ext uri="{FF2B5EF4-FFF2-40B4-BE49-F238E27FC236}">
                <a16:creationId xmlns:a16="http://schemas.microsoft.com/office/drawing/2014/main" id="{652719BC-C905-55BB-0D19-12AB6D5DCA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7C1BE7A-10C5-2885-5490-0230E3149613}"/>
              </a:ext>
            </a:extLst>
          </p:cNvPr>
          <p:cNvSpPr>
            <a:spLocks noGrp="1"/>
          </p:cNvSpPr>
          <p:nvPr>
            <p:ph type="sldNum" sz="quarter" idx="12"/>
          </p:nvPr>
        </p:nvSpPr>
        <p:spPr/>
        <p:txBody>
          <a:bodyPr/>
          <a:lstStyle/>
          <a:p>
            <a:fld id="{1162015B-41FB-46FE-8E48-FDCBB9CD9EFB}" type="slidenum">
              <a:rPr lang="en-IN" smtClean="0"/>
              <a:t>‹#›</a:t>
            </a:fld>
            <a:endParaRPr lang="en-IN"/>
          </a:p>
        </p:txBody>
      </p:sp>
    </p:spTree>
    <p:extLst>
      <p:ext uri="{BB962C8B-B14F-4D97-AF65-F5344CB8AC3E}">
        <p14:creationId xmlns:p14="http://schemas.microsoft.com/office/powerpoint/2010/main" val="1047199272"/>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75FD-1EF7-60A8-E4C5-8312138E1C5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9DDA96-83D7-5EC5-3EBF-9D856E6625C0}"/>
              </a:ext>
            </a:extLst>
          </p:cNvPr>
          <p:cNvSpPr>
            <a:spLocks noGrp="1"/>
          </p:cNvSpPr>
          <p:nvPr>
            <p:ph type="dt" sz="half" idx="10"/>
          </p:nvPr>
        </p:nvSpPr>
        <p:spPr/>
        <p:txBody>
          <a:bodyPr/>
          <a:lstStyle/>
          <a:p>
            <a:fld id="{8C36916D-1E19-4586-82A9-02CF18B86CD0}" type="datetimeFigureOut">
              <a:rPr lang="en-IN" smtClean="0"/>
              <a:t>18-12-2022</a:t>
            </a:fld>
            <a:endParaRPr lang="en-IN"/>
          </a:p>
        </p:txBody>
      </p:sp>
      <p:sp>
        <p:nvSpPr>
          <p:cNvPr id="4" name="Footer Placeholder 3">
            <a:extLst>
              <a:ext uri="{FF2B5EF4-FFF2-40B4-BE49-F238E27FC236}">
                <a16:creationId xmlns:a16="http://schemas.microsoft.com/office/drawing/2014/main" id="{FE49AFA0-0D1B-09C7-0703-4B2B0E8E47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DA236F5-4945-6458-599B-2EEFB60C1D4A}"/>
              </a:ext>
            </a:extLst>
          </p:cNvPr>
          <p:cNvSpPr>
            <a:spLocks noGrp="1"/>
          </p:cNvSpPr>
          <p:nvPr>
            <p:ph type="sldNum" sz="quarter" idx="12"/>
          </p:nvPr>
        </p:nvSpPr>
        <p:spPr/>
        <p:txBody>
          <a:bodyPr/>
          <a:lstStyle/>
          <a:p>
            <a:fld id="{1162015B-41FB-46FE-8E48-FDCBB9CD9EFB}" type="slidenum">
              <a:rPr lang="en-IN" smtClean="0"/>
              <a:t>‹#›</a:t>
            </a:fld>
            <a:endParaRPr lang="en-IN"/>
          </a:p>
        </p:txBody>
      </p:sp>
    </p:spTree>
    <p:extLst>
      <p:ext uri="{BB962C8B-B14F-4D97-AF65-F5344CB8AC3E}">
        <p14:creationId xmlns:p14="http://schemas.microsoft.com/office/powerpoint/2010/main" val="3714147507"/>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5CEAB0-08F5-A991-CBBE-2C65E4F5818F}"/>
              </a:ext>
            </a:extLst>
          </p:cNvPr>
          <p:cNvSpPr>
            <a:spLocks noGrp="1"/>
          </p:cNvSpPr>
          <p:nvPr>
            <p:ph type="dt" sz="half" idx="10"/>
          </p:nvPr>
        </p:nvSpPr>
        <p:spPr/>
        <p:txBody>
          <a:bodyPr/>
          <a:lstStyle/>
          <a:p>
            <a:fld id="{8C36916D-1E19-4586-82A9-02CF18B86CD0}" type="datetimeFigureOut">
              <a:rPr lang="en-IN" smtClean="0"/>
              <a:t>18-12-2022</a:t>
            </a:fld>
            <a:endParaRPr lang="en-IN"/>
          </a:p>
        </p:txBody>
      </p:sp>
      <p:sp>
        <p:nvSpPr>
          <p:cNvPr id="3" name="Footer Placeholder 2">
            <a:extLst>
              <a:ext uri="{FF2B5EF4-FFF2-40B4-BE49-F238E27FC236}">
                <a16:creationId xmlns:a16="http://schemas.microsoft.com/office/drawing/2014/main" id="{45FB9FDC-DDFE-601D-5307-5B005698E8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5298650-87A8-8933-4C49-6C7BCDAEC227}"/>
              </a:ext>
            </a:extLst>
          </p:cNvPr>
          <p:cNvSpPr>
            <a:spLocks noGrp="1"/>
          </p:cNvSpPr>
          <p:nvPr>
            <p:ph type="sldNum" sz="quarter" idx="12"/>
          </p:nvPr>
        </p:nvSpPr>
        <p:spPr/>
        <p:txBody>
          <a:bodyPr/>
          <a:lstStyle/>
          <a:p>
            <a:fld id="{1162015B-41FB-46FE-8E48-FDCBB9CD9EFB}" type="slidenum">
              <a:rPr lang="en-IN" smtClean="0"/>
              <a:t>‹#›</a:t>
            </a:fld>
            <a:endParaRPr lang="en-IN"/>
          </a:p>
        </p:txBody>
      </p:sp>
    </p:spTree>
    <p:extLst>
      <p:ext uri="{BB962C8B-B14F-4D97-AF65-F5344CB8AC3E}">
        <p14:creationId xmlns:p14="http://schemas.microsoft.com/office/powerpoint/2010/main" val="2806533768"/>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6776-080B-485E-4B56-EDECBFDC76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784387-D18F-F5A0-0F1A-964BC6E105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A129082-67E6-A37F-A376-D3E7259B8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192B4-0199-00AD-77DD-C512507C62AF}"/>
              </a:ext>
            </a:extLst>
          </p:cNvPr>
          <p:cNvSpPr>
            <a:spLocks noGrp="1"/>
          </p:cNvSpPr>
          <p:nvPr>
            <p:ph type="dt" sz="half" idx="10"/>
          </p:nvPr>
        </p:nvSpPr>
        <p:spPr/>
        <p:txBody>
          <a:bodyPr/>
          <a:lstStyle/>
          <a:p>
            <a:fld id="{8C36916D-1E19-4586-82A9-02CF18B86CD0}" type="datetimeFigureOut">
              <a:rPr lang="en-IN" smtClean="0"/>
              <a:t>18-12-2022</a:t>
            </a:fld>
            <a:endParaRPr lang="en-IN"/>
          </a:p>
        </p:txBody>
      </p:sp>
      <p:sp>
        <p:nvSpPr>
          <p:cNvPr id="6" name="Footer Placeholder 5">
            <a:extLst>
              <a:ext uri="{FF2B5EF4-FFF2-40B4-BE49-F238E27FC236}">
                <a16:creationId xmlns:a16="http://schemas.microsoft.com/office/drawing/2014/main" id="{CE0FA92D-113B-2676-EC00-942332D87A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D31556-5BB8-C697-BD44-0B032F497952}"/>
              </a:ext>
            </a:extLst>
          </p:cNvPr>
          <p:cNvSpPr>
            <a:spLocks noGrp="1"/>
          </p:cNvSpPr>
          <p:nvPr>
            <p:ph type="sldNum" sz="quarter" idx="12"/>
          </p:nvPr>
        </p:nvSpPr>
        <p:spPr/>
        <p:txBody>
          <a:bodyPr/>
          <a:lstStyle/>
          <a:p>
            <a:fld id="{1162015B-41FB-46FE-8E48-FDCBB9CD9EFB}" type="slidenum">
              <a:rPr lang="en-IN" smtClean="0"/>
              <a:t>‹#›</a:t>
            </a:fld>
            <a:endParaRPr lang="en-IN"/>
          </a:p>
        </p:txBody>
      </p:sp>
    </p:spTree>
    <p:extLst>
      <p:ext uri="{BB962C8B-B14F-4D97-AF65-F5344CB8AC3E}">
        <p14:creationId xmlns:p14="http://schemas.microsoft.com/office/powerpoint/2010/main" val="4248104757"/>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7BACE-C25B-1251-3845-041C877F5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499C0DB-771E-819B-BF45-8210DE7ECB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4789BE9-DC25-3045-B95D-077BF1417A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564ACD-67F2-500B-522D-0D09419B3809}"/>
              </a:ext>
            </a:extLst>
          </p:cNvPr>
          <p:cNvSpPr>
            <a:spLocks noGrp="1"/>
          </p:cNvSpPr>
          <p:nvPr>
            <p:ph type="dt" sz="half" idx="10"/>
          </p:nvPr>
        </p:nvSpPr>
        <p:spPr/>
        <p:txBody>
          <a:bodyPr/>
          <a:lstStyle/>
          <a:p>
            <a:fld id="{8C36916D-1E19-4586-82A9-02CF18B86CD0}" type="datetimeFigureOut">
              <a:rPr lang="en-IN" smtClean="0"/>
              <a:t>18-12-2022</a:t>
            </a:fld>
            <a:endParaRPr lang="en-IN"/>
          </a:p>
        </p:txBody>
      </p:sp>
      <p:sp>
        <p:nvSpPr>
          <p:cNvPr id="6" name="Footer Placeholder 5">
            <a:extLst>
              <a:ext uri="{FF2B5EF4-FFF2-40B4-BE49-F238E27FC236}">
                <a16:creationId xmlns:a16="http://schemas.microsoft.com/office/drawing/2014/main" id="{B979D600-10B2-798B-00DE-28AE2DC168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0C4401-5AAC-D7B0-CB2D-C4FFD2339ED7}"/>
              </a:ext>
            </a:extLst>
          </p:cNvPr>
          <p:cNvSpPr>
            <a:spLocks noGrp="1"/>
          </p:cNvSpPr>
          <p:nvPr>
            <p:ph type="sldNum" sz="quarter" idx="12"/>
          </p:nvPr>
        </p:nvSpPr>
        <p:spPr/>
        <p:txBody>
          <a:bodyPr/>
          <a:lstStyle/>
          <a:p>
            <a:fld id="{1162015B-41FB-46FE-8E48-FDCBB9CD9EFB}" type="slidenum">
              <a:rPr lang="en-IN" smtClean="0"/>
              <a:t>‹#›</a:t>
            </a:fld>
            <a:endParaRPr lang="en-IN"/>
          </a:p>
        </p:txBody>
      </p:sp>
    </p:spTree>
    <p:extLst>
      <p:ext uri="{BB962C8B-B14F-4D97-AF65-F5344CB8AC3E}">
        <p14:creationId xmlns:p14="http://schemas.microsoft.com/office/powerpoint/2010/main" val="87153618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956C-77C5-BBB5-7C4E-59AA22B861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A192A3-7F42-D54B-7EF2-6E306A8DC9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5290C9-F2A6-AE50-A7C2-D71D5AB244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3598D5-1F4D-D4D6-5050-6AB58D50E451}"/>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6" name="Footer Placeholder 5">
            <a:extLst>
              <a:ext uri="{FF2B5EF4-FFF2-40B4-BE49-F238E27FC236}">
                <a16:creationId xmlns:a16="http://schemas.microsoft.com/office/drawing/2014/main" id="{539716BF-8A02-1384-16CA-5002F68F2B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9214F-D067-2119-1BC6-F8FE4FD72E4F}"/>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1814039109"/>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4E82-A458-B661-61F6-2E27EC28D0B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1F76B4-C074-D062-C992-A8401C064A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5F0DFC-4273-1EF5-D412-BC28F87BCA55}"/>
              </a:ext>
            </a:extLst>
          </p:cNvPr>
          <p:cNvSpPr>
            <a:spLocks noGrp="1"/>
          </p:cNvSpPr>
          <p:nvPr>
            <p:ph type="dt" sz="half" idx="10"/>
          </p:nvPr>
        </p:nvSpPr>
        <p:spPr/>
        <p:txBody>
          <a:bodyPr/>
          <a:lstStyle/>
          <a:p>
            <a:fld id="{8C36916D-1E19-4586-82A9-02CF18B86CD0}" type="datetimeFigureOut">
              <a:rPr lang="en-IN" smtClean="0"/>
              <a:t>18-12-2022</a:t>
            </a:fld>
            <a:endParaRPr lang="en-IN"/>
          </a:p>
        </p:txBody>
      </p:sp>
      <p:sp>
        <p:nvSpPr>
          <p:cNvPr id="5" name="Footer Placeholder 4">
            <a:extLst>
              <a:ext uri="{FF2B5EF4-FFF2-40B4-BE49-F238E27FC236}">
                <a16:creationId xmlns:a16="http://schemas.microsoft.com/office/drawing/2014/main" id="{101A1658-E083-B97D-1385-3E5415C393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CD98B0-95B3-C7B3-C28E-08109EA8079E}"/>
              </a:ext>
            </a:extLst>
          </p:cNvPr>
          <p:cNvSpPr>
            <a:spLocks noGrp="1"/>
          </p:cNvSpPr>
          <p:nvPr>
            <p:ph type="sldNum" sz="quarter" idx="12"/>
          </p:nvPr>
        </p:nvSpPr>
        <p:spPr/>
        <p:txBody>
          <a:bodyPr/>
          <a:lstStyle/>
          <a:p>
            <a:fld id="{1162015B-41FB-46FE-8E48-FDCBB9CD9EFB}" type="slidenum">
              <a:rPr lang="en-IN" smtClean="0"/>
              <a:t>‹#›</a:t>
            </a:fld>
            <a:endParaRPr lang="en-IN"/>
          </a:p>
        </p:txBody>
      </p:sp>
    </p:spTree>
    <p:extLst>
      <p:ext uri="{BB962C8B-B14F-4D97-AF65-F5344CB8AC3E}">
        <p14:creationId xmlns:p14="http://schemas.microsoft.com/office/powerpoint/2010/main" val="2067711875"/>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E967DA-1CA0-E58E-5BC4-4A49F1FA4A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5A806B-916E-F491-EA86-1C9F1D37EA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F6D29B-0BA5-A596-7E26-C5E5CB0D0E1E}"/>
              </a:ext>
            </a:extLst>
          </p:cNvPr>
          <p:cNvSpPr>
            <a:spLocks noGrp="1"/>
          </p:cNvSpPr>
          <p:nvPr>
            <p:ph type="dt" sz="half" idx="10"/>
          </p:nvPr>
        </p:nvSpPr>
        <p:spPr/>
        <p:txBody>
          <a:bodyPr/>
          <a:lstStyle/>
          <a:p>
            <a:fld id="{8C36916D-1E19-4586-82A9-02CF18B86CD0}" type="datetimeFigureOut">
              <a:rPr lang="en-IN" smtClean="0"/>
              <a:t>18-12-2022</a:t>
            </a:fld>
            <a:endParaRPr lang="en-IN"/>
          </a:p>
        </p:txBody>
      </p:sp>
      <p:sp>
        <p:nvSpPr>
          <p:cNvPr id="5" name="Footer Placeholder 4">
            <a:extLst>
              <a:ext uri="{FF2B5EF4-FFF2-40B4-BE49-F238E27FC236}">
                <a16:creationId xmlns:a16="http://schemas.microsoft.com/office/drawing/2014/main" id="{84470FDC-E290-0EC6-2849-94E3A214D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1CFFEC-90DF-F7B4-D2F2-65570AA9059F}"/>
              </a:ext>
            </a:extLst>
          </p:cNvPr>
          <p:cNvSpPr>
            <a:spLocks noGrp="1"/>
          </p:cNvSpPr>
          <p:nvPr>
            <p:ph type="sldNum" sz="quarter" idx="12"/>
          </p:nvPr>
        </p:nvSpPr>
        <p:spPr/>
        <p:txBody>
          <a:bodyPr/>
          <a:lstStyle/>
          <a:p>
            <a:fld id="{1162015B-41FB-46FE-8E48-FDCBB9CD9EFB}" type="slidenum">
              <a:rPr lang="en-IN" smtClean="0"/>
              <a:t>‹#›</a:t>
            </a:fld>
            <a:endParaRPr lang="en-IN"/>
          </a:p>
        </p:txBody>
      </p:sp>
    </p:spTree>
    <p:extLst>
      <p:ext uri="{BB962C8B-B14F-4D97-AF65-F5344CB8AC3E}">
        <p14:creationId xmlns:p14="http://schemas.microsoft.com/office/powerpoint/2010/main" val="2368513270"/>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2853706"/>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99236756"/>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9049-9606-0417-5FC5-18F0059ACE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411370-1739-1E7D-65AD-077087A12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EA1564-74A7-12AE-13AD-C27ED569317D}"/>
              </a:ext>
            </a:extLst>
          </p:cNvPr>
          <p:cNvSpPr>
            <a:spLocks noGrp="1"/>
          </p:cNvSpPr>
          <p:nvPr>
            <p:ph type="dt" sz="half" idx="10"/>
          </p:nvPr>
        </p:nvSpPr>
        <p:spPr/>
        <p:txBody>
          <a:bodyPr/>
          <a:lstStyle/>
          <a:p>
            <a:fld id="{E404E2D5-40A7-4F1D-A3E1-8EC9BC9A96FE}" type="datetimeFigureOut">
              <a:rPr lang="en-IN" smtClean="0"/>
              <a:t>18-12-2022</a:t>
            </a:fld>
            <a:endParaRPr lang="en-IN"/>
          </a:p>
        </p:txBody>
      </p:sp>
      <p:sp>
        <p:nvSpPr>
          <p:cNvPr id="5" name="Footer Placeholder 4">
            <a:extLst>
              <a:ext uri="{FF2B5EF4-FFF2-40B4-BE49-F238E27FC236}">
                <a16:creationId xmlns:a16="http://schemas.microsoft.com/office/drawing/2014/main" id="{C115AC48-F7DA-DAAA-80B6-DF7D8039B8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FE81A0-8F83-9B45-F30D-0960BE6381AC}"/>
              </a:ext>
            </a:extLst>
          </p:cNvPr>
          <p:cNvSpPr>
            <a:spLocks noGrp="1"/>
          </p:cNvSpPr>
          <p:nvPr>
            <p:ph type="sldNum" sz="quarter" idx="12"/>
          </p:nvPr>
        </p:nvSpPr>
        <p:spPr/>
        <p:txBody>
          <a:bodyPr/>
          <a:lstStyle/>
          <a:p>
            <a:fld id="{E468D17D-3712-482D-BF32-9EC382C77D27}" type="slidenum">
              <a:rPr lang="en-IN" smtClean="0"/>
              <a:t>‹#›</a:t>
            </a:fld>
            <a:endParaRPr lang="en-IN"/>
          </a:p>
        </p:txBody>
      </p:sp>
    </p:spTree>
    <p:extLst>
      <p:ext uri="{BB962C8B-B14F-4D97-AF65-F5344CB8AC3E}">
        <p14:creationId xmlns:p14="http://schemas.microsoft.com/office/powerpoint/2010/main" val="3081463941"/>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ACF6C-29C3-1E84-926C-FC0C136A4B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94471B-1A3B-3A81-AE41-51E3404AB8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9C5B56-768D-12E7-B073-E75F54321484}"/>
              </a:ext>
            </a:extLst>
          </p:cNvPr>
          <p:cNvSpPr>
            <a:spLocks noGrp="1"/>
          </p:cNvSpPr>
          <p:nvPr>
            <p:ph type="dt" sz="half" idx="10"/>
          </p:nvPr>
        </p:nvSpPr>
        <p:spPr/>
        <p:txBody>
          <a:bodyPr/>
          <a:lstStyle/>
          <a:p>
            <a:fld id="{E404E2D5-40A7-4F1D-A3E1-8EC9BC9A96FE}" type="datetimeFigureOut">
              <a:rPr lang="en-IN" smtClean="0"/>
              <a:t>18-12-2022</a:t>
            </a:fld>
            <a:endParaRPr lang="en-IN"/>
          </a:p>
        </p:txBody>
      </p:sp>
      <p:sp>
        <p:nvSpPr>
          <p:cNvPr id="5" name="Footer Placeholder 4">
            <a:extLst>
              <a:ext uri="{FF2B5EF4-FFF2-40B4-BE49-F238E27FC236}">
                <a16:creationId xmlns:a16="http://schemas.microsoft.com/office/drawing/2014/main" id="{C4D51F65-A8F1-00F9-D498-D592343D46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9D00F5-F4E1-ED0B-ED66-94B1BC88E981}"/>
              </a:ext>
            </a:extLst>
          </p:cNvPr>
          <p:cNvSpPr>
            <a:spLocks noGrp="1"/>
          </p:cNvSpPr>
          <p:nvPr>
            <p:ph type="sldNum" sz="quarter" idx="12"/>
          </p:nvPr>
        </p:nvSpPr>
        <p:spPr/>
        <p:txBody>
          <a:bodyPr/>
          <a:lstStyle/>
          <a:p>
            <a:fld id="{E468D17D-3712-482D-BF32-9EC382C77D27}" type="slidenum">
              <a:rPr lang="en-IN" smtClean="0"/>
              <a:t>‹#›</a:t>
            </a:fld>
            <a:endParaRPr lang="en-IN"/>
          </a:p>
        </p:txBody>
      </p:sp>
    </p:spTree>
    <p:extLst>
      <p:ext uri="{BB962C8B-B14F-4D97-AF65-F5344CB8AC3E}">
        <p14:creationId xmlns:p14="http://schemas.microsoft.com/office/powerpoint/2010/main" val="3283824069"/>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7AA20-56CC-741E-C65A-CFDAD015CF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E843314-9A9E-A90C-2578-94C6AF0B7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F069E0-F8BC-1955-D7A4-3B61043A3D9A}"/>
              </a:ext>
            </a:extLst>
          </p:cNvPr>
          <p:cNvSpPr>
            <a:spLocks noGrp="1"/>
          </p:cNvSpPr>
          <p:nvPr>
            <p:ph type="dt" sz="half" idx="10"/>
          </p:nvPr>
        </p:nvSpPr>
        <p:spPr/>
        <p:txBody>
          <a:bodyPr/>
          <a:lstStyle/>
          <a:p>
            <a:fld id="{E404E2D5-40A7-4F1D-A3E1-8EC9BC9A96FE}" type="datetimeFigureOut">
              <a:rPr lang="en-IN" smtClean="0"/>
              <a:t>18-12-2022</a:t>
            </a:fld>
            <a:endParaRPr lang="en-IN"/>
          </a:p>
        </p:txBody>
      </p:sp>
      <p:sp>
        <p:nvSpPr>
          <p:cNvPr id="5" name="Footer Placeholder 4">
            <a:extLst>
              <a:ext uri="{FF2B5EF4-FFF2-40B4-BE49-F238E27FC236}">
                <a16:creationId xmlns:a16="http://schemas.microsoft.com/office/drawing/2014/main" id="{B58F5CDB-74C3-4BCE-FC9F-4486948946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EE8B29-3565-8CC7-CE57-13433A97DA04}"/>
              </a:ext>
            </a:extLst>
          </p:cNvPr>
          <p:cNvSpPr>
            <a:spLocks noGrp="1"/>
          </p:cNvSpPr>
          <p:nvPr>
            <p:ph type="sldNum" sz="quarter" idx="12"/>
          </p:nvPr>
        </p:nvSpPr>
        <p:spPr/>
        <p:txBody>
          <a:bodyPr/>
          <a:lstStyle/>
          <a:p>
            <a:fld id="{E468D17D-3712-482D-BF32-9EC382C77D27}" type="slidenum">
              <a:rPr lang="en-IN" smtClean="0"/>
              <a:t>‹#›</a:t>
            </a:fld>
            <a:endParaRPr lang="en-IN"/>
          </a:p>
        </p:txBody>
      </p:sp>
    </p:spTree>
    <p:extLst>
      <p:ext uri="{BB962C8B-B14F-4D97-AF65-F5344CB8AC3E}">
        <p14:creationId xmlns:p14="http://schemas.microsoft.com/office/powerpoint/2010/main" val="1062441425"/>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EA66-B617-7A6C-14AB-08CD49DE13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F01C9F-36A6-EFDC-2914-846B049EF8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37EDF1-5308-CD70-D80B-77C206A1DC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C91BF97-D896-2B28-DE23-91DE55813CD6}"/>
              </a:ext>
            </a:extLst>
          </p:cNvPr>
          <p:cNvSpPr>
            <a:spLocks noGrp="1"/>
          </p:cNvSpPr>
          <p:nvPr>
            <p:ph type="dt" sz="half" idx="10"/>
          </p:nvPr>
        </p:nvSpPr>
        <p:spPr/>
        <p:txBody>
          <a:bodyPr/>
          <a:lstStyle/>
          <a:p>
            <a:fld id="{E404E2D5-40A7-4F1D-A3E1-8EC9BC9A96FE}" type="datetimeFigureOut">
              <a:rPr lang="en-IN" smtClean="0"/>
              <a:t>18-12-2022</a:t>
            </a:fld>
            <a:endParaRPr lang="en-IN"/>
          </a:p>
        </p:txBody>
      </p:sp>
      <p:sp>
        <p:nvSpPr>
          <p:cNvPr id="6" name="Footer Placeholder 5">
            <a:extLst>
              <a:ext uri="{FF2B5EF4-FFF2-40B4-BE49-F238E27FC236}">
                <a16:creationId xmlns:a16="http://schemas.microsoft.com/office/drawing/2014/main" id="{CA922371-BF53-D923-D9DF-3DDD0E8986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D52F6B-C344-8BA6-A061-9C0C4DD4A00E}"/>
              </a:ext>
            </a:extLst>
          </p:cNvPr>
          <p:cNvSpPr>
            <a:spLocks noGrp="1"/>
          </p:cNvSpPr>
          <p:nvPr>
            <p:ph type="sldNum" sz="quarter" idx="12"/>
          </p:nvPr>
        </p:nvSpPr>
        <p:spPr/>
        <p:txBody>
          <a:bodyPr/>
          <a:lstStyle/>
          <a:p>
            <a:fld id="{E468D17D-3712-482D-BF32-9EC382C77D27}" type="slidenum">
              <a:rPr lang="en-IN" smtClean="0"/>
              <a:t>‹#›</a:t>
            </a:fld>
            <a:endParaRPr lang="en-IN"/>
          </a:p>
        </p:txBody>
      </p:sp>
    </p:spTree>
    <p:extLst>
      <p:ext uri="{BB962C8B-B14F-4D97-AF65-F5344CB8AC3E}">
        <p14:creationId xmlns:p14="http://schemas.microsoft.com/office/powerpoint/2010/main" val="1509426050"/>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21AE-A66C-3C4D-2D64-48663EF8AF0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8E7B96-83AD-98BA-D45A-236B477E35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40180E-0298-1FFD-5583-CA1732FFAC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BBE3CC-EB24-30D8-68AE-BADCEB4E11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ECD8E-112B-C8D5-22F5-B78CC15F83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C5C0F89-D560-FE97-32EB-FA3B37A11990}"/>
              </a:ext>
            </a:extLst>
          </p:cNvPr>
          <p:cNvSpPr>
            <a:spLocks noGrp="1"/>
          </p:cNvSpPr>
          <p:nvPr>
            <p:ph type="dt" sz="half" idx="10"/>
          </p:nvPr>
        </p:nvSpPr>
        <p:spPr/>
        <p:txBody>
          <a:bodyPr/>
          <a:lstStyle/>
          <a:p>
            <a:fld id="{E404E2D5-40A7-4F1D-A3E1-8EC9BC9A96FE}" type="datetimeFigureOut">
              <a:rPr lang="en-IN" smtClean="0"/>
              <a:t>18-12-2022</a:t>
            </a:fld>
            <a:endParaRPr lang="en-IN"/>
          </a:p>
        </p:txBody>
      </p:sp>
      <p:sp>
        <p:nvSpPr>
          <p:cNvPr id="8" name="Footer Placeholder 7">
            <a:extLst>
              <a:ext uri="{FF2B5EF4-FFF2-40B4-BE49-F238E27FC236}">
                <a16:creationId xmlns:a16="http://schemas.microsoft.com/office/drawing/2014/main" id="{5847AA79-EA7F-2E84-C229-8C853B5C9D3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ABE2819-FC44-91D4-1269-E7A4174C1790}"/>
              </a:ext>
            </a:extLst>
          </p:cNvPr>
          <p:cNvSpPr>
            <a:spLocks noGrp="1"/>
          </p:cNvSpPr>
          <p:nvPr>
            <p:ph type="sldNum" sz="quarter" idx="12"/>
          </p:nvPr>
        </p:nvSpPr>
        <p:spPr/>
        <p:txBody>
          <a:bodyPr/>
          <a:lstStyle/>
          <a:p>
            <a:fld id="{E468D17D-3712-482D-BF32-9EC382C77D27}" type="slidenum">
              <a:rPr lang="en-IN" smtClean="0"/>
              <a:t>‹#›</a:t>
            </a:fld>
            <a:endParaRPr lang="en-IN"/>
          </a:p>
        </p:txBody>
      </p:sp>
    </p:spTree>
    <p:extLst>
      <p:ext uri="{BB962C8B-B14F-4D97-AF65-F5344CB8AC3E}">
        <p14:creationId xmlns:p14="http://schemas.microsoft.com/office/powerpoint/2010/main" val="1526875849"/>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60E9-645A-48F3-23F7-97DA8C47F81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09EDC00-9086-7869-A612-2C055EB90212}"/>
              </a:ext>
            </a:extLst>
          </p:cNvPr>
          <p:cNvSpPr>
            <a:spLocks noGrp="1"/>
          </p:cNvSpPr>
          <p:nvPr>
            <p:ph type="dt" sz="half" idx="10"/>
          </p:nvPr>
        </p:nvSpPr>
        <p:spPr/>
        <p:txBody>
          <a:bodyPr/>
          <a:lstStyle/>
          <a:p>
            <a:fld id="{E404E2D5-40A7-4F1D-A3E1-8EC9BC9A96FE}" type="datetimeFigureOut">
              <a:rPr lang="en-IN" smtClean="0"/>
              <a:t>18-12-2022</a:t>
            </a:fld>
            <a:endParaRPr lang="en-IN"/>
          </a:p>
        </p:txBody>
      </p:sp>
      <p:sp>
        <p:nvSpPr>
          <p:cNvPr id="4" name="Footer Placeholder 3">
            <a:extLst>
              <a:ext uri="{FF2B5EF4-FFF2-40B4-BE49-F238E27FC236}">
                <a16:creationId xmlns:a16="http://schemas.microsoft.com/office/drawing/2014/main" id="{1332A3B8-73BE-5A7C-A1C7-34A953840B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4ACE44-A1C6-03B3-1389-DD9349D6B4FF}"/>
              </a:ext>
            </a:extLst>
          </p:cNvPr>
          <p:cNvSpPr>
            <a:spLocks noGrp="1"/>
          </p:cNvSpPr>
          <p:nvPr>
            <p:ph type="sldNum" sz="quarter" idx="12"/>
          </p:nvPr>
        </p:nvSpPr>
        <p:spPr/>
        <p:txBody>
          <a:bodyPr/>
          <a:lstStyle/>
          <a:p>
            <a:fld id="{E468D17D-3712-482D-BF32-9EC382C77D27}" type="slidenum">
              <a:rPr lang="en-IN" smtClean="0"/>
              <a:t>‹#›</a:t>
            </a:fld>
            <a:endParaRPr lang="en-IN"/>
          </a:p>
        </p:txBody>
      </p:sp>
    </p:spTree>
    <p:extLst>
      <p:ext uri="{BB962C8B-B14F-4D97-AF65-F5344CB8AC3E}">
        <p14:creationId xmlns:p14="http://schemas.microsoft.com/office/powerpoint/2010/main" val="318887562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EB1A4-731C-582F-A4BE-1AB97DAFD4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BC4345-4CFE-0E2E-4BF0-C1BCF46D1F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967712-FB1B-EE31-1A51-172ACBBDFE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9A60854-CA9F-6B71-278B-2B4BA19C3D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E65DDE-CEBB-0D5D-0D83-D4B013E2FC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15836A-C3A9-B01C-F2DD-7BF9F16ED3D5}"/>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8" name="Footer Placeholder 7">
            <a:extLst>
              <a:ext uri="{FF2B5EF4-FFF2-40B4-BE49-F238E27FC236}">
                <a16:creationId xmlns:a16="http://schemas.microsoft.com/office/drawing/2014/main" id="{49D74BAA-6584-DBD1-4601-0404D53D50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EF86C1-6C4A-0402-F5AE-0F1E792A1072}"/>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4031433835"/>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A1B6E0-E829-B81B-F321-925B83FBA993}"/>
              </a:ext>
            </a:extLst>
          </p:cNvPr>
          <p:cNvSpPr>
            <a:spLocks noGrp="1"/>
          </p:cNvSpPr>
          <p:nvPr>
            <p:ph type="dt" sz="half" idx="10"/>
          </p:nvPr>
        </p:nvSpPr>
        <p:spPr/>
        <p:txBody>
          <a:bodyPr/>
          <a:lstStyle/>
          <a:p>
            <a:fld id="{E404E2D5-40A7-4F1D-A3E1-8EC9BC9A96FE}" type="datetimeFigureOut">
              <a:rPr lang="en-IN" smtClean="0"/>
              <a:t>18-12-2022</a:t>
            </a:fld>
            <a:endParaRPr lang="en-IN"/>
          </a:p>
        </p:txBody>
      </p:sp>
      <p:sp>
        <p:nvSpPr>
          <p:cNvPr id="3" name="Footer Placeholder 2">
            <a:extLst>
              <a:ext uri="{FF2B5EF4-FFF2-40B4-BE49-F238E27FC236}">
                <a16:creationId xmlns:a16="http://schemas.microsoft.com/office/drawing/2014/main" id="{120918FA-E821-2289-14F8-6AE4306C035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D0DEAF9-58D4-F89D-6DD5-AABAF80BF4D9}"/>
              </a:ext>
            </a:extLst>
          </p:cNvPr>
          <p:cNvSpPr>
            <a:spLocks noGrp="1"/>
          </p:cNvSpPr>
          <p:nvPr>
            <p:ph type="sldNum" sz="quarter" idx="12"/>
          </p:nvPr>
        </p:nvSpPr>
        <p:spPr/>
        <p:txBody>
          <a:bodyPr/>
          <a:lstStyle/>
          <a:p>
            <a:fld id="{E468D17D-3712-482D-BF32-9EC382C77D27}" type="slidenum">
              <a:rPr lang="en-IN" smtClean="0"/>
              <a:t>‹#›</a:t>
            </a:fld>
            <a:endParaRPr lang="en-IN"/>
          </a:p>
        </p:txBody>
      </p:sp>
    </p:spTree>
    <p:extLst>
      <p:ext uri="{BB962C8B-B14F-4D97-AF65-F5344CB8AC3E}">
        <p14:creationId xmlns:p14="http://schemas.microsoft.com/office/powerpoint/2010/main" val="55011534"/>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50F9-4C2B-AF2A-AACE-EDEEF32047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3B4EB2-088A-DBD5-E545-F978D96C3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91C4B5-D7C0-64D9-0F12-F7C6F0458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C91187-3A34-76D4-A042-AB88BA3736E3}"/>
              </a:ext>
            </a:extLst>
          </p:cNvPr>
          <p:cNvSpPr>
            <a:spLocks noGrp="1"/>
          </p:cNvSpPr>
          <p:nvPr>
            <p:ph type="dt" sz="half" idx="10"/>
          </p:nvPr>
        </p:nvSpPr>
        <p:spPr/>
        <p:txBody>
          <a:bodyPr/>
          <a:lstStyle/>
          <a:p>
            <a:fld id="{E404E2D5-40A7-4F1D-A3E1-8EC9BC9A96FE}" type="datetimeFigureOut">
              <a:rPr lang="en-IN" smtClean="0"/>
              <a:t>18-12-2022</a:t>
            </a:fld>
            <a:endParaRPr lang="en-IN"/>
          </a:p>
        </p:txBody>
      </p:sp>
      <p:sp>
        <p:nvSpPr>
          <p:cNvPr id="6" name="Footer Placeholder 5">
            <a:extLst>
              <a:ext uri="{FF2B5EF4-FFF2-40B4-BE49-F238E27FC236}">
                <a16:creationId xmlns:a16="http://schemas.microsoft.com/office/drawing/2014/main" id="{F8D842C5-ABE2-7BE2-78AB-79CD5AC864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A5B2A3-B2EE-D69D-5792-9527E1259C4F}"/>
              </a:ext>
            </a:extLst>
          </p:cNvPr>
          <p:cNvSpPr>
            <a:spLocks noGrp="1"/>
          </p:cNvSpPr>
          <p:nvPr>
            <p:ph type="sldNum" sz="quarter" idx="12"/>
          </p:nvPr>
        </p:nvSpPr>
        <p:spPr/>
        <p:txBody>
          <a:bodyPr/>
          <a:lstStyle/>
          <a:p>
            <a:fld id="{E468D17D-3712-482D-BF32-9EC382C77D27}" type="slidenum">
              <a:rPr lang="en-IN" smtClean="0"/>
              <a:t>‹#›</a:t>
            </a:fld>
            <a:endParaRPr lang="en-IN"/>
          </a:p>
        </p:txBody>
      </p:sp>
    </p:spTree>
    <p:extLst>
      <p:ext uri="{BB962C8B-B14F-4D97-AF65-F5344CB8AC3E}">
        <p14:creationId xmlns:p14="http://schemas.microsoft.com/office/powerpoint/2010/main" val="1032854424"/>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E0F1-5D71-379B-2CCD-99A71801C1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5EB759-8FF2-42B7-830F-ACE65389A3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FEC87C-F51B-84FD-664D-206A370E3C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2F2392-08EA-F0C4-280E-51E462E5DD30}"/>
              </a:ext>
            </a:extLst>
          </p:cNvPr>
          <p:cNvSpPr>
            <a:spLocks noGrp="1"/>
          </p:cNvSpPr>
          <p:nvPr>
            <p:ph type="dt" sz="half" idx="10"/>
          </p:nvPr>
        </p:nvSpPr>
        <p:spPr/>
        <p:txBody>
          <a:bodyPr/>
          <a:lstStyle/>
          <a:p>
            <a:fld id="{E404E2D5-40A7-4F1D-A3E1-8EC9BC9A96FE}" type="datetimeFigureOut">
              <a:rPr lang="en-IN" smtClean="0"/>
              <a:t>18-12-2022</a:t>
            </a:fld>
            <a:endParaRPr lang="en-IN"/>
          </a:p>
        </p:txBody>
      </p:sp>
      <p:sp>
        <p:nvSpPr>
          <p:cNvPr id="6" name="Footer Placeholder 5">
            <a:extLst>
              <a:ext uri="{FF2B5EF4-FFF2-40B4-BE49-F238E27FC236}">
                <a16:creationId xmlns:a16="http://schemas.microsoft.com/office/drawing/2014/main" id="{CD141F88-5C1B-4D3F-1E1F-16CD15A7E3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5E0FE1-63E5-8EA9-3061-44EAB9DAC901}"/>
              </a:ext>
            </a:extLst>
          </p:cNvPr>
          <p:cNvSpPr>
            <a:spLocks noGrp="1"/>
          </p:cNvSpPr>
          <p:nvPr>
            <p:ph type="sldNum" sz="quarter" idx="12"/>
          </p:nvPr>
        </p:nvSpPr>
        <p:spPr/>
        <p:txBody>
          <a:bodyPr/>
          <a:lstStyle/>
          <a:p>
            <a:fld id="{E468D17D-3712-482D-BF32-9EC382C77D27}" type="slidenum">
              <a:rPr lang="en-IN" smtClean="0"/>
              <a:t>‹#›</a:t>
            </a:fld>
            <a:endParaRPr lang="en-IN"/>
          </a:p>
        </p:txBody>
      </p:sp>
    </p:spTree>
    <p:extLst>
      <p:ext uri="{BB962C8B-B14F-4D97-AF65-F5344CB8AC3E}">
        <p14:creationId xmlns:p14="http://schemas.microsoft.com/office/powerpoint/2010/main" val="3329012304"/>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4C588-D4D8-1D11-20B4-8D28895DFCE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4C49C7-FDD3-F047-9C1D-DE9A51466F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A61551-D7C9-0B0B-F2C9-CE8A4D4084F2}"/>
              </a:ext>
            </a:extLst>
          </p:cNvPr>
          <p:cNvSpPr>
            <a:spLocks noGrp="1"/>
          </p:cNvSpPr>
          <p:nvPr>
            <p:ph type="dt" sz="half" idx="10"/>
          </p:nvPr>
        </p:nvSpPr>
        <p:spPr/>
        <p:txBody>
          <a:bodyPr/>
          <a:lstStyle/>
          <a:p>
            <a:fld id="{E404E2D5-40A7-4F1D-A3E1-8EC9BC9A96FE}" type="datetimeFigureOut">
              <a:rPr lang="en-IN" smtClean="0"/>
              <a:t>18-12-2022</a:t>
            </a:fld>
            <a:endParaRPr lang="en-IN"/>
          </a:p>
        </p:txBody>
      </p:sp>
      <p:sp>
        <p:nvSpPr>
          <p:cNvPr id="5" name="Footer Placeholder 4">
            <a:extLst>
              <a:ext uri="{FF2B5EF4-FFF2-40B4-BE49-F238E27FC236}">
                <a16:creationId xmlns:a16="http://schemas.microsoft.com/office/drawing/2014/main" id="{9DB22625-4C16-D2A6-C226-D334E6B1EC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59DF20-8D96-3354-F1C2-84363BAD40B2}"/>
              </a:ext>
            </a:extLst>
          </p:cNvPr>
          <p:cNvSpPr>
            <a:spLocks noGrp="1"/>
          </p:cNvSpPr>
          <p:nvPr>
            <p:ph type="sldNum" sz="quarter" idx="12"/>
          </p:nvPr>
        </p:nvSpPr>
        <p:spPr/>
        <p:txBody>
          <a:bodyPr/>
          <a:lstStyle/>
          <a:p>
            <a:fld id="{E468D17D-3712-482D-BF32-9EC382C77D27}" type="slidenum">
              <a:rPr lang="en-IN" smtClean="0"/>
              <a:t>‹#›</a:t>
            </a:fld>
            <a:endParaRPr lang="en-IN"/>
          </a:p>
        </p:txBody>
      </p:sp>
    </p:spTree>
    <p:extLst>
      <p:ext uri="{BB962C8B-B14F-4D97-AF65-F5344CB8AC3E}">
        <p14:creationId xmlns:p14="http://schemas.microsoft.com/office/powerpoint/2010/main" val="1830603418"/>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330011-27F9-8B08-56CE-316C4B0DAE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9C5CCF-7B73-2A22-F73A-F1C340D4E2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6EC238-2691-ABB3-F5D8-1F689593C0A0}"/>
              </a:ext>
            </a:extLst>
          </p:cNvPr>
          <p:cNvSpPr>
            <a:spLocks noGrp="1"/>
          </p:cNvSpPr>
          <p:nvPr>
            <p:ph type="dt" sz="half" idx="10"/>
          </p:nvPr>
        </p:nvSpPr>
        <p:spPr/>
        <p:txBody>
          <a:bodyPr/>
          <a:lstStyle/>
          <a:p>
            <a:fld id="{E404E2D5-40A7-4F1D-A3E1-8EC9BC9A96FE}" type="datetimeFigureOut">
              <a:rPr lang="en-IN" smtClean="0"/>
              <a:t>18-12-2022</a:t>
            </a:fld>
            <a:endParaRPr lang="en-IN"/>
          </a:p>
        </p:txBody>
      </p:sp>
      <p:sp>
        <p:nvSpPr>
          <p:cNvPr id="5" name="Footer Placeholder 4">
            <a:extLst>
              <a:ext uri="{FF2B5EF4-FFF2-40B4-BE49-F238E27FC236}">
                <a16:creationId xmlns:a16="http://schemas.microsoft.com/office/drawing/2014/main" id="{D0F4141D-29B8-38D4-3CA4-B04D2BBD6D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4F1749-E009-6EDC-D662-E32F1A2CD56A}"/>
              </a:ext>
            </a:extLst>
          </p:cNvPr>
          <p:cNvSpPr>
            <a:spLocks noGrp="1"/>
          </p:cNvSpPr>
          <p:nvPr>
            <p:ph type="sldNum" sz="quarter" idx="12"/>
          </p:nvPr>
        </p:nvSpPr>
        <p:spPr/>
        <p:txBody>
          <a:bodyPr/>
          <a:lstStyle/>
          <a:p>
            <a:fld id="{E468D17D-3712-482D-BF32-9EC382C77D27}" type="slidenum">
              <a:rPr lang="en-IN" smtClean="0"/>
              <a:t>‹#›</a:t>
            </a:fld>
            <a:endParaRPr lang="en-IN"/>
          </a:p>
        </p:txBody>
      </p:sp>
    </p:spTree>
    <p:extLst>
      <p:ext uri="{BB962C8B-B14F-4D97-AF65-F5344CB8AC3E}">
        <p14:creationId xmlns:p14="http://schemas.microsoft.com/office/powerpoint/2010/main" val="3666025883"/>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49442006"/>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31423754"/>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0E7B-A47F-87DF-A988-A63BEFF7C7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824BD5-706B-A3B2-9C0A-462C2CCFB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561E414-55C2-2999-BA62-A6344308B554}"/>
              </a:ext>
            </a:extLst>
          </p:cNvPr>
          <p:cNvSpPr>
            <a:spLocks noGrp="1"/>
          </p:cNvSpPr>
          <p:nvPr>
            <p:ph type="dt" sz="half" idx="10"/>
          </p:nvPr>
        </p:nvSpPr>
        <p:spPr/>
        <p:txBody>
          <a:bodyPr/>
          <a:lstStyle/>
          <a:p>
            <a:fld id="{3360F805-7567-40CE-B95E-BF0C6A372A74}" type="datetimeFigureOut">
              <a:rPr lang="en-IN" smtClean="0"/>
              <a:t>18-12-2022</a:t>
            </a:fld>
            <a:endParaRPr lang="en-IN"/>
          </a:p>
        </p:txBody>
      </p:sp>
      <p:sp>
        <p:nvSpPr>
          <p:cNvPr id="5" name="Footer Placeholder 4">
            <a:extLst>
              <a:ext uri="{FF2B5EF4-FFF2-40B4-BE49-F238E27FC236}">
                <a16:creationId xmlns:a16="http://schemas.microsoft.com/office/drawing/2014/main" id="{496AE5C8-4F87-2F37-0539-E9DE4BB749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D95256-4E01-D9CD-5A32-C21C3D4A65B2}"/>
              </a:ext>
            </a:extLst>
          </p:cNvPr>
          <p:cNvSpPr>
            <a:spLocks noGrp="1"/>
          </p:cNvSpPr>
          <p:nvPr>
            <p:ph type="sldNum" sz="quarter" idx="12"/>
          </p:nvPr>
        </p:nvSpPr>
        <p:spPr/>
        <p:txBody>
          <a:bodyPr/>
          <a:lstStyle/>
          <a:p>
            <a:fld id="{8F2CAD33-6030-4C62-A04D-9B869953D4DD}" type="slidenum">
              <a:rPr lang="en-IN" smtClean="0"/>
              <a:t>‹#›</a:t>
            </a:fld>
            <a:endParaRPr lang="en-IN"/>
          </a:p>
        </p:txBody>
      </p:sp>
    </p:spTree>
    <p:extLst>
      <p:ext uri="{BB962C8B-B14F-4D97-AF65-F5344CB8AC3E}">
        <p14:creationId xmlns:p14="http://schemas.microsoft.com/office/powerpoint/2010/main" val="3449350694"/>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EDF3-A57A-EFB9-D744-C249069435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B88EF4-64FF-6047-FBB7-0A58D36C43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DFAEF6-3004-32F9-A218-ED7B753A39A5}"/>
              </a:ext>
            </a:extLst>
          </p:cNvPr>
          <p:cNvSpPr>
            <a:spLocks noGrp="1"/>
          </p:cNvSpPr>
          <p:nvPr>
            <p:ph type="dt" sz="half" idx="10"/>
          </p:nvPr>
        </p:nvSpPr>
        <p:spPr/>
        <p:txBody>
          <a:bodyPr/>
          <a:lstStyle/>
          <a:p>
            <a:fld id="{3360F805-7567-40CE-B95E-BF0C6A372A74}" type="datetimeFigureOut">
              <a:rPr lang="en-IN" smtClean="0"/>
              <a:t>18-12-2022</a:t>
            </a:fld>
            <a:endParaRPr lang="en-IN"/>
          </a:p>
        </p:txBody>
      </p:sp>
      <p:sp>
        <p:nvSpPr>
          <p:cNvPr id="5" name="Footer Placeholder 4">
            <a:extLst>
              <a:ext uri="{FF2B5EF4-FFF2-40B4-BE49-F238E27FC236}">
                <a16:creationId xmlns:a16="http://schemas.microsoft.com/office/drawing/2014/main" id="{0DE17865-0CCA-FFA7-6302-D5A7237046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203C02-F06B-C1DD-2610-9C26D2CA7427}"/>
              </a:ext>
            </a:extLst>
          </p:cNvPr>
          <p:cNvSpPr>
            <a:spLocks noGrp="1"/>
          </p:cNvSpPr>
          <p:nvPr>
            <p:ph type="sldNum" sz="quarter" idx="12"/>
          </p:nvPr>
        </p:nvSpPr>
        <p:spPr/>
        <p:txBody>
          <a:bodyPr/>
          <a:lstStyle/>
          <a:p>
            <a:fld id="{8F2CAD33-6030-4C62-A04D-9B869953D4DD}" type="slidenum">
              <a:rPr lang="en-IN" smtClean="0"/>
              <a:t>‹#›</a:t>
            </a:fld>
            <a:endParaRPr lang="en-IN"/>
          </a:p>
        </p:txBody>
      </p:sp>
    </p:spTree>
    <p:extLst>
      <p:ext uri="{BB962C8B-B14F-4D97-AF65-F5344CB8AC3E}">
        <p14:creationId xmlns:p14="http://schemas.microsoft.com/office/powerpoint/2010/main" val="3901221968"/>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77F1-72F2-999B-7C72-5ADA084C3B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2118C18-4EF0-3597-DD8A-70218FDD30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AD9232-444F-554E-DB76-3F81B9FC23F6}"/>
              </a:ext>
            </a:extLst>
          </p:cNvPr>
          <p:cNvSpPr>
            <a:spLocks noGrp="1"/>
          </p:cNvSpPr>
          <p:nvPr>
            <p:ph type="dt" sz="half" idx="10"/>
          </p:nvPr>
        </p:nvSpPr>
        <p:spPr/>
        <p:txBody>
          <a:bodyPr/>
          <a:lstStyle/>
          <a:p>
            <a:fld id="{3360F805-7567-40CE-B95E-BF0C6A372A74}" type="datetimeFigureOut">
              <a:rPr lang="en-IN" smtClean="0"/>
              <a:t>18-12-2022</a:t>
            </a:fld>
            <a:endParaRPr lang="en-IN"/>
          </a:p>
        </p:txBody>
      </p:sp>
      <p:sp>
        <p:nvSpPr>
          <p:cNvPr id="5" name="Footer Placeholder 4">
            <a:extLst>
              <a:ext uri="{FF2B5EF4-FFF2-40B4-BE49-F238E27FC236}">
                <a16:creationId xmlns:a16="http://schemas.microsoft.com/office/drawing/2014/main" id="{61CBF429-B2C8-99DF-40D9-BF0AF292E8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78B7E8-89E2-6C65-C57E-7235B6835B8D}"/>
              </a:ext>
            </a:extLst>
          </p:cNvPr>
          <p:cNvSpPr>
            <a:spLocks noGrp="1"/>
          </p:cNvSpPr>
          <p:nvPr>
            <p:ph type="sldNum" sz="quarter" idx="12"/>
          </p:nvPr>
        </p:nvSpPr>
        <p:spPr/>
        <p:txBody>
          <a:bodyPr/>
          <a:lstStyle/>
          <a:p>
            <a:fld id="{8F2CAD33-6030-4C62-A04D-9B869953D4DD}" type="slidenum">
              <a:rPr lang="en-IN" smtClean="0"/>
              <a:t>‹#›</a:t>
            </a:fld>
            <a:endParaRPr lang="en-IN"/>
          </a:p>
        </p:txBody>
      </p:sp>
    </p:spTree>
    <p:extLst>
      <p:ext uri="{BB962C8B-B14F-4D97-AF65-F5344CB8AC3E}">
        <p14:creationId xmlns:p14="http://schemas.microsoft.com/office/powerpoint/2010/main" val="278583877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8E5FCF40-912F-466E-A9F9-CF06D98E2D4E}" type="datetimeFigureOut">
              <a:rPr lang="en-US" smtClean="0"/>
              <a:t>12/18/2022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2CB4-0D0B-2783-4D0E-CC80769ACB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FF6C51-E619-4DEB-7355-B501125A7EDA}"/>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4" name="Footer Placeholder 3">
            <a:extLst>
              <a:ext uri="{FF2B5EF4-FFF2-40B4-BE49-F238E27FC236}">
                <a16:creationId xmlns:a16="http://schemas.microsoft.com/office/drawing/2014/main" id="{6C2D95A7-06B6-E87F-348B-719297916DF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EC39521-AD99-C0E2-F589-ECF0253B513F}"/>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1980240316"/>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55EF-1BE8-C7C5-94FE-FBDDFABB06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FE4D1C-9C1D-51C1-F289-4F65B371B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2CB2529-798D-FA2A-2AB2-ED79AA70FE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7F0E9D-8186-6A6D-72EF-D3702C73B5B9}"/>
              </a:ext>
            </a:extLst>
          </p:cNvPr>
          <p:cNvSpPr>
            <a:spLocks noGrp="1"/>
          </p:cNvSpPr>
          <p:nvPr>
            <p:ph type="dt" sz="half" idx="10"/>
          </p:nvPr>
        </p:nvSpPr>
        <p:spPr/>
        <p:txBody>
          <a:bodyPr/>
          <a:lstStyle/>
          <a:p>
            <a:fld id="{3360F805-7567-40CE-B95E-BF0C6A372A74}" type="datetimeFigureOut">
              <a:rPr lang="en-IN" smtClean="0"/>
              <a:t>18-12-2022</a:t>
            </a:fld>
            <a:endParaRPr lang="en-IN"/>
          </a:p>
        </p:txBody>
      </p:sp>
      <p:sp>
        <p:nvSpPr>
          <p:cNvPr id="6" name="Footer Placeholder 5">
            <a:extLst>
              <a:ext uri="{FF2B5EF4-FFF2-40B4-BE49-F238E27FC236}">
                <a16:creationId xmlns:a16="http://schemas.microsoft.com/office/drawing/2014/main" id="{1E7BC5FC-2209-35AB-258E-DE214FFEC4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306262-F36A-FA5F-48F4-6250AF5BDB51}"/>
              </a:ext>
            </a:extLst>
          </p:cNvPr>
          <p:cNvSpPr>
            <a:spLocks noGrp="1"/>
          </p:cNvSpPr>
          <p:nvPr>
            <p:ph type="sldNum" sz="quarter" idx="12"/>
          </p:nvPr>
        </p:nvSpPr>
        <p:spPr/>
        <p:txBody>
          <a:bodyPr/>
          <a:lstStyle/>
          <a:p>
            <a:fld id="{8F2CAD33-6030-4C62-A04D-9B869953D4DD}" type="slidenum">
              <a:rPr lang="en-IN" smtClean="0"/>
              <a:t>‹#›</a:t>
            </a:fld>
            <a:endParaRPr lang="en-IN"/>
          </a:p>
        </p:txBody>
      </p:sp>
    </p:spTree>
    <p:extLst>
      <p:ext uri="{BB962C8B-B14F-4D97-AF65-F5344CB8AC3E}">
        <p14:creationId xmlns:p14="http://schemas.microsoft.com/office/powerpoint/2010/main" val="3045931740"/>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6E1A-2018-BE20-76FC-9194A5F4A4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7C83B8-E734-8FF1-F749-3741161299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F48040-7DB2-A047-8514-7F3B73304E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553A63-09F8-7D5A-2CE1-7E493972C3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673EC4-4C93-F915-E980-8D797B50B8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2B9FFFC-5112-B270-B3BB-12BF0CB3149B}"/>
              </a:ext>
            </a:extLst>
          </p:cNvPr>
          <p:cNvSpPr>
            <a:spLocks noGrp="1"/>
          </p:cNvSpPr>
          <p:nvPr>
            <p:ph type="dt" sz="half" idx="10"/>
          </p:nvPr>
        </p:nvSpPr>
        <p:spPr/>
        <p:txBody>
          <a:bodyPr/>
          <a:lstStyle/>
          <a:p>
            <a:fld id="{3360F805-7567-40CE-B95E-BF0C6A372A74}" type="datetimeFigureOut">
              <a:rPr lang="en-IN" smtClean="0"/>
              <a:t>18-12-2022</a:t>
            </a:fld>
            <a:endParaRPr lang="en-IN"/>
          </a:p>
        </p:txBody>
      </p:sp>
      <p:sp>
        <p:nvSpPr>
          <p:cNvPr id="8" name="Footer Placeholder 7">
            <a:extLst>
              <a:ext uri="{FF2B5EF4-FFF2-40B4-BE49-F238E27FC236}">
                <a16:creationId xmlns:a16="http://schemas.microsoft.com/office/drawing/2014/main" id="{81214505-21C5-7026-03DF-DFB502E592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61E798-F292-0635-DA45-2C2A1F104C8D}"/>
              </a:ext>
            </a:extLst>
          </p:cNvPr>
          <p:cNvSpPr>
            <a:spLocks noGrp="1"/>
          </p:cNvSpPr>
          <p:nvPr>
            <p:ph type="sldNum" sz="quarter" idx="12"/>
          </p:nvPr>
        </p:nvSpPr>
        <p:spPr/>
        <p:txBody>
          <a:bodyPr/>
          <a:lstStyle/>
          <a:p>
            <a:fld id="{8F2CAD33-6030-4C62-A04D-9B869953D4DD}" type="slidenum">
              <a:rPr lang="en-IN" smtClean="0"/>
              <a:t>‹#›</a:t>
            </a:fld>
            <a:endParaRPr lang="en-IN"/>
          </a:p>
        </p:txBody>
      </p:sp>
    </p:spTree>
    <p:extLst>
      <p:ext uri="{BB962C8B-B14F-4D97-AF65-F5344CB8AC3E}">
        <p14:creationId xmlns:p14="http://schemas.microsoft.com/office/powerpoint/2010/main" val="3233332777"/>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9AB4-D6BF-96F3-F7B3-386ECB9E0C9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8EFA1C-449E-1133-8F15-138A2F41170D}"/>
              </a:ext>
            </a:extLst>
          </p:cNvPr>
          <p:cNvSpPr>
            <a:spLocks noGrp="1"/>
          </p:cNvSpPr>
          <p:nvPr>
            <p:ph type="dt" sz="half" idx="10"/>
          </p:nvPr>
        </p:nvSpPr>
        <p:spPr/>
        <p:txBody>
          <a:bodyPr/>
          <a:lstStyle/>
          <a:p>
            <a:fld id="{3360F805-7567-40CE-B95E-BF0C6A372A74}" type="datetimeFigureOut">
              <a:rPr lang="en-IN" smtClean="0"/>
              <a:t>18-12-2022</a:t>
            </a:fld>
            <a:endParaRPr lang="en-IN"/>
          </a:p>
        </p:txBody>
      </p:sp>
      <p:sp>
        <p:nvSpPr>
          <p:cNvPr id="4" name="Footer Placeholder 3">
            <a:extLst>
              <a:ext uri="{FF2B5EF4-FFF2-40B4-BE49-F238E27FC236}">
                <a16:creationId xmlns:a16="http://schemas.microsoft.com/office/drawing/2014/main" id="{E2423B28-8364-5264-2D4D-4BBDCDB022E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58EE910-7619-E4B8-B3BC-77B7CD67F08A}"/>
              </a:ext>
            </a:extLst>
          </p:cNvPr>
          <p:cNvSpPr>
            <a:spLocks noGrp="1"/>
          </p:cNvSpPr>
          <p:nvPr>
            <p:ph type="sldNum" sz="quarter" idx="12"/>
          </p:nvPr>
        </p:nvSpPr>
        <p:spPr/>
        <p:txBody>
          <a:bodyPr/>
          <a:lstStyle/>
          <a:p>
            <a:fld id="{8F2CAD33-6030-4C62-A04D-9B869953D4DD}" type="slidenum">
              <a:rPr lang="en-IN" smtClean="0"/>
              <a:t>‹#›</a:t>
            </a:fld>
            <a:endParaRPr lang="en-IN"/>
          </a:p>
        </p:txBody>
      </p:sp>
    </p:spTree>
    <p:extLst>
      <p:ext uri="{BB962C8B-B14F-4D97-AF65-F5344CB8AC3E}">
        <p14:creationId xmlns:p14="http://schemas.microsoft.com/office/powerpoint/2010/main" val="1120983220"/>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6DF01-B36A-E488-BD24-FD6B07EEF918}"/>
              </a:ext>
            </a:extLst>
          </p:cNvPr>
          <p:cNvSpPr>
            <a:spLocks noGrp="1"/>
          </p:cNvSpPr>
          <p:nvPr>
            <p:ph type="dt" sz="half" idx="10"/>
          </p:nvPr>
        </p:nvSpPr>
        <p:spPr/>
        <p:txBody>
          <a:bodyPr/>
          <a:lstStyle/>
          <a:p>
            <a:fld id="{3360F805-7567-40CE-B95E-BF0C6A372A74}" type="datetimeFigureOut">
              <a:rPr lang="en-IN" smtClean="0"/>
              <a:t>18-12-2022</a:t>
            </a:fld>
            <a:endParaRPr lang="en-IN"/>
          </a:p>
        </p:txBody>
      </p:sp>
      <p:sp>
        <p:nvSpPr>
          <p:cNvPr id="3" name="Footer Placeholder 2">
            <a:extLst>
              <a:ext uri="{FF2B5EF4-FFF2-40B4-BE49-F238E27FC236}">
                <a16:creationId xmlns:a16="http://schemas.microsoft.com/office/drawing/2014/main" id="{9DC85052-0254-E91C-5E5A-17670ECD68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E5D21BF-1C1A-52B8-AD2C-6AF1802577D2}"/>
              </a:ext>
            </a:extLst>
          </p:cNvPr>
          <p:cNvSpPr>
            <a:spLocks noGrp="1"/>
          </p:cNvSpPr>
          <p:nvPr>
            <p:ph type="sldNum" sz="quarter" idx="12"/>
          </p:nvPr>
        </p:nvSpPr>
        <p:spPr/>
        <p:txBody>
          <a:bodyPr/>
          <a:lstStyle/>
          <a:p>
            <a:fld id="{8F2CAD33-6030-4C62-A04D-9B869953D4DD}" type="slidenum">
              <a:rPr lang="en-IN" smtClean="0"/>
              <a:t>‹#›</a:t>
            </a:fld>
            <a:endParaRPr lang="en-IN"/>
          </a:p>
        </p:txBody>
      </p:sp>
    </p:spTree>
    <p:extLst>
      <p:ext uri="{BB962C8B-B14F-4D97-AF65-F5344CB8AC3E}">
        <p14:creationId xmlns:p14="http://schemas.microsoft.com/office/powerpoint/2010/main" val="2662741210"/>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AC88-9080-48A5-4448-5D8693F55A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DF78C3F-8F29-DB1E-21D5-A536DC7119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AC1186-E977-CEC8-517A-17D541FF54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2BC980-5432-90A3-CF86-2287F7F79EC9}"/>
              </a:ext>
            </a:extLst>
          </p:cNvPr>
          <p:cNvSpPr>
            <a:spLocks noGrp="1"/>
          </p:cNvSpPr>
          <p:nvPr>
            <p:ph type="dt" sz="half" idx="10"/>
          </p:nvPr>
        </p:nvSpPr>
        <p:spPr/>
        <p:txBody>
          <a:bodyPr/>
          <a:lstStyle/>
          <a:p>
            <a:fld id="{3360F805-7567-40CE-B95E-BF0C6A372A74}" type="datetimeFigureOut">
              <a:rPr lang="en-IN" smtClean="0"/>
              <a:t>18-12-2022</a:t>
            </a:fld>
            <a:endParaRPr lang="en-IN"/>
          </a:p>
        </p:txBody>
      </p:sp>
      <p:sp>
        <p:nvSpPr>
          <p:cNvPr id="6" name="Footer Placeholder 5">
            <a:extLst>
              <a:ext uri="{FF2B5EF4-FFF2-40B4-BE49-F238E27FC236}">
                <a16:creationId xmlns:a16="http://schemas.microsoft.com/office/drawing/2014/main" id="{2004D855-9237-9615-385C-55BDAE503C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BC137C-FEAF-0F43-4FF9-30E146B0F153}"/>
              </a:ext>
            </a:extLst>
          </p:cNvPr>
          <p:cNvSpPr>
            <a:spLocks noGrp="1"/>
          </p:cNvSpPr>
          <p:nvPr>
            <p:ph type="sldNum" sz="quarter" idx="12"/>
          </p:nvPr>
        </p:nvSpPr>
        <p:spPr/>
        <p:txBody>
          <a:bodyPr/>
          <a:lstStyle/>
          <a:p>
            <a:fld id="{8F2CAD33-6030-4C62-A04D-9B869953D4DD}" type="slidenum">
              <a:rPr lang="en-IN" smtClean="0"/>
              <a:t>‹#›</a:t>
            </a:fld>
            <a:endParaRPr lang="en-IN"/>
          </a:p>
        </p:txBody>
      </p:sp>
    </p:spTree>
    <p:extLst>
      <p:ext uri="{BB962C8B-B14F-4D97-AF65-F5344CB8AC3E}">
        <p14:creationId xmlns:p14="http://schemas.microsoft.com/office/powerpoint/2010/main" val="2718763681"/>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04D6-AD06-7806-474C-373AE47AF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4BBCC4-73D5-5A52-D088-380599C05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8B0F9A-7BD4-15EE-1968-8EC138DF1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7A88E5-D45F-E32E-8386-007651C10848}"/>
              </a:ext>
            </a:extLst>
          </p:cNvPr>
          <p:cNvSpPr>
            <a:spLocks noGrp="1"/>
          </p:cNvSpPr>
          <p:nvPr>
            <p:ph type="dt" sz="half" idx="10"/>
          </p:nvPr>
        </p:nvSpPr>
        <p:spPr/>
        <p:txBody>
          <a:bodyPr/>
          <a:lstStyle/>
          <a:p>
            <a:fld id="{3360F805-7567-40CE-B95E-BF0C6A372A74}" type="datetimeFigureOut">
              <a:rPr lang="en-IN" smtClean="0"/>
              <a:t>18-12-2022</a:t>
            </a:fld>
            <a:endParaRPr lang="en-IN"/>
          </a:p>
        </p:txBody>
      </p:sp>
      <p:sp>
        <p:nvSpPr>
          <p:cNvPr id="6" name="Footer Placeholder 5">
            <a:extLst>
              <a:ext uri="{FF2B5EF4-FFF2-40B4-BE49-F238E27FC236}">
                <a16:creationId xmlns:a16="http://schemas.microsoft.com/office/drawing/2014/main" id="{26FD9116-FBDC-E391-D380-30F58741BB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809429-0456-502C-8BB4-1CAA1482B681}"/>
              </a:ext>
            </a:extLst>
          </p:cNvPr>
          <p:cNvSpPr>
            <a:spLocks noGrp="1"/>
          </p:cNvSpPr>
          <p:nvPr>
            <p:ph type="sldNum" sz="quarter" idx="12"/>
          </p:nvPr>
        </p:nvSpPr>
        <p:spPr/>
        <p:txBody>
          <a:bodyPr/>
          <a:lstStyle/>
          <a:p>
            <a:fld id="{8F2CAD33-6030-4C62-A04D-9B869953D4DD}" type="slidenum">
              <a:rPr lang="en-IN" smtClean="0"/>
              <a:t>‹#›</a:t>
            </a:fld>
            <a:endParaRPr lang="en-IN"/>
          </a:p>
        </p:txBody>
      </p:sp>
    </p:spTree>
    <p:extLst>
      <p:ext uri="{BB962C8B-B14F-4D97-AF65-F5344CB8AC3E}">
        <p14:creationId xmlns:p14="http://schemas.microsoft.com/office/powerpoint/2010/main" val="509205668"/>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591E-D003-CF71-B5D9-44B463D001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CF0B93-2686-75E5-7B15-12C92BC9D9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4CF924-F0C3-C6DE-5A23-8FE65FF26A59}"/>
              </a:ext>
            </a:extLst>
          </p:cNvPr>
          <p:cNvSpPr>
            <a:spLocks noGrp="1"/>
          </p:cNvSpPr>
          <p:nvPr>
            <p:ph type="dt" sz="half" idx="10"/>
          </p:nvPr>
        </p:nvSpPr>
        <p:spPr/>
        <p:txBody>
          <a:bodyPr/>
          <a:lstStyle/>
          <a:p>
            <a:fld id="{3360F805-7567-40CE-B95E-BF0C6A372A74}" type="datetimeFigureOut">
              <a:rPr lang="en-IN" smtClean="0"/>
              <a:t>18-12-2022</a:t>
            </a:fld>
            <a:endParaRPr lang="en-IN"/>
          </a:p>
        </p:txBody>
      </p:sp>
      <p:sp>
        <p:nvSpPr>
          <p:cNvPr id="5" name="Footer Placeholder 4">
            <a:extLst>
              <a:ext uri="{FF2B5EF4-FFF2-40B4-BE49-F238E27FC236}">
                <a16:creationId xmlns:a16="http://schemas.microsoft.com/office/drawing/2014/main" id="{6133A6EE-6448-776F-E3A1-2854D0D0A2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078D95-BDB9-61BA-6E28-715356806D0E}"/>
              </a:ext>
            </a:extLst>
          </p:cNvPr>
          <p:cNvSpPr>
            <a:spLocks noGrp="1"/>
          </p:cNvSpPr>
          <p:nvPr>
            <p:ph type="sldNum" sz="quarter" idx="12"/>
          </p:nvPr>
        </p:nvSpPr>
        <p:spPr/>
        <p:txBody>
          <a:bodyPr/>
          <a:lstStyle/>
          <a:p>
            <a:fld id="{8F2CAD33-6030-4C62-A04D-9B869953D4DD}" type="slidenum">
              <a:rPr lang="en-IN" smtClean="0"/>
              <a:t>‹#›</a:t>
            </a:fld>
            <a:endParaRPr lang="en-IN"/>
          </a:p>
        </p:txBody>
      </p:sp>
    </p:spTree>
    <p:extLst>
      <p:ext uri="{BB962C8B-B14F-4D97-AF65-F5344CB8AC3E}">
        <p14:creationId xmlns:p14="http://schemas.microsoft.com/office/powerpoint/2010/main" val="3835901915"/>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50F8B8-8300-48BC-4433-8F21E3ECB1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A14407-E965-FC4B-C614-657196D778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F727F9-A917-2E47-D6DE-5F9532DCB35D}"/>
              </a:ext>
            </a:extLst>
          </p:cNvPr>
          <p:cNvSpPr>
            <a:spLocks noGrp="1"/>
          </p:cNvSpPr>
          <p:nvPr>
            <p:ph type="dt" sz="half" idx="10"/>
          </p:nvPr>
        </p:nvSpPr>
        <p:spPr/>
        <p:txBody>
          <a:bodyPr/>
          <a:lstStyle/>
          <a:p>
            <a:fld id="{3360F805-7567-40CE-B95E-BF0C6A372A74}" type="datetimeFigureOut">
              <a:rPr lang="en-IN" smtClean="0"/>
              <a:t>18-12-2022</a:t>
            </a:fld>
            <a:endParaRPr lang="en-IN"/>
          </a:p>
        </p:txBody>
      </p:sp>
      <p:sp>
        <p:nvSpPr>
          <p:cNvPr id="5" name="Footer Placeholder 4">
            <a:extLst>
              <a:ext uri="{FF2B5EF4-FFF2-40B4-BE49-F238E27FC236}">
                <a16:creationId xmlns:a16="http://schemas.microsoft.com/office/drawing/2014/main" id="{2F113807-F1F1-95D9-7834-0C3E86FA58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722594-9912-6784-8078-1117896AFDFA}"/>
              </a:ext>
            </a:extLst>
          </p:cNvPr>
          <p:cNvSpPr>
            <a:spLocks noGrp="1"/>
          </p:cNvSpPr>
          <p:nvPr>
            <p:ph type="sldNum" sz="quarter" idx="12"/>
          </p:nvPr>
        </p:nvSpPr>
        <p:spPr/>
        <p:txBody>
          <a:bodyPr/>
          <a:lstStyle/>
          <a:p>
            <a:fld id="{8F2CAD33-6030-4C62-A04D-9B869953D4DD}" type="slidenum">
              <a:rPr lang="en-IN" smtClean="0"/>
              <a:t>‹#›</a:t>
            </a:fld>
            <a:endParaRPr lang="en-IN"/>
          </a:p>
        </p:txBody>
      </p:sp>
    </p:spTree>
    <p:extLst>
      <p:ext uri="{BB962C8B-B14F-4D97-AF65-F5344CB8AC3E}">
        <p14:creationId xmlns:p14="http://schemas.microsoft.com/office/powerpoint/2010/main" val="3273039735"/>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79772333"/>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6943087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8853A-E1B0-DF5F-E455-5F34254722F9}"/>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3" name="Footer Placeholder 2">
            <a:extLst>
              <a:ext uri="{FF2B5EF4-FFF2-40B4-BE49-F238E27FC236}">
                <a16:creationId xmlns:a16="http://schemas.microsoft.com/office/drawing/2014/main" id="{57178EA7-4A8B-F577-3BB8-961F979B03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28E3FC-A185-7770-DFAE-68BDFF73925E}"/>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3085458324"/>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36DDB-0AF6-BA58-9C43-16278AC6FD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0DEEC31-B314-BEC6-4623-09F5F33454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5D7706-4DE2-A071-C90F-C8897A1244A4}"/>
              </a:ext>
            </a:extLst>
          </p:cNvPr>
          <p:cNvSpPr>
            <a:spLocks noGrp="1"/>
          </p:cNvSpPr>
          <p:nvPr>
            <p:ph type="dt" sz="half" idx="10"/>
          </p:nvPr>
        </p:nvSpPr>
        <p:spPr/>
        <p:txBody>
          <a:bodyPr/>
          <a:lstStyle/>
          <a:p>
            <a:fld id="{AA85E915-D4C6-45A7-B919-0B0319537F40}" type="datetimeFigureOut">
              <a:rPr lang="en-IN" smtClean="0"/>
              <a:t>18-12-2022</a:t>
            </a:fld>
            <a:endParaRPr lang="en-IN"/>
          </a:p>
        </p:txBody>
      </p:sp>
      <p:sp>
        <p:nvSpPr>
          <p:cNvPr id="5" name="Footer Placeholder 4">
            <a:extLst>
              <a:ext uri="{FF2B5EF4-FFF2-40B4-BE49-F238E27FC236}">
                <a16:creationId xmlns:a16="http://schemas.microsoft.com/office/drawing/2014/main" id="{7C093A00-4223-0736-BC67-04429D2F65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D16C46-6CD1-AA58-12DE-A51AB292FE0E}"/>
              </a:ext>
            </a:extLst>
          </p:cNvPr>
          <p:cNvSpPr>
            <a:spLocks noGrp="1"/>
          </p:cNvSpPr>
          <p:nvPr>
            <p:ph type="sldNum" sz="quarter" idx="12"/>
          </p:nvPr>
        </p:nvSpPr>
        <p:spPr/>
        <p:txBody>
          <a:bodyPr/>
          <a:lstStyle/>
          <a:p>
            <a:fld id="{89269E6F-FB50-4717-A4B5-19C4ED029DCD}" type="slidenum">
              <a:rPr lang="en-IN" smtClean="0"/>
              <a:t>‹#›</a:t>
            </a:fld>
            <a:endParaRPr lang="en-IN"/>
          </a:p>
        </p:txBody>
      </p:sp>
    </p:spTree>
    <p:extLst>
      <p:ext uri="{BB962C8B-B14F-4D97-AF65-F5344CB8AC3E}">
        <p14:creationId xmlns:p14="http://schemas.microsoft.com/office/powerpoint/2010/main" val="1822871098"/>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993B-37E4-BA3B-473A-04B40469DA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448379-67B8-66A1-7313-B748FDC06B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82BEF7-67D5-70D5-506F-9852CF45A42A}"/>
              </a:ext>
            </a:extLst>
          </p:cNvPr>
          <p:cNvSpPr>
            <a:spLocks noGrp="1"/>
          </p:cNvSpPr>
          <p:nvPr>
            <p:ph type="dt" sz="half" idx="10"/>
          </p:nvPr>
        </p:nvSpPr>
        <p:spPr/>
        <p:txBody>
          <a:bodyPr/>
          <a:lstStyle/>
          <a:p>
            <a:fld id="{AA85E915-D4C6-45A7-B919-0B0319537F40}" type="datetimeFigureOut">
              <a:rPr lang="en-IN" smtClean="0"/>
              <a:t>18-12-2022</a:t>
            </a:fld>
            <a:endParaRPr lang="en-IN"/>
          </a:p>
        </p:txBody>
      </p:sp>
      <p:sp>
        <p:nvSpPr>
          <p:cNvPr id="5" name="Footer Placeholder 4">
            <a:extLst>
              <a:ext uri="{FF2B5EF4-FFF2-40B4-BE49-F238E27FC236}">
                <a16:creationId xmlns:a16="http://schemas.microsoft.com/office/drawing/2014/main" id="{DF867A78-5F04-E720-E2CE-BFDF25A934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485A6D-6596-46BE-C578-7818B3CE77BF}"/>
              </a:ext>
            </a:extLst>
          </p:cNvPr>
          <p:cNvSpPr>
            <a:spLocks noGrp="1"/>
          </p:cNvSpPr>
          <p:nvPr>
            <p:ph type="sldNum" sz="quarter" idx="12"/>
          </p:nvPr>
        </p:nvSpPr>
        <p:spPr/>
        <p:txBody>
          <a:bodyPr/>
          <a:lstStyle/>
          <a:p>
            <a:fld id="{89269E6F-FB50-4717-A4B5-19C4ED029DCD}" type="slidenum">
              <a:rPr lang="en-IN" smtClean="0"/>
              <a:t>‹#›</a:t>
            </a:fld>
            <a:endParaRPr lang="en-IN"/>
          </a:p>
        </p:txBody>
      </p:sp>
    </p:spTree>
    <p:extLst>
      <p:ext uri="{BB962C8B-B14F-4D97-AF65-F5344CB8AC3E}">
        <p14:creationId xmlns:p14="http://schemas.microsoft.com/office/powerpoint/2010/main" val="3589318246"/>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7018-C79C-9CC9-C730-0053A64DD7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59B749-8C8E-FB2E-5D78-A6E0A3ABC5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3D3829-8253-12EA-0036-20C2CBB7E644}"/>
              </a:ext>
            </a:extLst>
          </p:cNvPr>
          <p:cNvSpPr>
            <a:spLocks noGrp="1"/>
          </p:cNvSpPr>
          <p:nvPr>
            <p:ph type="dt" sz="half" idx="10"/>
          </p:nvPr>
        </p:nvSpPr>
        <p:spPr/>
        <p:txBody>
          <a:bodyPr/>
          <a:lstStyle/>
          <a:p>
            <a:fld id="{AA85E915-D4C6-45A7-B919-0B0319537F40}" type="datetimeFigureOut">
              <a:rPr lang="en-IN" smtClean="0"/>
              <a:t>18-12-2022</a:t>
            </a:fld>
            <a:endParaRPr lang="en-IN"/>
          </a:p>
        </p:txBody>
      </p:sp>
      <p:sp>
        <p:nvSpPr>
          <p:cNvPr id="5" name="Footer Placeholder 4">
            <a:extLst>
              <a:ext uri="{FF2B5EF4-FFF2-40B4-BE49-F238E27FC236}">
                <a16:creationId xmlns:a16="http://schemas.microsoft.com/office/drawing/2014/main" id="{6C73FD8C-98CF-776C-DA4E-E6CFD468A7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BECE65-9D6B-48D1-9F5E-E7AFB22AEAB3}"/>
              </a:ext>
            </a:extLst>
          </p:cNvPr>
          <p:cNvSpPr>
            <a:spLocks noGrp="1"/>
          </p:cNvSpPr>
          <p:nvPr>
            <p:ph type="sldNum" sz="quarter" idx="12"/>
          </p:nvPr>
        </p:nvSpPr>
        <p:spPr/>
        <p:txBody>
          <a:bodyPr/>
          <a:lstStyle/>
          <a:p>
            <a:fld id="{89269E6F-FB50-4717-A4B5-19C4ED029DCD}" type="slidenum">
              <a:rPr lang="en-IN" smtClean="0"/>
              <a:t>‹#›</a:t>
            </a:fld>
            <a:endParaRPr lang="en-IN"/>
          </a:p>
        </p:txBody>
      </p:sp>
    </p:spTree>
    <p:extLst>
      <p:ext uri="{BB962C8B-B14F-4D97-AF65-F5344CB8AC3E}">
        <p14:creationId xmlns:p14="http://schemas.microsoft.com/office/powerpoint/2010/main" val="3098280130"/>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0F40-74A0-EC0D-DF91-A6119CE386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F02185-C421-EDCA-A3CF-FE714FADB0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966340B-B90E-D129-69F7-0DAEFA88C0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3A1E84-C2AC-61F9-8202-B54E634E40EB}"/>
              </a:ext>
            </a:extLst>
          </p:cNvPr>
          <p:cNvSpPr>
            <a:spLocks noGrp="1"/>
          </p:cNvSpPr>
          <p:nvPr>
            <p:ph type="dt" sz="half" idx="10"/>
          </p:nvPr>
        </p:nvSpPr>
        <p:spPr/>
        <p:txBody>
          <a:bodyPr/>
          <a:lstStyle/>
          <a:p>
            <a:fld id="{AA85E915-D4C6-45A7-B919-0B0319537F40}" type="datetimeFigureOut">
              <a:rPr lang="en-IN" smtClean="0"/>
              <a:t>18-12-2022</a:t>
            </a:fld>
            <a:endParaRPr lang="en-IN"/>
          </a:p>
        </p:txBody>
      </p:sp>
      <p:sp>
        <p:nvSpPr>
          <p:cNvPr id="6" name="Footer Placeholder 5">
            <a:extLst>
              <a:ext uri="{FF2B5EF4-FFF2-40B4-BE49-F238E27FC236}">
                <a16:creationId xmlns:a16="http://schemas.microsoft.com/office/drawing/2014/main" id="{49C00B2C-C165-3C8E-36C6-3D6D7E8DE4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71896D-321C-B62F-D5C1-521869A8C166}"/>
              </a:ext>
            </a:extLst>
          </p:cNvPr>
          <p:cNvSpPr>
            <a:spLocks noGrp="1"/>
          </p:cNvSpPr>
          <p:nvPr>
            <p:ph type="sldNum" sz="quarter" idx="12"/>
          </p:nvPr>
        </p:nvSpPr>
        <p:spPr/>
        <p:txBody>
          <a:bodyPr/>
          <a:lstStyle/>
          <a:p>
            <a:fld id="{89269E6F-FB50-4717-A4B5-19C4ED029DCD}" type="slidenum">
              <a:rPr lang="en-IN" smtClean="0"/>
              <a:t>‹#›</a:t>
            </a:fld>
            <a:endParaRPr lang="en-IN"/>
          </a:p>
        </p:txBody>
      </p:sp>
    </p:spTree>
    <p:extLst>
      <p:ext uri="{BB962C8B-B14F-4D97-AF65-F5344CB8AC3E}">
        <p14:creationId xmlns:p14="http://schemas.microsoft.com/office/powerpoint/2010/main" val="3998689385"/>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ABE-A96E-F81C-0438-59D70248AD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9C3DC8-561F-3805-52E7-D320D4BE91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24E182-8DFE-3F36-9314-AFCD1009E7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86E24C1-AAF5-6AD1-EB30-32A4ED2C00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15D373-A523-5759-57F3-96ECC6538E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F305C9-FFC4-56CD-F140-5E255C633920}"/>
              </a:ext>
            </a:extLst>
          </p:cNvPr>
          <p:cNvSpPr>
            <a:spLocks noGrp="1"/>
          </p:cNvSpPr>
          <p:nvPr>
            <p:ph type="dt" sz="half" idx="10"/>
          </p:nvPr>
        </p:nvSpPr>
        <p:spPr/>
        <p:txBody>
          <a:bodyPr/>
          <a:lstStyle/>
          <a:p>
            <a:fld id="{AA85E915-D4C6-45A7-B919-0B0319537F40}" type="datetimeFigureOut">
              <a:rPr lang="en-IN" smtClean="0"/>
              <a:t>18-12-2022</a:t>
            </a:fld>
            <a:endParaRPr lang="en-IN"/>
          </a:p>
        </p:txBody>
      </p:sp>
      <p:sp>
        <p:nvSpPr>
          <p:cNvPr id="8" name="Footer Placeholder 7">
            <a:extLst>
              <a:ext uri="{FF2B5EF4-FFF2-40B4-BE49-F238E27FC236}">
                <a16:creationId xmlns:a16="http://schemas.microsoft.com/office/drawing/2014/main" id="{3791D982-168F-43A0-BFEB-2267B3CB58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15A49C1-8E3D-42D0-B17B-59448F07C95C}"/>
              </a:ext>
            </a:extLst>
          </p:cNvPr>
          <p:cNvSpPr>
            <a:spLocks noGrp="1"/>
          </p:cNvSpPr>
          <p:nvPr>
            <p:ph type="sldNum" sz="quarter" idx="12"/>
          </p:nvPr>
        </p:nvSpPr>
        <p:spPr/>
        <p:txBody>
          <a:bodyPr/>
          <a:lstStyle/>
          <a:p>
            <a:fld id="{89269E6F-FB50-4717-A4B5-19C4ED029DCD}" type="slidenum">
              <a:rPr lang="en-IN" smtClean="0"/>
              <a:t>‹#›</a:t>
            </a:fld>
            <a:endParaRPr lang="en-IN"/>
          </a:p>
        </p:txBody>
      </p:sp>
    </p:spTree>
    <p:extLst>
      <p:ext uri="{BB962C8B-B14F-4D97-AF65-F5344CB8AC3E}">
        <p14:creationId xmlns:p14="http://schemas.microsoft.com/office/powerpoint/2010/main" val="1664317905"/>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98AFC-ECED-632E-9D26-4E8339079F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8E5FD25-A83C-2200-EF33-1270CEF35EB4}"/>
              </a:ext>
            </a:extLst>
          </p:cNvPr>
          <p:cNvSpPr>
            <a:spLocks noGrp="1"/>
          </p:cNvSpPr>
          <p:nvPr>
            <p:ph type="dt" sz="half" idx="10"/>
          </p:nvPr>
        </p:nvSpPr>
        <p:spPr/>
        <p:txBody>
          <a:bodyPr/>
          <a:lstStyle/>
          <a:p>
            <a:fld id="{AA85E915-D4C6-45A7-B919-0B0319537F40}" type="datetimeFigureOut">
              <a:rPr lang="en-IN" smtClean="0"/>
              <a:t>18-12-2022</a:t>
            </a:fld>
            <a:endParaRPr lang="en-IN"/>
          </a:p>
        </p:txBody>
      </p:sp>
      <p:sp>
        <p:nvSpPr>
          <p:cNvPr id="4" name="Footer Placeholder 3">
            <a:extLst>
              <a:ext uri="{FF2B5EF4-FFF2-40B4-BE49-F238E27FC236}">
                <a16:creationId xmlns:a16="http://schemas.microsoft.com/office/drawing/2014/main" id="{CC22BA4E-D87F-5919-4235-4FE44C06F3A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CF49A43-C8E3-A664-CBAC-18DFC26930E3}"/>
              </a:ext>
            </a:extLst>
          </p:cNvPr>
          <p:cNvSpPr>
            <a:spLocks noGrp="1"/>
          </p:cNvSpPr>
          <p:nvPr>
            <p:ph type="sldNum" sz="quarter" idx="12"/>
          </p:nvPr>
        </p:nvSpPr>
        <p:spPr/>
        <p:txBody>
          <a:bodyPr/>
          <a:lstStyle/>
          <a:p>
            <a:fld id="{89269E6F-FB50-4717-A4B5-19C4ED029DCD}" type="slidenum">
              <a:rPr lang="en-IN" smtClean="0"/>
              <a:t>‹#›</a:t>
            </a:fld>
            <a:endParaRPr lang="en-IN"/>
          </a:p>
        </p:txBody>
      </p:sp>
    </p:spTree>
    <p:extLst>
      <p:ext uri="{BB962C8B-B14F-4D97-AF65-F5344CB8AC3E}">
        <p14:creationId xmlns:p14="http://schemas.microsoft.com/office/powerpoint/2010/main" val="3950273647"/>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5F1E5A-A3E2-897E-992E-ACEDD48BFA4F}"/>
              </a:ext>
            </a:extLst>
          </p:cNvPr>
          <p:cNvSpPr>
            <a:spLocks noGrp="1"/>
          </p:cNvSpPr>
          <p:nvPr>
            <p:ph type="dt" sz="half" idx="10"/>
          </p:nvPr>
        </p:nvSpPr>
        <p:spPr/>
        <p:txBody>
          <a:bodyPr/>
          <a:lstStyle/>
          <a:p>
            <a:fld id="{AA85E915-D4C6-45A7-B919-0B0319537F40}" type="datetimeFigureOut">
              <a:rPr lang="en-IN" smtClean="0"/>
              <a:t>18-12-2022</a:t>
            </a:fld>
            <a:endParaRPr lang="en-IN"/>
          </a:p>
        </p:txBody>
      </p:sp>
      <p:sp>
        <p:nvSpPr>
          <p:cNvPr id="3" name="Footer Placeholder 2">
            <a:extLst>
              <a:ext uri="{FF2B5EF4-FFF2-40B4-BE49-F238E27FC236}">
                <a16:creationId xmlns:a16="http://schemas.microsoft.com/office/drawing/2014/main" id="{962D5684-4692-3D5E-4F3E-30C0B72501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C06B26-064F-522B-5D97-61BA8419123E}"/>
              </a:ext>
            </a:extLst>
          </p:cNvPr>
          <p:cNvSpPr>
            <a:spLocks noGrp="1"/>
          </p:cNvSpPr>
          <p:nvPr>
            <p:ph type="sldNum" sz="quarter" idx="12"/>
          </p:nvPr>
        </p:nvSpPr>
        <p:spPr/>
        <p:txBody>
          <a:bodyPr/>
          <a:lstStyle/>
          <a:p>
            <a:fld id="{89269E6F-FB50-4717-A4B5-19C4ED029DCD}" type="slidenum">
              <a:rPr lang="en-IN" smtClean="0"/>
              <a:t>‹#›</a:t>
            </a:fld>
            <a:endParaRPr lang="en-IN"/>
          </a:p>
        </p:txBody>
      </p:sp>
    </p:spTree>
    <p:extLst>
      <p:ext uri="{BB962C8B-B14F-4D97-AF65-F5344CB8AC3E}">
        <p14:creationId xmlns:p14="http://schemas.microsoft.com/office/powerpoint/2010/main" val="687460890"/>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85DE-AEEB-4620-7657-F2F8B89C37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D13938-2B76-EE26-D7CA-E3CE84EE9C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9E24B4-0072-A543-6B68-73666F778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79F2CD-6C23-BAE1-8745-3AE3B881353C}"/>
              </a:ext>
            </a:extLst>
          </p:cNvPr>
          <p:cNvSpPr>
            <a:spLocks noGrp="1"/>
          </p:cNvSpPr>
          <p:nvPr>
            <p:ph type="dt" sz="half" idx="10"/>
          </p:nvPr>
        </p:nvSpPr>
        <p:spPr/>
        <p:txBody>
          <a:bodyPr/>
          <a:lstStyle/>
          <a:p>
            <a:fld id="{AA85E915-D4C6-45A7-B919-0B0319537F40}" type="datetimeFigureOut">
              <a:rPr lang="en-IN" smtClean="0"/>
              <a:t>18-12-2022</a:t>
            </a:fld>
            <a:endParaRPr lang="en-IN"/>
          </a:p>
        </p:txBody>
      </p:sp>
      <p:sp>
        <p:nvSpPr>
          <p:cNvPr id="6" name="Footer Placeholder 5">
            <a:extLst>
              <a:ext uri="{FF2B5EF4-FFF2-40B4-BE49-F238E27FC236}">
                <a16:creationId xmlns:a16="http://schemas.microsoft.com/office/drawing/2014/main" id="{C1413254-DBA8-29E5-6495-4691111E16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6A4356-597C-15C4-B48E-108A1024A227}"/>
              </a:ext>
            </a:extLst>
          </p:cNvPr>
          <p:cNvSpPr>
            <a:spLocks noGrp="1"/>
          </p:cNvSpPr>
          <p:nvPr>
            <p:ph type="sldNum" sz="quarter" idx="12"/>
          </p:nvPr>
        </p:nvSpPr>
        <p:spPr/>
        <p:txBody>
          <a:bodyPr/>
          <a:lstStyle/>
          <a:p>
            <a:fld id="{89269E6F-FB50-4717-A4B5-19C4ED029DCD}" type="slidenum">
              <a:rPr lang="en-IN" smtClean="0"/>
              <a:t>‹#›</a:t>
            </a:fld>
            <a:endParaRPr lang="en-IN"/>
          </a:p>
        </p:txBody>
      </p:sp>
    </p:spTree>
    <p:extLst>
      <p:ext uri="{BB962C8B-B14F-4D97-AF65-F5344CB8AC3E}">
        <p14:creationId xmlns:p14="http://schemas.microsoft.com/office/powerpoint/2010/main" val="3415037324"/>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48614-810C-11F3-35E4-A3C87656E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33463D-9220-1B38-3CB4-7260B3011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CFD519-1DED-D215-53E4-921E77C47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B1E8F-B736-613E-3F5B-B806C1870871}"/>
              </a:ext>
            </a:extLst>
          </p:cNvPr>
          <p:cNvSpPr>
            <a:spLocks noGrp="1"/>
          </p:cNvSpPr>
          <p:nvPr>
            <p:ph type="dt" sz="half" idx="10"/>
          </p:nvPr>
        </p:nvSpPr>
        <p:spPr/>
        <p:txBody>
          <a:bodyPr/>
          <a:lstStyle/>
          <a:p>
            <a:fld id="{AA85E915-D4C6-45A7-B919-0B0319537F40}" type="datetimeFigureOut">
              <a:rPr lang="en-IN" smtClean="0"/>
              <a:t>18-12-2022</a:t>
            </a:fld>
            <a:endParaRPr lang="en-IN"/>
          </a:p>
        </p:txBody>
      </p:sp>
      <p:sp>
        <p:nvSpPr>
          <p:cNvPr id="6" name="Footer Placeholder 5">
            <a:extLst>
              <a:ext uri="{FF2B5EF4-FFF2-40B4-BE49-F238E27FC236}">
                <a16:creationId xmlns:a16="http://schemas.microsoft.com/office/drawing/2014/main" id="{B88D05F7-EAA4-C6F4-203F-08FD3FA5C8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D5DD15-AC3E-3BAF-4D38-A0C0265D56E1}"/>
              </a:ext>
            </a:extLst>
          </p:cNvPr>
          <p:cNvSpPr>
            <a:spLocks noGrp="1"/>
          </p:cNvSpPr>
          <p:nvPr>
            <p:ph type="sldNum" sz="quarter" idx="12"/>
          </p:nvPr>
        </p:nvSpPr>
        <p:spPr/>
        <p:txBody>
          <a:bodyPr/>
          <a:lstStyle/>
          <a:p>
            <a:fld id="{89269E6F-FB50-4717-A4B5-19C4ED029DCD}" type="slidenum">
              <a:rPr lang="en-IN" smtClean="0"/>
              <a:t>‹#›</a:t>
            </a:fld>
            <a:endParaRPr lang="en-IN"/>
          </a:p>
        </p:txBody>
      </p:sp>
    </p:spTree>
    <p:extLst>
      <p:ext uri="{BB962C8B-B14F-4D97-AF65-F5344CB8AC3E}">
        <p14:creationId xmlns:p14="http://schemas.microsoft.com/office/powerpoint/2010/main" val="3502480579"/>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D83C5-0D3F-A1EE-E278-A1A5D42768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4BF25C-4445-C0D9-E9FC-18CF17A5C5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6A0999-A4BD-B70B-BEE9-45C8BC997EF3}"/>
              </a:ext>
            </a:extLst>
          </p:cNvPr>
          <p:cNvSpPr>
            <a:spLocks noGrp="1"/>
          </p:cNvSpPr>
          <p:nvPr>
            <p:ph type="dt" sz="half" idx="10"/>
          </p:nvPr>
        </p:nvSpPr>
        <p:spPr/>
        <p:txBody>
          <a:bodyPr/>
          <a:lstStyle/>
          <a:p>
            <a:fld id="{AA85E915-D4C6-45A7-B919-0B0319537F40}" type="datetimeFigureOut">
              <a:rPr lang="en-IN" smtClean="0"/>
              <a:t>18-12-2022</a:t>
            </a:fld>
            <a:endParaRPr lang="en-IN"/>
          </a:p>
        </p:txBody>
      </p:sp>
      <p:sp>
        <p:nvSpPr>
          <p:cNvPr id="5" name="Footer Placeholder 4">
            <a:extLst>
              <a:ext uri="{FF2B5EF4-FFF2-40B4-BE49-F238E27FC236}">
                <a16:creationId xmlns:a16="http://schemas.microsoft.com/office/drawing/2014/main" id="{BB5DCB3D-427D-7CB9-9B83-56A65F22F1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27FA2A-07F6-38A8-2692-FB4C62FA347C}"/>
              </a:ext>
            </a:extLst>
          </p:cNvPr>
          <p:cNvSpPr>
            <a:spLocks noGrp="1"/>
          </p:cNvSpPr>
          <p:nvPr>
            <p:ph type="sldNum" sz="quarter" idx="12"/>
          </p:nvPr>
        </p:nvSpPr>
        <p:spPr/>
        <p:txBody>
          <a:bodyPr/>
          <a:lstStyle/>
          <a:p>
            <a:fld id="{89269E6F-FB50-4717-A4B5-19C4ED029DCD}" type="slidenum">
              <a:rPr lang="en-IN" smtClean="0"/>
              <a:t>‹#›</a:t>
            </a:fld>
            <a:endParaRPr lang="en-IN"/>
          </a:p>
        </p:txBody>
      </p:sp>
    </p:spTree>
    <p:extLst>
      <p:ext uri="{BB962C8B-B14F-4D97-AF65-F5344CB8AC3E}">
        <p14:creationId xmlns:p14="http://schemas.microsoft.com/office/powerpoint/2010/main" val="183908353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0A41-51DF-58EF-7B26-1E37633EC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D1F2CEB-3F47-006A-680C-CA1F5B5553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728322-932C-F835-F58E-E70815718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8E7E4A-C1FF-89AF-6865-413D7CC78B5F}"/>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6" name="Footer Placeholder 5">
            <a:extLst>
              <a:ext uri="{FF2B5EF4-FFF2-40B4-BE49-F238E27FC236}">
                <a16:creationId xmlns:a16="http://schemas.microsoft.com/office/drawing/2014/main" id="{FCF72B75-64EC-4827-0808-9036008FB0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800600-1094-A998-5D2B-9F3ACE944456}"/>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1447412849"/>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0E3532-829C-0308-37A5-28FB564ED6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6E9D85-BDEB-21C0-9632-429B0C3029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15D598-6197-203B-F418-D167AED86BE0}"/>
              </a:ext>
            </a:extLst>
          </p:cNvPr>
          <p:cNvSpPr>
            <a:spLocks noGrp="1"/>
          </p:cNvSpPr>
          <p:nvPr>
            <p:ph type="dt" sz="half" idx="10"/>
          </p:nvPr>
        </p:nvSpPr>
        <p:spPr/>
        <p:txBody>
          <a:bodyPr/>
          <a:lstStyle/>
          <a:p>
            <a:fld id="{AA85E915-D4C6-45A7-B919-0B0319537F40}" type="datetimeFigureOut">
              <a:rPr lang="en-IN" smtClean="0"/>
              <a:t>18-12-2022</a:t>
            </a:fld>
            <a:endParaRPr lang="en-IN"/>
          </a:p>
        </p:txBody>
      </p:sp>
      <p:sp>
        <p:nvSpPr>
          <p:cNvPr id="5" name="Footer Placeholder 4">
            <a:extLst>
              <a:ext uri="{FF2B5EF4-FFF2-40B4-BE49-F238E27FC236}">
                <a16:creationId xmlns:a16="http://schemas.microsoft.com/office/drawing/2014/main" id="{EE67AA60-DB77-50EC-B861-1405179FF6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F6F55D-1C81-C804-8FE9-A2DD04C27989}"/>
              </a:ext>
            </a:extLst>
          </p:cNvPr>
          <p:cNvSpPr>
            <a:spLocks noGrp="1"/>
          </p:cNvSpPr>
          <p:nvPr>
            <p:ph type="sldNum" sz="quarter" idx="12"/>
          </p:nvPr>
        </p:nvSpPr>
        <p:spPr/>
        <p:txBody>
          <a:bodyPr/>
          <a:lstStyle/>
          <a:p>
            <a:fld id="{89269E6F-FB50-4717-A4B5-19C4ED029DCD}" type="slidenum">
              <a:rPr lang="en-IN" smtClean="0"/>
              <a:t>‹#›</a:t>
            </a:fld>
            <a:endParaRPr lang="en-IN"/>
          </a:p>
        </p:txBody>
      </p:sp>
    </p:spTree>
    <p:extLst>
      <p:ext uri="{BB962C8B-B14F-4D97-AF65-F5344CB8AC3E}">
        <p14:creationId xmlns:p14="http://schemas.microsoft.com/office/powerpoint/2010/main" val="2262874961"/>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53948484"/>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38713233"/>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FA0E-C07D-F62F-D8F0-4398157E1B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0BFA4B6-D546-881B-FCA3-5F11D8060B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1D3F476-969A-6610-BDF0-FF0BDAD4FE0E}"/>
              </a:ext>
            </a:extLst>
          </p:cNvPr>
          <p:cNvSpPr>
            <a:spLocks noGrp="1"/>
          </p:cNvSpPr>
          <p:nvPr>
            <p:ph type="dt" sz="half" idx="10"/>
          </p:nvPr>
        </p:nvSpPr>
        <p:spPr/>
        <p:txBody>
          <a:bodyPr/>
          <a:lstStyle/>
          <a:p>
            <a:fld id="{540EA3D7-662D-44BB-9FCB-03319CCDA4AC}" type="datetimeFigureOut">
              <a:rPr lang="en-IN" smtClean="0"/>
              <a:t>18-12-2022</a:t>
            </a:fld>
            <a:endParaRPr lang="en-IN"/>
          </a:p>
        </p:txBody>
      </p:sp>
      <p:sp>
        <p:nvSpPr>
          <p:cNvPr id="5" name="Footer Placeholder 4">
            <a:extLst>
              <a:ext uri="{FF2B5EF4-FFF2-40B4-BE49-F238E27FC236}">
                <a16:creationId xmlns:a16="http://schemas.microsoft.com/office/drawing/2014/main" id="{E8682EF1-8BCE-EDED-D30E-89A29AE07D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C27CDD-C801-1764-F784-C2B4B25C1CCA}"/>
              </a:ext>
            </a:extLst>
          </p:cNvPr>
          <p:cNvSpPr>
            <a:spLocks noGrp="1"/>
          </p:cNvSpPr>
          <p:nvPr>
            <p:ph type="sldNum" sz="quarter" idx="12"/>
          </p:nvPr>
        </p:nvSpPr>
        <p:spPr/>
        <p:txBody>
          <a:bodyPr/>
          <a:lstStyle/>
          <a:p>
            <a:fld id="{0160A98C-2B52-4FEE-9750-325A0032E1B4}" type="slidenum">
              <a:rPr lang="en-IN" smtClean="0"/>
              <a:t>‹#›</a:t>
            </a:fld>
            <a:endParaRPr lang="en-IN"/>
          </a:p>
        </p:txBody>
      </p:sp>
    </p:spTree>
    <p:extLst>
      <p:ext uri="{BB962C8B-B14F-4D97-AF65-F5344CB8AC3E}">
        <p14:creationId xmlns:p14="http://schemas.microsoft.com/office/powerpoint/2010/main" val="2400873026"/>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B586-409C-8540-71EE-3290EF2599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860F83-F904-8F81-98B3-53194D417D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5531DE-77E5-7B52-4AD0-2E532944ADF3}"/>
              </a:ext>
            </a:extLst>
          </p:cNvPr>
          <p:cNvSpPr>
            <a:spLocks noGrp="1"/>
          </p:cNvSpPr>
          <p:nvPr>
            <p:ph type="dt" sz="half" idx="10"/>
          </p:nvPr>
        </p:nvSpPr>
        <p:spPr/>
        <p:txBody>
          <a:bodyPr/>
          <a:lstStyle/>
          <a:p>
            <a:fld id="{540EA3D7-662D-44BB-9FCB-03319CCDA4AC}" type="datetimeFigureOut">
              <a:rPr lang="en-IN" smtClean="0"/>
              <a:t>18-12-2022</a:t>
            </a:fld>
            <a:endParaRPr lang="en-IN"/>
          </a:p>
        </p:txBody>
      </p:sp>
      <p:sp>
        <p:nvSpPr>
          <p:cNvPr id="5" name="Footer Placeholder 4">
            <a:extLst>
              <a:ext uri="{FF2B5EF4-FFF2-40B4-BE49-F238E27FC236}">
                <a16:creationId xmlns:a16="http://schemas.microsoft.com/office/drawing/2014/main" id="{1246647E-EEFF-2646-C9A2-B05692B9A1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6F8398-2426-4A16-6E14-B92ECC612D9F}"/>
              </a:ext>
            </a:extLst>
          </p:cNvPr>
          <p:cNvSpPr>
            <a:spLocks noGrp="1"/>
          </p:cNvSpPr>
          <p:nvPr>
            <p:ph type="sldNum" sz="quarter" idx="12"/>
          </p:nvPr>
        </p:nvSpPr>
        <p:spPr/>
        <p:txBody>
          <a:bodyPr/>
          <a:lstStyle/>
          <a:p>
            <a:fld id="{0160A98C-2B52-4FEE-9750-325A0032E1B4}" type="slidenum">
              <a:rPr lang="en-IN" smtClean="0"/>
              <a:t>‹#›</a:t>
            </a:fld>
            <a:endParaRPr lang="en-IN"/>
          </a:p>
        </p:txBody>
      </p:sp>
    </p:spTree>
    <p:extLst>
      <p:ext uri="{BB962C8B-B14F-4D97-AF65-F5344CB8AC3E}">
        <p14:creationId xmlns:p14="http://schemas.microsoft.com/office/powerpoint/2010/main" val="4086814482"/>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E598-F409-C388-B3D2-7F85540178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3919925-D486-2F03-6C88-3FFB6C5C6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453BF1-BC06-497B-FD65-63DFECD46FA0}"/>
              </a:ext>
            </a:extLst>
          </p:cNvPr>
          <p:cNvSpPr>
            <a:spLocks noGrp="1"/>
          </p:cNvSpPr>
          <p:nvPr>
            <p:ph type="dt" sz="half" idx="10"/>
          </p:nvPr>
        </p:nvSpPr>
        <p:spPr/>
        <p:txBody>
          <a:bodyPr/>
          <a:lstStyle/>
          <a:p>
            <a:fld id="{540EA3D7-662D-44BB-9FCB-03319CCDA4AC}" type="datetimeFigureOut">
              <a:rPr lang="en-IN" smtClean="0"/>
              <a:t>18-12-2022</a:t>
            </a:fld>
            <a:endParaRPr lang="en-IN"/>
          </a:p>
        </p:txBody>
      </p:sp>
      <p:sp>
        <p:nvSpPr>
          <p:cNvPr id="5" name="Footer Placeholder 4">
            <a:extLst>
              <a:ext uri="{FF2B5EF4-FFF2-40B4-BE49-F238E27FC236}">
                <a16:creationId xmlns:a16="http://schemas.microsoft.com/office/drawing/2014/main" id="{FDA35BDA-0F8D-17C9-A2A5-AEA942DEF4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3A1481-F787-C5CE-2384-C739AFF6E7C2}"/>
              </a:ext>
            </a:extLst>
          </p:cNvPr>
          <p:cNvSpPr>
            <a:spLocks noGrp="1"/>
          </p:cNvSpPr>
          <p:nvPr>
            <p:ph type="sldNum" sz="quarter" idx="12"/>
          </p:nvPr>
        </p:nvSpPr>
        <p:spPr/>
        <p:txBody>
          <a:bodyPr/>
          <a:lstStyle/>
          <a:p>
            <a:fld id="{0160A98C-2B52-4FEE-9750-325A0032E1B4}" type="slidenum">
              <a:rPr lang="en-IN" smtClean="0"/>
              <a:t>‹#›</a:t>
            </a:fld>
            <a:endParaRPr lang="en-IN"/>
          </a:p>
        </p:txBody>
      </p:sp>
    </p:spTree>
    <p:extLst>
      <p:ext uri="{BB962C8B-B14F-4D97-AF65-F5344CB8AC3E}">
        <p14:creationId xmlns:p14="http://schemas.microsoft.com/office/powerpoint/2010/main" val="2240100469"/>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FD2F-6F72-DD68-D38F-4F40B751FB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A77EE6-A30B-9D55-E5CF-355B39BBCA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68FBF1-E702-B2D6-FD1C-7342B8C5C3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D2CD653-05B0-BE8D-6C00-6992380B50C0}"/>
              </a:ext>
            </a:extLst>
          </p:cNvPr>
          <p:cNvSpPr>
            <a:spLocks noGrp="1"/>
          </p:cNvSpPr>
          <p:nvPr>
            <p:ph type="dt" sz="half" idx="10"/>
          </p:nvPr>
        </p:nvSpPr>
        <p:spPr/>
        <p:txBody>
          <a:bodyPr/>
          <a:lstStyle/>
          <a:p>
            <a:fld id="{540EA3D7-662D-44BB-9FCB-03319CCDA4AC}" type="datetimeFigureOut">
              <a:rPr lang="en-IN" smtClean="0"/>
              <a:t>18-12-2022</a:t>
            </a:fld>
            <a:endParaRPr lang="en-IN"/>
          </a:p>
        </p:txBody>
      </p:sp>
      <p:sp>
        <p:nvSpPr>
          <p:cNvPr id="6" name="Footer Placeholder 5">
            <a:extLst>
              <a:ext uri="{FF2B5EF4-FFF2-40B4-BE49-F238E27FC236}">
                <a16:creationId xmlns:a16="http://schemas.microsoft.com/office/drawing/2014/main" id="{747B9F82-6C81-2F61-7220-806055B2DB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BB23E3-E147-AD9E-62A1-7008BC855883}"/>
              </a:ext>
            </a:extLst>
          </p:cNvPr>
          <p:cNvSpPr>
            <a:spLocks noGrp="1"/>
          </p:cNvSpPr>
          <p:nvPr>
            <p:ph type="sldNum" sz="quarter" idx="12"/>
          </p:nvPr>
        </p:nvSpPr>
        <p:spPr/>
        <p:txBody>
          <a:bodyPr/>
          <a:lstStyle/>
          <a:p>
            <a:fld id="{0160A98C-2B52-4FEE-9750-325A0032E1B4}" type="slidenum">
              <a:rPr lang="en-IN" smtClean="0"/>
              <a:t>‹#›</a:t>
            </a:fld>
            <a:endParaRPr lang="en-IN"/>
          </a:p>
        </p:txBody>
      </p:sp>
    </p:spTree>
    <p:extLst>
      <p:ext uri="{BB962C8B-B14F-4D97-AF65-F5344CB8AC3E}">
        <p14:creationId xmlns:p14="http://schemas.microsoft.com/office/powerpoint/2010/main" val="3606965798"/>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5A8F-B670-7939-CB36-3DB45ABF01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B623AB-4D14-4FDC-FC47-D1C8BB00EA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15B8B-6C29-9158-B78B-612AAA84E7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35E5FA2-C4A7-2C6D-E2F4-6251A27CE1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4BEDC7-8AFA-4746-28F3-10E71DF669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CB977C7-102C-2A4B-3B7D-4C3CBF418A95}"/>
              </a:ext>
            </a:extLst>
          </p:cNvPr>
          <p:cNvSpPr>
            <a:spLocks noGrp="1"/>
          </p:cNvSpPr>
          <p:nvPr>
            <p:ph type="dt" sz="half" idx="10"/>
          </p:nvPr>
        </p:nvSpPr>
        <p:spPr/>
        <p:txBody>
          <a:bodyPr/>
          <a:lstStyle/>
          <a:p>
            <a:fld id="{540EA3D7-662D-44BB-9FCB-03319CCDA4AC}" type="datetimeFigureOut">
              <a:rPr lang="en-IN" smtClean="0"/>
              <a:t>18-12-2022</a:t>
            </a:fld>
            <a:endParaRPr lang="en-IN"/>
          </a:p>
        </p:txBody>
      </p:sp>
      <p:sp>
        <p:nvSpPr>
          <p:cNvPr id="8" name="Footer Placeholder 7">
            <a:extLst>
              <a:ext uri="{FF2B5EF4-FFF2-40B4-BE49-F238E27FC236}">
                <a16:creationId xmlns:a16="http://schemas.microsoft.com/office/drawing/2014/main" id="{15613E79-92BF-B5F7-7CD3-341E0D84DCD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736BBC5-E2DE-0C28-058C-D3E7D5F15F33}"/>
              </a:ext>
            </a:extLst>
          </p:cNvPr>
          <p:cNvSpPr>
            <a:spLocks noGrp="1"/>
          </p:cNvSpPr>
          <p:nvPr>
            <p:ph type="sldNum" sz="quarter" idx="12"/>
          </p:nvPr>
        </p:nvSpPr>
        <p:spPr/>
        <p:txBody>
          <a:bodyPr/>
          <a:lstStyle/>
          <a:p>
            <a:fld id="{0160A98C-2B52-4FEE-9750-325A0032E1B4}" type="slidenum">
              <a:rPr lang="en-IN" smtClean="0"/>
              <a:t>‹#›</a:t>
            </a:fld>
            <a:endParaRPr lang="en-IN"/>
          </a:p>
        </p:txBody>
      </p:sp>
    </p:spTree>
    <p:extLst>
      <p:ext uri="{BB962C8B-B14F-4D97-AF65-F5344CB8AC3E}">
        <p14:creationId xmlns:p14="http://schemas.microsoft.com/office/powerpoint/2010/main" val="1601621864"/>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587B-80FC-A184-5B08-B9C0D1A71C0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3DCBC3-E82D-3E3B-3656-56AFBC25E59A}"/>
              </a:ext>
            </a:extLst>
          </p:cNvPr>
          <p:cNvSpPr>
            <a:spLocks noGrp="1"/>
          </p:cNvSpPr>
          <p:nvPr>
            <p:ph type="dt" sz="half" idx="10"/>
          </p:nvPr>
        </p:nvSpPr>
        <p:spPr/>
        <p:txBody>
          <a:bodyPr/>
          <a:lstStyle/>
          <a:p>
            <a:fld id="{540EA3D7-662D-44BB-9FCB-03319CCDA4AC}" type="datetimeFigureOut">
              <a:rPr lang="en-IN" smtClean="0"/>
              <a:t>18-12-2022</a:t>
            </a:fld>
            <a:endParaRPr lang="en-IN"/>
          </a:p>
        </p:txBody>
      </p:sp>
      <p:sp>
        <p:nvSpPr>
          <p:cNvPr id="4" name="Footer Placeholder 3">
            <a:extLst>
              <a:ext uri="{FF2B5EF4-FFF2-40B4-BE49-F238E27FC236}">
                <a16:creationId xmlns:a16="http://schemas.microsoft.com/office/drawing/2014/main" id="{2893CBDF-8B1C-376D-EC49-1CA076590D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A8721BC-E7B7-3C06-23CE-C6C89F126A04}"/>
              </a:ext>
            </a:extLst>
          </p:cNvPr>
          <p:cNvSpPr>
            <a:spLocks noGrp="1"/>
          </p:cNvSpPr>
          <p:nvPr>
            <p:ph type="sldNum" sz="quarter" idx="12"/>
          </p:nvPr>
        </p:nvSpPr>
        <p:spPr/>
        <p:txBody>
          <a:bodyPr/>
          <a:lstStyle/>
          <a:p>
            <a:fld id="{0160A98C-2B52-4FEE-9750-325A0032E1B4}" type="slidenum">
              <a:rPr lang="en-IN" smtClean="0"/>
              <a:t>‹#›</a:t>
            </a:fld>
            <a:endParaRPr lang="en-IN"/>
          </a:p>
        </p:txBody>
      </p:sp>
    </p:spTree>
    <p:extLst>
      <p:ext uri="{BB962C8B-B14F-4D97-AF65-F5344CB8AC3E}">
        <p14:creationId xmlns:p14="http://schemas.microsoft.com/office/powerpoint/2010/main" val="1048895617"/>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BAED50-3356-917E-C4C7-AD07D878D317}"/>
              </a:ext>
            </a:extLst>
          </p:cNvPr>
          <p:cNvSpPr>
            <a:spLocks noGrp="1"/>
          </p:cNvSpPr>
          <p:nvPr>
            <p:ph type="dt" sz="half" idx="10"/>
          </p:nvPr>
        </p:nvSpPr>
        <p:spPr/>
        <p:txBody>
          <a:bodyPr/>
          <a:lstStyle/>
          <a:p>
            <a:fld id="{540EA3D7-662D-44BB-9FCB-03319CCDA4AC}" type="datetimeFigureOut">
              <a:rPr lang="en-IN" smtClean="0"/>
              <a:t>18-12-2022</a:t>
            </a:fld>
            <a:endParaRPr lang="en-IN"/>
          </a:p>
        </p:txBody>
      </p:sp>
      <p:sp>
        <p:nvSpPr>
          <p:cNvPr id="3" name="Footer Placeholder 2">
            <a:extLst>
              <a:ext uri="{FF2B5EF4-FFF2-40B4-BE49-F238E27FC236}">
                <a16:creationId xmlns:a16="http://schemas.microsoft.com/office/drawing/2014/main" id="{AAD1D991-7939-4541-912E-83CF7A68BD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A363A2-C531-7B63-215B-89206BE8F23E}"/>
              </a:ext>
            </a:extLst>
          </p:cNvPr>
          <p:cNvSpPr>
            <a:spLocks noGrp="1"/>
          </p:cNvSpPr>
          <p:nvPr>
            <p:ph type="sldNum" sz="quarter" idx="12"/>
          </p:nvPr>
        </p:nvSpPr>
        <p:spPr/>
        <p:txBody>
          <a:bodyPr/>
          <a:lstStyle/>
          <a:p>
            <a:fld id="{0160A98C-2B52-4FEE-9750-325A0032E1B4}" type="slidenum">
              <a:rPr lang="en-IN" smtClean="0"/>
              <a:t>‹#›</a:t>
            </a:fld>
            <a:endParaRPr lang="en-IN"/>
          </a:p>
        </p:txBody>
      </p:sp>
    </p:spTree>
    <p:extLst>
      <p:ext uri="{BB962C8B-B14F-4D97-AF65-F5344CB8AC3E}">
        <p14:creationId xmlns:p14="http://schemas.microsoft.com/office/powerpoint/2010/main" val="124972167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897B-7427-0301-D904-EC1BB5832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B22877-98A5-5B3C-9269-1970FB960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672033D-0D70-5B62-E6ED-C1CF8874C7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07496-1CD0-67D6-D39A-E9BA8430E4A2}"/>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6" name="Footer Placeholder 5">
            <a:extLst>
              <a:ext uri="{FF2B5EF4-FFF2-40B4-BE49-F238E27FC236}">
                <a16:creationId xmlns:a16="http://schemas.microsoft.com/office/drawing/2014/main" id="{6B216948-5873-1DAF-40A4-038D651922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AF366A-7ECC-325C-5E55-E463C0534BA9}"/>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433712264"/>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E13E-5BAA-AC81-8BC0-8CAB25872A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47EDF72-EDAF-75E2-C7DA-A396D69D4A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FF1918-7AB4-864A-2C08-39A2D0174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07D2DE-F1ED-2EC1-756F-DCBA77A062E8}"/>
              </a:ext>
            </a:extLst>
          </p:cNvPr>
          <p:cNvSpPr>
            <a:spLocks noGrp="1"/>
          </p:cNvSpPr>
          <p:nvPr>
            <p:ph type="dt" sz="half" idx="10"/>
          </p:nvPr>
        </p:nvSpPr>
        <p:spPr/>
        <p:txBody>
          <a:bodyPr/>
          <a:lstStyle/>
          <a:p>
            <a:fld id="{540EA3D7-662D-44BB-9FCB-03319CCDA4AC}" type="datetimeFigureOut">
              <a:rPr lang="en-IN" smtClean="0"/>
              <a:t>18-12-2022</a:t>
            </a:fld>
            <a:endParaRPr lang="en-IN"/>
          </a:p>
        </p:txBody>
      </p:sp>
      <p:sp>
        <p:nvSpPr>
          <p:cNvPr id="6" name="Footer Placeholder 5">
            <a:extLst>
              <a:ext uri="{FF2B5EF4-FFF2-40B4-BE49-F238E27FC236}">
                <a16:creationId xmlns:a16="http://schemas.microsoft.com/office/drawing/2014/main" id="{1C728E5A-AE92-2512-D524-C925BED596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E3284C-3FE8-9F40-CC23-2F7DAC15AB05}"/>
              </a:ext>
            </a:extLst>
          </p:cNvPr>
          <p:cNvSpPr>
            <a:spLocks noGrp="1"/>
          </p:cNvSpPr>
          <p:nvPr>
            <p:ph type="sldNum" sz="quarter" idx="12"/>
          </p:nvPr>
        </p:nvSpPr>
        <p:spPr/>
        <p:txBody>
          <a:bodyPr/>
          <a:lstStyle/>
          <a:p>
            <a:fld id="{0160A98C-2B52-4FEE-9750-325A0032E1B4}" type="slidenum">
              <a:rPr lang="en-IN" smtClean="0"/>
              <a:t>‹#›</a:t>
            </a:fld>
            <a:endParaRPr lang="en-IN"/>
          </a:p>
        </p:txBody>
      </p:sp>
    </p:spTree>
    <p:extLst>
      <p:ext uri="{BB962C8B-B14F-4D97-AF65-F5344CB8AC3E}">
        <p14:creationId xmlns:p14="http://schemas.microsoft.com/office/powerpoint/2010/main" val="817703211"/>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58DE-7FF6-611A-D383-5DD707381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89A0353-670F-164E-487B-5C33CE5FA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B2E754-4DB6-EB35-19BA-4888C4615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6855-9121-16DD-5C9D-97C4928D8679}"/>
              </a:ext>
            </a:extLst>
          </p:cNvPr>
          <p:cNvSpPr>
            <a:spLocks noGrp="1"/>
          </p:cNvSpPr>
          <p:nvPr>
            <p:ph type="dt" sz="half" idx="10"/>
          </p:nvPr>
        </p:nvSpPr>
        <p:spPr/>
        <p:txBody>
          <a:bodyPr/>
          <a:lstStyle/>
          <a:p>
            <a:fld id="{540EA3D7-662D-44BB-9FCB-03319CCDA4AC}" type="datetimeFigureOut">
              <a:rPr lang="en-IN" smtClean="0"/>
              <a:t>18-12-2022</a:t>
            </a:fld>
            <a:endParaRPr lang="en-IN"/>
          </a:p>
        </p:txBody>
      </p:sp>
      <p:sp>
        <p:nvSpPr>
          <p:cNvPr id="6" name="Footer Placeholder 5">
            <a:extLst>
              <a:ext uri="{FF2B5EF4-FFF2-40B4-BE49-F238E27FC236}">
                <a16:creationId xmlns:a16="http://schemas.microsoft.com/office/drawing/2014/main" id="{BF871F96-8AE7-11E2-6E85-DF5744C127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901823-E0A0-D009-34C4-A2638BAFF1DD}"/>
              </a:ext>
            </a:extLst>
          </p:cNvPr>
          <p:cNvSpPr>
            <a:spLocks noGrp="1"/>
          </p:cNvSpPr>
          <p:nvPr>
            <p:ph type="sldNum" sz="quarter" idx="12"/>
          </p:nvPr>
        </p:nvSpPr>
        <p:spPr/>
        <p:txBody>
          <a:bodyPr/>
          <a:lstStyle/>
          <a:p>
            <a:fld id="{0160A98C-2B52-4FEE-9750-325A0032E1B4}" type="slidenum">
              <a:rPr lang="en-IN" smtClean="0"/>
              <a:t>‹#›</a:t>
            </a:fld>
            <a:endParaRPr lang="en-IN"/>
          </a:p>
        </p:txBody>
      </p:sp>
    </p:spTree>
    <p:extLst>
      <p:ext uri="{BB962C8B-B14F-4D97-AF65-F5344CB8AC3E}">
        <p14:creationId xmlns:p14="http://schemas.microsoft.com/office/powerpoint/2010/main" val="1006245345"/>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04CB-4021-B197-2A7E-894662CA69A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0810E8-11AA-5389-7A79-12C3D3E84E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340EF1-23B9-5233-4347-7197FE51068F}"/>
              </a:ext>
            </a:extLst>
          </p:cNvPr>
          <p:cNvSpPr>
            <a:spLocks noGrp="1"/>
          </p:cNvSpPr>
          <p:nvPr>
            <p:ph type="dt" sz="half" idx="10"/>
          </p:nvPr>
        </p:nvSpPr>
        <p:spPr/>
        <p:txBody>
          <a:bodyPr/>
          <a:lstStyle/>
          <a:p>
            <a:fld id="{540EA3D7-662D-44BB-9FCB-03319CCDA4AC}" type="datetimeFigureOut">
              <a:rPr lang="en-IN" smtClean="0"/>
              <a:t>18-12-2022</a:t>
            </a:fld>
            <a:endParaRPr lang="en-IN"/>
          </a:p>
        </p:txBody>
      </p:sp>
      <p:sp>
        <p:nvSpPr>
          <p:cNvPr id="5" name="Footer Placeholder 4">
            <a:extLst>
              <a:ext uri="{FF2B5EF4-FFF2-40B4-BE49-F238E27FC236}">
                <a16:creationId xmlns:a16="http://schemas.microsoft.com/office/drawing/2014/main" id="{3A26D924-6213-2123-DA0F-E2811D06AB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16160F-67C5-EB52-186F-DCB52F20A140}"/>
              </a:ext>
            </a:extLst>
          </p:cNvPr>
          <p:cNvSpPr>
            <a:spLocks noGrp="1"/>
          </p:cNvSpPr>
          <p:nvPr>
            <p:ph type="sldNum" sz="quarter" idx="12"/>
          </p:nvPr>
        </p:nvSpPr>
        <p:spPr/>
        <p:txBody>
          <a:bodyPr/>
          <a:lstStyle/>
          <a:p>
            <a:fld id="{0160A98C-2B52-4FEE-9750-325A0032E1B4}" type="slidenum">
              <a:rPr lang="en-IN" smtClean="0"/>
              <a:t>‹#›</a:t>
            </a:fld>
            <a:endParaRPr lang="en-IN"/>
          </a:p>
        </p:txBody>
      </p:sp>
    </p:spTree>
    <p:extLst>
      <p:ext uri="{BB962C8B-B14F-4D97-AF65-F5344CB8AC3E}">
        <p14:creationId xmlns:p14="http://schemas.microsoft.com/office/powerpoint/2010/main" val="2379153785"/>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392B5-1609-97E6-73DB-5F9F1F7653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E8F117-1717-429B-F276-735272802F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66284B-EC13-7E0F-0043-A27F4628520B}"/>
              </a:ext>
            </a:extLst>
          </p:cNvPr>
          <p:cNvSpPr>
            <a:spLocks noGrp="1"/>
          </p:cNvSpPr>
          <p:nvPr>
            <p:ph type="dt" sz="half" idx="10"/>
          </p:nvPr>
        </p:nvSpPr>
        <p:spPr/>
        <p:txBody>
          <a:bodyPr/>
          <a:lstStyle/>
          <a:p>
            <a:fld id="{540EA3D7-662D-44BB-9FCB-03319CCDA4AC}" type="datetimeFigureOut">
              <a:rPr lang="en-IN" smtClean="0"/>
              <a:t>18-12-2022</a:t>
            </a:fld>
            <a:endParaRPr lang="en-IN"/>
          </a:p>
        </p:txBody>
      </p:sp>
      <p:sp>
        <p:nvSpPr>
          <p:cNvPr id="5" name="Footer Placeholder 4">
            <a:extLst>
              <a:ext uri="{FF2B5EF4-FFF2-40B4-BE49-F238E27FC236}">
                <a16:creationId xmlns:a16="http://schemas.microsoft.com/office/drawing/2014/main" id="{8567119F-A49C-F21E-9247-C92E790EF3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1D427B-6DCD-D44C-B111-416247FFA6DC}"/>
              </a:ext>
            </a:extLst>
          </p:cNvPr>
          <p:cNvSpPr>
            <a:spLocks noGrp="1"/>
          </p:cNvSpPr>
          <p:nvPr>
            <p:ph type="sldNum" sz="quarter" idx="12"/>
          </p:nvPr>
        </p:nvSpPr>
        <p:spPr/>
        <p:txBody>
          <a:bodyPr/>
          <a:lstStyle/>
          <a:p>
            <a:fld id="{0160A98C-2B52-4FEE-9750-325A0032E1B4}" type="slidenum">
              <a:rPr lang="en-IN" smtClean="0"/>
              <a:t>‹#›</a:t>
            </a:fld>
            <a:endParaRPr lang="en-IN"/>
          </a:p>
        </p:txBody>
      </p:sp>
    </p:spTree>
    <p:extLst>
      <p:ext uri="{BB962C8B-B14F-4D97-AF65-F5344CB8AC3E}">
        <p14:creationId xmlns:p14="http://schemas.microsoft.com/office/powerpoint/2010/main" val="2444739383"/>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31963489"/>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468568"/>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C638-18E5-493F-D723-B30AF65EE9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53515B-4065-3A9E-DBCE-1F8751877D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8A1D8B-C59E-CCB3-14AB-5FD4385EE569}"/>
              </a:ext>
            </a:extLst>
          </p:cNvPr>
          <p:cNvSpPr>
            <a:spLocks noGrp="1"/>
          </p:cNvSpPr>
          <p:nvPr>
            <p:ph type="dt" sz="half" idx="10"/>
          </p:nvPr>
        </p:nvSpPr>
        <p:spPr/>
        <p:txBody>
          <a:bodyPr/>
          <a:lstStyle/>
          <a:p>
            <a:fld id="{25325473-98CC-4390-AB9C-97DD7099DF3B}" type="datetimeFigureOut">
              <a:rPr lang="en-IN" smtClean="0"/>
              <a:t>18-12-2022</a:t>
            </a:fld>
            <a:endParaRPr lang="en-IN"/>
          </a:p>
        </p:txBody>
      </p:sp>
      <p:sp>
        <p:nvSpPr>
          <p:cNvPr id="5" name="Footer Placeholder 4">
            <a:extLst>
              <a:ext uri="{FF2B5EF4-FFF2-40B4-BE49-F238E27FC236}">
                <a16:creationId xmlns:a16="http://schemas.microsoft.com/office/drawing/2014/main" id="{F1054859-AF7D-30B9-4D10-7B402F6FA3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9423DF-3293-9301-6995-9448F9250241}"/>
              </a:ext>
            </a:extLst>
          </p:cNvPr>
          <p:cNvSpPr>
            <a:spLocks noGrp="1"/>
          </p:cNvSpPr>
          <p:nvPr>
            <p:ph type="sldNum" sz="quarter" idx="12"/>
          </p:nvPr>
        </p:nvSpPr>
        <p:spPr/>
        <p:txBody>
          <a:bodyPr/>
          <a:lstStyle/>
          <a:p>
            <a:fld id="{7333BFBE-7615-41AC-85B3-596973C8D3F8}" type="slidenum">
              <a:rPr lang="en-IN" smtClean="0"/>
              <a:t>‹#›</a:t>
            </a:fld>
            <a:endParaRPr lang="en-IN"/>
          </a:p>
        </p:txBody>
      </p:sp>
    </p:spTree>
    <p:extLst>
      <p:ext uri="{BB962C8B-B14F-4D97-AF65-F5344CB8AC3E}">
        <p14:creationId xmlns:p14="http://schemas.microsoft.com/office/powerpoint/2010/main" val="2795560892"/>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7AEC-AFBE-10F7-A792-B081561155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EEF43D-D5B2-8DE1-3DD0-340413DC35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9304C7-C3DC-DEE1-BD2F-14105A8EA0FC}"/>
              </a:ext>
            </a:extLst>
          </p:cNvPr>
          <p:cNvSpPr>
            <a:spLocks noGrp="1"/>
          </p:cNvSpPr>
          <p:nvPr>
            <p:ph type="dt" sz="half" idx="10"/>
          </p:nvPr>
        </p:nvSpPr>
        <p:spPr/>
        <p:txBody>
          <a:bodyPr/>
          <a:lstStyle/>
          <a:p>
            <a:fld id="{25325473-98CC-4390-AB9C-97DD7099DF3B}" type="datetimeFigureOut">
              <a:rPr lang="en-IN" smtClean="0"/>
              <a:t>18-12-2022</a:t>
            </a:fld>
            <a:endParaRPr lang="en-IN"/>
          </a:p>
        </p:txBody>
      </p:sp>
      <p:sp>
        <p:nvSpPr>
          <p:cNvPr id="5" name="Footer Placeholder 4">
            <a:extLst>
              <a:ext uri="{FF2B5EF4-FFF2-40B4-BE49-F238E27FC236}">
                <a16:creationId xmlns:a16="http://schemas.microsoft.com/office/drawing/2014/main" id="{EE2A9818-369D-A4D0-6B8C-D6D3F923F9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E2E186-E275-4870-169F-A18BB273B6FE}"/>
              </a:ext>
            </a:extLst>
          </p:cNvPr>
          <p:cNvSpPr>
            <a:spLocks noGrp="1"/>
          </p:cNvSpPr>
          <p:nvPr>
            <p:ph type="sldNum" sz="quarter" idx="12"/>
          </p:nvPr>
        </p:nvSpPr>
        <p:spPr/>
        <p:txBody>
          <a:bodyPr/>
          <a:lstStyle/>
          <a:p>
            <a:fld id="{7333BFBE-7615-41AC-85B3-596973C8D3F8}" type="slidenum">
              <a:rPr lang="en-IN" smtClean="0"/>
              <a:t>‹#›</a:t>
            </a:fld>
            <a:endParaRPr lang="en-IN"/>
          </a:p>
        </p:txBody>
      </p:sp>
    </p:spTree>
    <p:extLst>
      <p:ext uri="{BB962C8B-B14F-4D97-AF65-F5344CB8AC3E}">
        <p14:creationId xmlns:p14="http://schemas.microsoft.com/office/powerpoint/2010/main" val="4003242692"/>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5C7A-73F5-4BB2-778B-F37A4CC8F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A183F2-1FEC-DE81-7163-695B44457A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EE411-034B-AD06-F78E-4077CBFEC12D}"/>
              </a:ext>
            </a:extLst>
          </p:cNvPr>
          <p:cNvSpPr>
            <a:spLocks noGrp="1"/>
          </p:cNvSpPr>
          <p:nvPr>
            <p:ph type="dt" sz="half" idx="10"/>
          </p:nvPr>
        </p:nvSpPr>
        <p:spPr/>
        <p:txBody>
          <a:bodyPr/>
          <a:lstStyle/>
          <a:p>
            <a:fld id="{25325473-98CC-4390-AB9C-97DD7099DF3B}" type="datetimeFigureOut">
              <a:rPr lang="en-IN" smtClean="0"/>
              <a:t>18-12-2022</a:t>
            </a:fld>
            <a:endParaRPr lang="en-IN"/>
          </a:p>
        </p:txBody>
      </p:sp>
      <p:sp>
        <p:nvSpPr>
          <p:cNvPr id="5" name="Footer Placeholder 4">
            <a:extLst>
              <a:ext uri="{FF2B5EF4-FFF2-40B4-BE49-F238E27FC236}">
                <a16:creationId xmlns:a16="http://schemas.microsoft.com/office/drawing/2014/main" id="{A1A530A0-773F-1C43-D489-0D02E189FF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A89274-5EFF-CD03-3007-964DE2973417}"/>
              </a:ext>
            </a:extLst>
          </p:cNvPr>
          <p:cNvSpPr>
            <a:spLocks noGrp="1"/>
          </p:cNvSpPr>
          <p:nvPr>
            <p:ph type="sldNum" sz="quarter" idx="12"/>
          </p:nvPr>
        </p:nvSpPr>
        <p:spPr/>
        <p:txBody>
          <a:bodyPr/>
          <a:lstStyle/>
          <a:p>
            <a:fld id="{7333BFBE-7615-41AC-85B3-596973C8D3F8}" type="slidenum">
              <a:rPr lang="en-IN" smtClean="0"/>
              <a:t>‹#›</a:t>
            </a:fld>
            <a:endParaRPr lang="en-IN"/>
          </a:p>
        </p:txBody>
      </p:sp>
    </p:spTree>
    <p:extLst>
      <p:ext uri="{BB962C8B-B14F-4D97-AF65-F5344CB8AC3E}">
        <p14:creationId xmlns:p14="http://schemas.microsoft.com/office/powerpoint/2010/main" val="860863948"/>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4F30-E02C-0046-4A4B-87DB3F952C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0A8203-841C-BBC7-FC5C-68284E7E7B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C76BAD-ECEB-0DF0-39B3-571D5DA85B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3A67A0-F72B-B14D-5126-2A8405CD8030}"/>
              </a:ext>
            </a:extLst>
          </p:cNvPr>
          <p:cNvSpPr>
            <a:spLocks noGrp="1"/>
          </p:cNvSpPr>
          <p:nvPr>
            <p:ph type="dt" sz="half" idx="10"/>
          </p:nvPr>
        </p:nvSpPr>
        <p:spPr/>
        <p:txBody>
          <a:bodyPr/>
          <a:lstStyle/>
          <a:p>
            <a:fld id="{25325473-98CC-4390-AB9C-97DD7099DF3B}" type="datetimeFigureOut">
              <a:rPr lang="en-IN" smtClean="0"/>
              <a:t>18-12-2022</a:t>
            </a:fld>
            <a:endParaRPr lang="en-IN"/>
          </a:p>
        </p:txBody>
      </p:sp>
      <p:sp>
        <p:nvSpPr>
          <p:cNvPr id="6" name="Footer Placeholder 5">
            <a:extLst>
              <a:ext uri="{FF2B5EF4-FFF2-40B4-BE49-F238E27FC236}">
                <a16:creationId xmlns:a16="http://schemas.microsoft.com/office/drawing/2014/main" id="{A2DB6A7F-6069-2766-8391-A2C437CEE2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13D4EC-20CD-3798-EF86-08AABDC5E5A6}"/>
              </a:ext>
            </a:extLst>
          </p:cNvPr>
          <p:cNvSpPr>
            <a:spLocks noGrp="1"/>
          </p:cNvSpPr>
          <p:nvPr>
            <p:ph type="sldNum" sz="quarter" idx="12"/>
          </p:nvPr>
        </p:nvSpPr>
        <p:spPr/>
        <p:txBody>
          <a:bodyPr/>
          <a:lstStyle/>
          <a:p>
            <a:fld id="{7333BFBE-7615-41AC-85B3-596973C8D3F8}" type="slidenum">
              <a:rPr lang="en-IN" smtClean="0"/>
              <a:t>‹#›</a:t>
            </a:fld>
            <a:endParaRPr lang="en-IN"/>
          </a:p>
        </p:txBody>
      </p:sp>
    </p:spTree>
    <p:extLst>
      <p:ext uri="{BB962C8B-B14F-4D97-AF65-F5344CB8AC3E}">
        <p14:creationId xmlns:p14="http://schemas.microsoft.com/office/powerpoint/2010/main" val="317976381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7088-FE8D-315A-B54C-282F4E77C9D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889017-E6A2-34A0-0852-FC98FA702A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0A2BB1-D32B-18FB-7531-B111B4093EE7}"/>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BCD5018A-712C-A0F8-D521-5729B052DA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1B083E-968E-B659-FBFD-777083BE907B}"/>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27885719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53BF-3BC7-DEBC-ECBA-92C1136857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8BAD2F-063B-E064-14A6-45893940E3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A217BC-9016-FD72-8E46-912E23FB51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73BA37-915E-2377-CD1E-E64E99ED0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BCBD3F-AA51-E4F2-B0CA-B9E4304109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55F10E4-3D79-A96E-2194-DCAE5FCE2D61}"/>
              </a:ext>
            </a:extLst>
          </p:cNvPr>
          <p:cNvSpPr>
            <a:spLocks noGrp="1"/>
          </p:cNvSpPr>
          <p:nvPr>
            <p:ph type="dt" sz="half" idx="10"/>
          </p:nvPr>
        </p:nvSpPr>
        <p:spPr/>
        <p:txBody>
          <a:bodyPr/>
          <a:lstStyle/>
          <a:p>
            <a:fld id="{25325473-98CC-4390-AB9C-97DD7099DF3B}" type="datetimeFigureOut">
              <a:rPr lang="en-IN" smtClean="0"/>
              <a:t>18-12-2022</a:t>
            </a:fld>
            <a:endParaRPr lang="en-IN"/>
          </a:p>
        </p:txBody>
      </p:sp>
      <p:sp>
        <p:nvSpPr>
          <p:cNvPr id="8" name="Footer Placeholder 7">
            <a:extLst>
              <a:ext uri="{FF2B5EF4-FFF2-40B4-BE49-F238E27FC236}">
                <a16:creationId xmlns:a16="http://schemas.microsoft.com/office/drawing/2014/main" id="{D112457A-AF97-1A19-CD63-0D86904D72F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3ECB585-7DA5-27A6-994E-1143EEB54A5D}"/>
              </a:ext>
            </a:extLst>
          </p:cNvPr>
          <p:cNvSpPr>
            <a:spLocks noGrp="1"/>
          </p:cNvSpPr>
          <p:nvPr>
            <p:ph type="sldNum" sz="quarter" idx="12"/>
          </p:nvPr>
        </p:nvSpPr>
        <p:spPr/>
        <p:txBody>
          <a:bodyPr/>
          <a:lstStyle/>
          <a:p>
            <a:fld id="{7333BFBE-7615-41AC-85B3-596973C8D3F8}" type="slidenum">
              <a:rPr lang="en-IN" smtClean="0"/>
              <a:t>‹#›</a:t>
            </a:fld>
            <a:endParaRPr lang="en-IN"/>
          </a:p>
        </p:txBody>
      </p:sp>
    </p:spTree>
    <p:extLst>
      <p:ext uri="{BB962C8B-B14F-4D97-AF65-F5344CB8AC3E}">
        <p14:creationId xmlns:p14="http://schemas.microsoft.com/office/powerpoint/2010/main" val="4178439558"/>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B229-1F22-805E-5FA2-3C22AA81F5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6541A3-95A6-C10C-095B-76002A8259C9}"/>
              </a:ext>
            </a:extLst>
          </p:cNvPr>
          <p:cNvSpPr>
            <a:spLocks noGrp="1"/>
          </p:cNvSpPr>
          <p:nvPr>
            <p:ph type="dt" sz="half" idx="10"/>
          </p:nvPr>
        </p:nvSpPr>
        <p:spPr/>
        <p:txBody>
          <a:bodyPr/>
          <a:lstStyle/>
          <a:p>
            <a:fld id="{25325473-98CC-4390-AB9C-97DD7099DF3B}" type="datetimeFigureOut">
              <a:rPr lang="en-IN" smtClean="0"/>
              <a:t>18-12-2022</a:t>
            </a:fld>
            <a:endParaRPr lang="en-IN"/>
          </a:p>
        </p:txBody>
      </p:sp>
      <p:sp>
        <p:nvSpPr>
          <p:cNvPr id="4" name="Footer Placeholder 3">
            <a:extLst>
              <a:ext uri="{FF2B5EF4-FFF2-40B4-BE49-F238E27FC236}">
                <a16:creationId xmlns:a16="http://schemas.microsoft.com/office/drawing/2014/main" id="{98C78944-72F6-FDFA-0835-ACDC3E26B2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F767D3-74FC-B457-9066-FBA7E58A94E0}"/>
              </a:ext>
            </a:extLst>
          </p:cNvPr>
          <p:cNvSpPr>
            <a:spLocks noGrp="1"/>
          </p:cNvSpPr>
          <p:nvPr>
            <p:ph type="sldNum" sz="quarter" idx="12"/>
          </p:nvPr>
        </p:nvSpPr>
        <p:spPr/>
        <p:txBody>
          <a:bodyPr/>
          <a:lstStyle/>
          <a:p>
            <a:fld id="{7333BFBE-7615-41AC-85B3-596973C8D3F8}" type="slidenum">
              <a:rPr lang="en-IN" smtClean="0"/>
              <a:t>‹#›</a:t>
            </a:fld>
            <a:endParaRPr lang="en-IN"/>
          </a:p>
        </p:txBody>
      </p:sp>
    </p:spTree>
    <p:extLst>
      <p:ext uri="{BB962C8B-B14F-4D97-AF65-F5344CB8AC3E}">
        <p14:creationId xmlns:p14="http://schemas.microsoft.com/office/powerpoint/2010/main" val="3093460090"/>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D2F6FD-900D-66D3-5C85-DCE380190C66}"/>
              </a:ext>
            </a:extLst>
          </p:cNvPr>
          <p:cNvSpPr>
            <a:spLocks noGrp="1"/>
          </p:cNvSpPr>
          <p:nvPr>
            <p:ph type="dt" sz="half" idx="10"/>
          </p:nvPr>
        </p:nvSpPr>
        <p:spPr/>
        <p:txBody>
          <a:bodyPr/>
          <a:lstStyle/>
          <a:p>
            <a:fld id="{25325473-98CC-4390-AB9C-97DD7099DF3B}" type="datetimeFigureOut">
              <a:rPr lang="en-IN" smtClean="0"/>
              <a:t>18-12-2022</a:t>
            </a:fld>
            <a:endParaRPr lang="en-IN"/>
          </a:p>
        </p:txBody>
      </p:sp>
      <p:sp>
        <p:nvSpPr>
          <p:cNvPr id="3" name="Footer Placeholder 2">
            <a:extLst>
              <a:ext uri="{FF2B5EF4-FFF2-40B4-BE49-F238E27FC236}">
                <a16:creationId xmlns:a16="http://schemas.microsoft.com/office/drawing/2014/main" id="{9FDD2C2B-25B4-32A6-F5AB-7C5731CFF23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F175C14-6D7C-07DE-E993-CD9007836FC8}"/>
              </a:ext>
            </a:extLst>
          </p:cNvPr>
          <p:cNvSpPr>
            <a:spLocks noGrp="1"/>
          </p:cNvSpPr>
          <p:nvPr>
            <p:ph type="sldNum" sz="quarter" idx="12"/>
          </p:nvPr>
        </p:nvSpPr>
        <p:spPr/>
        <p:txBody>
          <a:bodyPr/>
          <a:lstStyle/>
          <a:p>
            <a:fld id="{7333BFBE-7615-41AC-85B3-596973C8D3F8}" type="slidenum">
              <a:rPr lang="en-IN" smtClean="0"/>
              <a:t>‹#›</a:t>
            </a:fld>
            <a:endParaRPr lang="en-IN"/>
          </a:p>
        </p:txBody>
      </p:sp>
    </p:spTree>
    <p:extLst>
      <p:ext uri="{BB962C8B-B14F-4D97-AF65-F5344CB8AC3E}">
        <p14:creationId xmlns:p14="http://schemas.microsoft.com/office/powerpoint/2010/main" val="1714440520"/>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9ECA-7F7C-DACB-5F1A-838A3AA72A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488B0A-8042-C0FF-EBBE-386464439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5BA8DD-1EBF-C94D-F872-E956BE06E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7E150D-6939-89EB-EF4F-35CDE9AEA0C5}"/>
              </a:ext>
            </a:extLst>
          </p:cNvPr>
          <p:cNvSpPr>
            <a:spLocks noGrp="1"/>
          </p:cNvSpPr>
          <p:nvPr>
            <p:ph type="dt" sz="half" idx="10"/>
          </p:nvPr>
        </p:nvSpPr>
        <p:spPr/>
        <p:txBody>
          <a:bodyPr/>
          <a:lstStyle/>
          <a:p>
            <a:fld id="{25325473-98CC-4390-AB9C-97DD7099DF3B}" type="datetimeFigureOut">
              <a:rPr lang="en-IN" smtClean="0"/>
              <a:t>18-12-2022</a:t>
            </a:fld>
            <a:endParaRPr lang="en-IN"/>
          </a:p>
        </p:txBody>
      </p:sp>
      <p:sp>
        <p:nvSpPr>
          <p:cNvPr id="6" name="Footer Placeholder 5">
            <a:extLst>
              <a:ext uri="{FF2B5EF4-FFF2-40B4-BE49-F238E27FC236}">
                <a16:creationId xmlns:a16="http://schemas.microsoft.com/office/drawing/2014/main" id="{EEA92B09-76F3-8090-30A6-3ACAAC1418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75297B-92C5-56B2-7A45-7E6DB2B36F31}"/>
              </a:ext>
            </a:extLst>
          </p:cNvPr>
          <p:cNvSpPr>
            <a:spLocks noGrp="1"/>
          </p:cNvSpPr>
          <p:nvPr>
            <p:ph type="sldNum" sz="quarter" idx="12"/>
          </p:nvPr>
        </p:nvSpPr>
        <p:spPr/>
        <p:txBody>
          <a:bodyPr/>
          <a:lstStyle/>
          <a:p>
            <a:fld id="{7333BFBE-7615-41AC-85B3-596973C8D3F8}" type="slidenum">
              <a:rPr lang="en-IN" smtClean="0"/>
              <a:t>‹#›</a:t>
            </a:fld>
            <a:endParaRPr lang="en-IN"/>
          </a:p>
        </p:txBody>
      </p:sp>
    </p:spTree>
    <p:extLst>
      <p:ext uri="{BB962C8B-B14F-4D97-AF65-F5344CB8AC3E}">
        <p14:creationId xmlns:p14="http://schemas.microsoft.com/office/powerpoint/2010/main" val="3275218194"/>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809B-F1A0-3F94-D985-C85B843DC1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2327DD-7310-1F81-F0A0-CFE2645224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C7B1741-0DBE-CB65-8667-BB4E780EA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27A999-42AB-CAD0-8EE6-D94CFCC2A683}"/>
              </a:ext>
            </a:extLst>
          </p:cNvPr>
          <p:cNvSpPr>
            <a:spLocks noGrp="1"/>
          </p:cNvSpPr>
          <p:nvPr>
            <p:ph type="dt" sz="half" idx="10"/>
          </p:nvPr>
        </p:nvSpPr>
        <p:spPr/>
        <p:txBody>
          <a:bodyPr/>
          <a:lstStyle/>
          <a:p>
            <a:fld id="{25325473-98CC-4390-AB9C-97DD7099DF3B}" type="datetimeFigureOut">
              <a:rPr lang="en-IN" smtClean="0"/>
              <a:t>18-12-2022</a:t>
            </a:fld>
            <a:endParaRPr lang="en-IN"/>
          </a:p>
        </p:txBody>
      </p:sp>
      <p:sp>
        <p:nvSpPr>
          <p:cNvPr id="6" name="Footer Placeholder 5">
            <a:extLst>
              <a:ext uri="{FF2B5EF4-FFF2-40B4-BE49-F238E27FC236}">
                <a16:creationId xmlns:a16="http://schemas.microsoft.com/office/drawing/2014/main" id="{D3FCA9F7-FE47-5D16-4D2F-9117F42770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D90CC8-C665-54E9-C567-E1DD4BB6926E}"/>
              </a:ext>
            </a:extLst>
          </p:cNvPr>
          <p:cNvSpPr>
            <a:spLocks noGrp="1"/>
          </p:cNvSpPr>
          <p:nvPr>
            <p:ph type="sldNum" sz="quarter" idx="12"/>
          </p:nvPr>
        </p:nvSpPr>
        <p:spPr/>
        <p:txBody>
          <a:bodyPr/>
          <a:lstStyle/>
          <a:p>
            <a:fld id="{7333BFBE-7615-41AC-85B3-596973C8D3F8}" type="slidenum">
              <a:rPr lang="en-IN" smtClean="0"/>
              <a:t>‹#›</a:t>
            </a:fld>
            <a:endParaRPr lang="en-IN"/>
          </a:p>
        </p:txBody>
      </p:sp>
    </p:spTree>
    <p:extLst>
      <p:ext uri="{BB962C8B-B14F-4D97-AF65-F5344CB8AC3E}">
        <p14:creationId xmlns:p14="http://schemas.microsoft.com/office/powerpoint/2010/main" val="947763609"/>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86B61-8FF6-2469-CCCD-31D841FEEA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CD0202-A09B-5EEF-BD99-1F3671E67F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2B8164-2FD6-7213-9A94-5C85A4439F5A}"/>
              </a:ext>
            </a:extLst>
          </p:cNvPr>
          <p:cNvSpPr>
            <a:spLocks noGrp="1"/>
          </p:cNvSpPr>
          <p:nvPr>
            <p:ph type="dt" sz="half" idx="10"/>
          </p:nvPr>
        </p:nvSpPr>
        <p:spPr/>
        <p:txBody>
          <a:bodyPr/>
          <a:lstStyle/>
          <a:p>
            <a:fld id="{25325473-98CC-4390-AB9C-97DD7099DF3B}" type="datetimeFigureOut">
              <a:rPr lang="en-IN" smtClean="0"/>
              <a:t>18-12-2022</a:t>
            </a:fld>
            <a:endParaRPr lang="en-IN"/>
          </a:p>
        </p:txBody>
      </p:sp>
      <p:sp>
        <p:nvSpPr>
          <p:cNvPr id="5" name="Footer Placeholder 4">
            <a:extLst>
              <a:ext uri="{FF2B5EF4-FFF2-40B4-BE49-F238E27FC236}">
                <a16:creationId xmlns:a16="http://schemas.microsoft.com/office/drawing/2014/main" id="{9D42CB88-0C1B-4E3A-B81A-DEC0D437FE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00B3F4-4C53-A87A-EEA6-CDA71B964C6B}"/>
              </a:ext>
            </a:extLst>
          </p:cNvPr>
          <p:cNvSpPr>
            <a:spLocks noGrp="1"/>
          </p:cNvSpPr>
          <p:nvPr>
            <p:ph type="sldNum" sz="quarter" idx="12"/>
          </p:nvPr>
        </p:nvSpPr>
        <p:spPr/>
        <p:txBody>
          <a:bodyPr/>
          <a:lstStyle/>
          <a:p>
            <a:fld id="{7333BFBE-7615-41AC-85B3-596973C8D3F8}" type="slidenum">
              <a:rPr lang="en-IN" smtClean="0"/>
              <a:t>‹#›</a:t>
            </a:fld>
            <a:endParaRPr lang="en-IN"/>
          </a:p>
        </p:txBody>
      </p:sp>
    </p:spTree>
    <p:extLst>
      <p:ext uri="{BB962C8B-B14F-4D97-AF65-F5344CB8AC3E}">
        <p14:creationId xmlns:p14="http://schemas.microsoft.com/office/powerpoint/2010/main" val="1982564224"/>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632E28-E93C-7836-E807-9A0091247E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AE45FD-B63B-A708-1DA2-F5B9E0C19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B7E90D-AC72-9B21-8A63-F7B7C85A29E7}"/>
              </a:ext>
            </a:extLst>
          </p:cNvPr>
          <p:cNvSpPr>
            <a:spLocks noGrp="1"/>
          </p:cNvSpPr>
          <p:nvPr>
            <p:ph type="dt" sz="half" idx="10"/>
          </p:nvPr>
        </p:nvSpPr>
        <p:spPr/>
        <p:txBody>
          <a:bodyPr/>
          <a:lstStyle/>
          <a:p>
            <a:fld id="{25325473-98CC-4390-AB9C-97DD7099DF3B}" type="datetimeFigureOut">
              <a:rPr lang="en-IN" smtClean="0"/>
              <a:t>18-12-2022</a:t>
            </a:fld>
            <a:endParaRPr lang="en-IN"/>
          </a:p>
        </p:txBody>
      </p:sp>
      <p:sp>
        <p:nvSpPr>
          <p:cNvPr id="5" name="Footer Placeholder 4">
            <a:extLst>
              <a:ext uri="{FF2B5EF4-FFF2-40B4-BE49-F238E27FC236}">
                <a16:creationId xmlns:a16="http://schemas.microsoft.com/office/drawing/2014/main" id="{428CE856-E169-494A-430B-F8FB5924CF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FD9AED-DCBE-2B19-467D-30F8C7CCE6EB}"/>
              </a:ext>
            </a:extLst>
          </p:cNvPr>
          <p:cNvSpPr>
            <a:spLocks noGrp="1"/>
          </p:cNvSpPr>
          <p:nvPr>
            <p:ph type="sldNum" sz="quarter" idx="12"/>
          </p:nvPr>
        </p:nvSpPr>
        <p:spPr/>
        <p:txBody>
          <a:bodyPr/>
          <a:lstStyle/>
          <a:p>
            <a:fld id="{7333BFBE-7615-41AC-85B3-596973C8D3F8}" type="slidenum">
              <a:rPr lang="en-IN" smtClean="0"/>
              <a:t>‹#›</a:t>
            </a:fld>
            <a:endParaRPr lang="en-IN"/>
          </a:p>
        </p:txBody>
      </p:sp>
    </p:spTree>
    <p:extLst>
      <p:ext uri="{BB962C8B-B14F-4D97-AF65-F5344CB8AC3E}">
        <p14:creationId xmlns:p14="http://schemas.microsoft.com/office/powerpoint/2010/main" val="1570570187"/>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90469872"/>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14656250"/>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9896F-2DA3-B646-2399-50DD127FC3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1A944C-7951-DAB3-D5A5-258E4F7A4D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D3EFF1A-5F0F-1ACA-C0D7-F9DA90CFCF6E}"/>
              </a:ext>
            </a:extLst>
          </p:cNvPr>
          <p:cNvSpPr>
            <a:spLocks noGrp="1"/>
          </p:cNvSpPr>
          <p:nvPr>
            <p:ph type="dt" sz="half" idx="10"/>
          </p:nvPr>
        </p:nvSpPr>
        <p:spPr/>
        <p:txBody>
          <a:bodyPr/>
          <a:lstStyle/>
          <a:p>
            <a:fld id="{48C96A2B-53B5-466A-A9D9-26F0A09449A5}" type="datetimeFigureOut">
              <a:rPr lang="en-IN" smtClean="0"/>
              <a:t>18-12-2022</a:t>
            </a:fld>
            <a:endParaRPr lang="en-IN"/>
          </a:p>
        </p:txBody>
      </p:sp>
      <p:sp>
        <p:nvSpPr>
          <p:cNvPr id="5" name="Footer Placeholder 4">
            <a:extLst>
              <a:ext uri="{FF2B5EF4-FFF2-40B4-BE49-F238E27FC236}">
                <a16:creationId xmlns:a16="http://schemas.microsoft.com/office/drawing/2014/main" id="{783A9CCF-A52E-7B43-01A8-74FEF880C0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345DCF-3F3B-4D45-E1DA-2DD5E0D3BDC4}"/>
              </a:ext>
            </a:extLst>
          </p:cNvPr>
          <p:cNvSpPr>
            <a:spLocks noGrp="1"/>
          </p:cNvSpPr>
          <p:nvPr>
            <p:ph type="sldNum" sz="quarter" idx="12"/>
          </p:nvPr>
        </p:nvSpPr>
        <p:spPr/>
        <p:txBody>
          <a:bodyPr/>
          <a:lstStyle/>
          <a:p>
            <a:fld id="{C9EFB2E0-0B85-400B-A2BC-9F907E0C0AA8}" type="slidenum">
              <a:rPr lang="en-IN" smtClean="0"/>
              <a:t>‹#›</a:t>
            </a:fld>
            <a:endParaRPr lang="en-IN"/>
          </a:p>
        </p:txBody>
      </p:sp>
    </p:spTree>
    <p:extLst>
      <p:ext uri="{BB962C8B-B14F-4D97-AF65-F5344CB8AC3E}">
        <p14:creationId xmlns:p14="http://schemas.microsoft.com/office/powerpoint/2010/main" val="2726293865"/>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1D82D9-E72C-C4DC-EB74-C09B6B32C6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ECA71D-7102-9874-5EC6-33EEB91794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CCBD00-4297-EAF3-AE8F-EAE41B90EDF3}"/>
              </a:ext>
            </a:extLst>
          </p:cNvPr>
          <p:cNvSpPr>
            <a:spLocks noGrp="1"/>
          </p:cNvSpPr>
          <p:nvPr>
            <p:ph type="dt" sz="half" idx="10"/>
          </p:nvPr>
        </p:nvSpPr>
        <p:spPr/>
        <p:txBody>
          <a:body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CF090211-59B5-800B-FC2B-0E333FC560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35D750-C378-297D-917F-8476EFB7C208}"/>
              </a:ext>
            </a:extLst>
          </p:cNvPr>
          <p:cNvSpPr>
            <a:spLocks noGrp="1"/>
          </p:cNvSpPr>
          <p:nvPr>
            <p:ph type="sldNum" sz="quarter" idx="12"/>
          </p:nvPr>
        </p:nvSpPr>
        <p:spPr/>
        <p:txBody>
          <a:bodyPr/>
          <a:lstStyle/>
          <a:p>
            <a:fld id="{35E10986-8E6E-4C59-99ED-35A044A3B66A}" type="slidenum">
              <a:rPr lang="en-IN" smtClean="0"/>
              <a:t>‹#›</a:t>
            </a:fld>
            <a:endParaRPr lang="en-IN"/>
          </a:p>
        </p:txBody>
      </p:sp>
    </p:spTree>
    <p:extLst>
      <p:ext uri="{BB962C8B-B14F-4D97-AF65-F5344CB8AC3E}">
        <p14:creationId xmlns:p14="http://schemas.microsoft.com/office/powerpoint/2010/main" val="2926551231"/>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53AC-E2B1-D6E4-D606-678F01E65C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96274D-B0C2-EF0C-8813-0D73839E10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DA4D24-DE8C-9F0C-521F-6159882723B8}"/>
              </a:ext>
            </a:extLst>
          </p:cNvPr>
          <p:cNvSpPr>
            <a:spLocks noGrp="1"/>
          </p:cNvSpPr>
          <p:nvPr>
            <p:ph type="dt" sz="half" idx="10"/>
          </p:nvPr>
        </p:nvSpPr>
        <p:spPr/>
        <p:txBody>
          <a:bodyPr/>
          <a:lstStyle/>
          <a:p>
            <a:fld id="{48C96A2B-53B5-466A-A9D9-26F0A09449A5}" type="datetimeFigureOut">
              <a:rPr lang="en-IN" smtClean="0"/>
              <a:t>18-12-2022</a:t>
            </a:fld>
            <a:endParaRPr lang="en-IN"/>
          </a:p>
        </p:txBody>
      </p:sp>
      <p:sp>
        <p:nvSpPr>
          <p:cNvPr id="5" name="Footer Placeholder 4">
            <a:extLst>
              <a:ext uri="{FF2B5EF4-FFF2-40B4-BE49-F238E27FC236}">
                <a16:creationId xmlns:a16="http://schemas.microsoft.com/office/drawing/2014/main" id="{420C5A90-9D9F-9261-CEA0-6C0319CDAA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3752EB-771F-8864-7E8B-EA00625F086A}"/>
              </a:ext>
            </a:extLst>
          </p:cNvPr>
          <p:cNvSpPr>
            <a:spLocks noGrp="1"/>
          </p:cNvSpPr>
          <p:nvPr>
            <p:ph type="sldNum" sz="quarter" idx="12"/>
          </p:nvPr>
        </p:nvSpPr>
        <p:spPr/>
        <p:txBody>
          <a:bodyPr/>
          <a:lstStyle/>
          <a:p>
            <a:fld id="{C9EFB2E0-0B85-400B-A2BC-9F907E0C0AA8}" type="slidenum">
              <a:rPr lang="en-IN" smtClean="0"/>
              <a:t>‹#›</a:t>
            </a:fld>
            <a:endParaRPr lang="en-IN"/>
          </a:p>
        </p:txBody>
      </p:sp>
    </p:spTree>
    <p:extLst>
      <p:ext uri="{BB962C8B-B14F-4D97-AF65-F5344CB8AC3E}">
        <p14:creationId xmlns:p14="http://schemas.microsoft.com/office/powerpoint/2010/main" val="1493847864"/>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01F1-21FA-1C05-9D76-C76E7F102D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4675F7-3946-5EA1-9D71-4C5F0E21C6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34F127-947A-70CA-91BD-7E14863594B3}"/>
              </a:ext>
            </a:extLst>
          </p:cNvPr>
          <p:cNvSpPr>
            <a:spLocks noGrp="1"/>
          </p:cNvSpPr>
          <p:nvPr>
            <p:ph type="dt" sz="half" idx="10"/>
          </p:nvPr>
        </p:nvSpPr>
        <p:spPr/>
        <p:txBody>
          <a:bodyPr/>
          <a:lstStyle/>
          <a:p>
            <a:fld id="{48C96A2B-53B5-466A-A9D9-26F0A09449A5}" type="datetimeFigureOut">
              <a:rPr lang="en-IN" smtClean="0"/>
              <a:t>18-12-2022</a:t>
            </a:fld>
            <a:endParaRPr lang="en-IN"/>
          </a:p>
        </p:txBody>
      </p:sp>
      <p:sp>
        <p:nvSpPr>
          <p:cNvPr id="5" name="Footer Placeholder 4">
            <a:extLst>
              <a:ext uri="{FF2B5EF4-FFF2-40B4-BE49-F238E27FC236}">
                <a16:creationId xmlns:a16="http://schemas.microsoft.com/office/drawing/2014/main" id="{06BEEE8D-9C0F-A1F7-F187-0FD0AF48C4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16E11B-481B-0635-AC56-F016E1DE628B}"/>
              </a:ext>
            </a:extLst>
          </p:cNvPr>
          <p:cNvSpPr>
            <a:spLocks noGrp="1"/>
          </p:cNvSpPr>
          <p:nvPr>
            <p:ph type="sldNum" sz="quarter" idx="12"/>
          </p:nvPr>
        </p:nvSpPr>
        <p:spPr/>
        <p:txBody>
          <a:bodyPr/>
          <a:lstStyle/>
          <a:p>
            <a:fld id="{C9EFB2E0-0B85-400B-A2BC-9F907E0C0AA8}" type="slidenum">
              <a:rPr lang="en-IN" smtClean="0"/>
              <a:t>‹#›</a:t>
            </a:fld>
            <a:endParaRPr lang="en-IN"/>
          </a:p>
        </p:txBody>
      </p:sp>
    </p:spTree>
    <p:extLst>
      <p:ext uri="{BB962C8B-B14F-4D97-AF65-F5344CB8AC3E}">
        <p14:creationId xmlns:p14="http://schemas.microsoft.com/office/powerpoint/2010/main" val="3048906480"/>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2064-E06E-C60B-7642-83012B0D22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694CEE-4303-B333-ED34-EC2BE7C400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35A807-23E0-C3AB-721E-25659D9E29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3D3914-7214-84CA-D9FA-F073474FB419}"/>
              </a:ext>
            </a:extLst>
          </p:cNvPr>
          <p:cNvSpPr>
            <a:spLocks noGrp="1"/>
          </p:cNvSpPr>
          <p:nvPr>
            <p:ph type="dt" sz="half" idx="10"/>
          </p:nvPr>
        </p:nvSpPr>
        <p:spPr/>
        <p:txBody>
          <a:bodyPr/>
          <a:lstStyle/>
          <a:p>
            <a:fld id="{48C96A2B-53B5-466A-A9D9-26F0A09449A5}" type="datetimeFigureOut">
              <a:rPr lang="en-IN" smtClean="0"/>
              <a:t>18-12-2022</a:t>
            </a:fld>
            <a:endParaRPr lang="en-IN"/>
          </a:p>
        </p:txBody>
      </p:sp>
      <p:sp>
        <p:nvSpPr>
          <p:cNvPr id="6" name="Footer Placeholder 5">
            <a:extLst>
              <a:ext uri="{FF2B5EF4-FFF2-40B4-BE49-F238E27FC236}">
                <a16:creationId xmlns:a16="http://schemas.microsoft.com/office/drawing/2014/main" id="{D8BDAC23-A8B3-4C42-0637-88B395E9AD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8C4BA3-29D8-4B9F-33A1-91DE9CC0E094}"/>
              </a:ext>
            </a:extLst>
          </p:cNvPr>
          <p:cNvSpPr>
            <a:spLocks noGrp="1"/>
          </p:cNvSpPr>
          <p:nvPr>
            <p:ph type="sldNum" sz="quarter" idx="12"/>
          </p:nvPr>
        </p:nvSpPr>
        <p:spPr/>
        <p:txBody>
          <a:bodyPr/>
          <a:lstStyle/>
          <a:p>
            <a:fld id="{C9EFB2E0-0B85-400B-A2BC-9F907E0C0AA8}" type="slidenum">
              <a:rPr lang="en-IN" smtClean="0"/>
              <a:t>‹#›</a:t>
            </a:fld>
            <a:endParaRPr lang="en-IN"/>
          </a:p>
        </p:txBody>
      </p:sp>
    </p:spTree>
    <p:extLst>
      <p:ext uri="{BB962C8B-B14F-4D97-AF65-F5344CB8AC3E}">
        <p14:creationId xmlns:p14="http://schemas.microsoft.com/office/powerpoint/2010/main" val="2991887838"/>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1A3F-1820-CC4E-A648-39A767E014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A0AF5F-5278-5A08-057D-40196DA337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4557A4-C4A6-D6AB-3B41-8AE1A73444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73DA679-13D1-64BB-6583-25D35854CE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6D60D8-7BF0-303B-6605-EC2CB0A231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82A8DDC-8634-C035-C9C7-ABE4BA70066C}"/>
              </a:ext>
            </a:extLst>
          </p:cNvPr>
          <p:cNvSpPr>
            <a:spLocks noGrp="1"/>
          </p:cNvSpPr>
          <p:nvPr>
            <p:ph type="dt" sz="half" idx="10"/>
          </p:nvPr>
        </p:nvSpPr>
        <p:spPr/>
        <p:txBody>
          <a:bodyPr/>
          <a:lstStyle/>
          <a:p>
            <a:fld id="{48C96A2B-53B5-466A-A9D9-26F0A09449A5}" type="datetimeFigureOut">
              <a:rPr lang="en-IN" smtClean="0"/>
              <a:t>18-12-2022</a:t>
            </a:fld>
            <a:endParaRPr lang="en-IN"/>
          </a:p>
        </p:txBody>
      </p:sp>
      <p:sp>
        <p:nvSpPr>
          <p:cNvPr id="8" name="Footer Placeholder 7">
            <a:extLst>
              <a:ext uri="{FF2B5EF4-FFF2-40B4-BE49-F238E27FC236}">
                <a16:creationId xmlns:a16="http://schemas.microsoft.com/office/drawing/2014/main" id="{D7C080BB-4A7D-2E25-BC7B-03314A1EFAD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7B012DA-526E-AD6E-93FC-E4F38E8F9D04}"/>
              </a:ext>
            </a:extLst>
          </p:cNvPr>
          <p:cNvSpPr>
            <a:spLocks noGrp="1"/>
          </p:cNvSpPr>
          <p:nvPr>
            <p:ph type="sldNum" sz="quarter" idx="12"/>
          </p:nvPr>
        </p:nvSpPr>
        <p:spPr/>
        <p:txBody>
          <a:bodyPr/>
          <a:lstStyle/>
          <a:p>
            <a:fld id="{C9EFB2E0-0B85-400B-A2BC-9F907E0C0AA8}" type="slidenum">
              <a:rPr lang="en-IN" smtClean="0"/>
              <a:t>‹#›</a:t>
            </a:fld>
            <a:endParaRPr lang="en-IN"/>
          </a:p>
        </p:txBody>
      </p:sp>
    </p:spTree>
    <p:extLst>
      <p:ext uri="{BB962C8B-B14F-4D97-AF65-F5344CB8AC3E}">
        <p14:creationId xmlns:p14="http://schemas.microsoft.com/office/powerpoint/2010/main" val="4218380809"/>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9F86-1763-F996-692C-104FA3AE31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F7FC34-8BD5-B732-6449-6F0990D06CEF}"/>
              </a:ext>
            </a:extLst>
          </p:cNvPr>
          <p:cNvSpPr>
            <a:spLocks noGrp="1"/>
          </p:cNvSpPr>
          <p:nvPr>
            <p:ph type="dt" sz="half" idx="10"/>
          </p:nvPr>
        </p:nvSpPr>
        <p:spPr/>
        <p:txBody>
          <a:bodyPr/>
          <a:lstStyle/>
          <a:p>
            <a:fld id="{48C96A2B-53B5-466A-A9D9-26F0A09449A5}" type="datetimeFigureOut">
              <a:rPr lang="en-IN" smtClean="0"/>
              <a:t>18-12-2022</a:t>
            </a:fld>
            <a:endParaRPr lang="en-IN"/>
          </a:p>
        </p:txBody>
      </p:sp>
      <p:sp>
        <p:nvSpPr>
          <p:cNvPr id="4" name="Footer Placeholder 3">
            <a:extLst>
              <a:ext uri="{FF2B5EF4-FFF2-40B4-BE49-F238E27FC236}">
                <a16:creationId xmlns:a16="http://schemas.microsoft.com/office/drawing/2014/main" id="{76E5AA34-7516-8371-CB82-04F794EE1E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8B103F8-3B71-DAD9-26A8-A21D5AF5482C}"/>
              </a:ext>
            </a:extLst>
          </p:cNvPr>
          <p:cNvSpPr>
            <a:spLocks noGrp="1"/>
          </p:cNvSpPr>
          <p:nvPr>
            <p:ph type="sldNum" sz="quarter" idx="12"/>
          </p:nvPr>
        </p:nvSpPr>
        <p:spPr/>
        <p:txBody>
          <a:bodyPr/>
          <a:lstStyle/>
          <a:p>
            <a:fld id="{C9EFB2E0-0B85-400B-A2BC-9F907E0C0AA8}" type="slidenum">
              <a:rPr lang="en-IN" smtClean="0"/>
              <a:t>‹#›</a:t>
            </a:fld>
            <a:endParaRPr lang="en-IN"/>
          </a:p>
        </p:txBody>
      </p:sp>
    </p:spTree>
    <p:extLst>
      <p:ext uri="{BB962C8B-B14F-4D97-AF65-F5344CB8AC3E}">
        <p14:creationId xmlns:p14="http://schemas.microsoft.com/office/powerpoint/2010/main" val="2018791920"/>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876C11-1A7C-18B5-0A9B-D3F326584667}"/>
              </a:ext>
            </a:extLst>
          </p:cNvPr>
          <p:cNvSpPr>
            <a:spLocks noGrp="1"/>
          </p:cNvSpPr>
          <p:nvPr>
            <p:ph type="dt" sz="half" idx="10"/>
          </p:nvPr>
        </p:nvSpPr>
        <p:spPr/>
        <p:txBody>
          <a:bodyPr/>
          <a:lstStyle/>
          <a:p>
            <a:fld id="{48C96A2B-53B5-466A-A9D9-26F0A09449A5}" type="datetimeFigureOut">
              <a:rPr lang="en-IN" smtClean="0"/>
              <a:t>18-12-2022</a:t>
            </a:fld>
            <a:endParaRPr lang="en-IN"/>
          </a:p>
        </p:txBody>
      </p:sp>
      <p:sp>
        <p:nvSpPr>
          <p:cNvPr id="3" name="Footer Placeholder 2">
            <a:extLst>
              <a:ext uri="{FF2B5EF4-FFF2-40B4-BE49-F238E27FC236}">
                <a16:creationId xmlns:a16="http://schemas.microsoft.com/office/drawing/2014/main" id="{D22D53BE-260F-86B3-0897-EE01C2C4C54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66BC01-4025-2A75-92EC-752D21BDC2DC}"/>
              </a:ext>
            </a:extLst>
          </p:cNvPr>
          <p:cNvSpPr>
            <a:spLocks noGrp="1"/>
          </p:cNvSpPr>
          <p:nvPr>
            <p:ph type="sldNum" sz="quarter" idx="12"/>
          </p:nvPr>
        </p:nvSpPr>
        <p:spPr/>
        <p:txBody>
          <a:bodyPr/>
          <a:lstStyle/>
          <a:p>
            <a:fld id="{C9EFB2E0-0B85-400B-A2BC-9F907E0C0AA8}" type="slidenum">
              <a:rPr lang="en-IN" smtClean="0"/>
              <a:t>‹#›</a:t>
            </a:fld>
            <a:endParaRPr lang="en-IN"/>
          </a:p>
        </p:txBody>
      </p:sp>
    </p:spTree>
    <p:extLst>
      <p:ext uri="{BB962C8B-B14F-4D97-AF65-F5344CB8AC3E}">
        <p14:creationId xmlns:p14="http://schemas.microsoft.com/office/powerpoint/2010/main" val="508834057"/>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BCB7-B379-F7CE-9166-DF1E4BC22A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FF3BB2-CF9D-A58E-45CE-5B8AA28E72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48294C-4DEB-6545-1D48-A6ABB6AA81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997A8-9109-F2F1-146C-F81A5042E417}"/>
              </a:ext>
            </a:extLst>
          </p:cNvPr>
          <p:cNvSpPr>
            <a:spLocks noGrp="1"/>
          </p:cNvSpPr>
          <p:nvPr>
            <p:ph type="dt" sz="half" idx="10"/>
          </p:nvPr>
        </p:nvSpPr>
        <p:spPr/>
        <p:txBody>
          <a:bodyPr/>
          <a:lstStyle/>
          <a:p>
            <a:fld id="{48C96A2B-53B5-466A-A9D9-26F0A09449A5}" type="datetimeFigureOut">
              <a:rPr lang="en-IN" smtClean="0"/>
              <a:t>18-12-2022</a:t>
            </a:fld>
            <a:endParaRPr lang="en-IN"/>
          </a:p>
        </p:txBody>
      </p:sp>
      <p:sp>
        <p:nvSpPr>
          <p:cNvPr id="6" name="Footer Placeholder 5">
            <a:extLst>
              <a:ext uri="{FF2B5EF4-FFF2-40B4-BE49-F238E27FC236}">
                <a16:creationId xmlns:a16="http://schemas.microsoft.com/office/drawing/2014/main" id="{C32969DE-0780-2452-8673-24A6A45D6C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E01E21-E79B-42D6-F3D4-DF19A62EE699}"/>
              </a:ext>
            </a:extLst>
          </p:cNvPr>
          <p:cNvSpPr>
            <a:spLocks noGrp="1"/>
          </p:cNvSpPr>
          <p:nvPr>
            <p:ph type="sldNum" sz="quarter" idx="12"/>
          </p:nvPr>
        </p:nvSpPr>
        <p:spPr/>
        <p:txBody>
          <a:bodyPr/>
          <a:lstStyle/>
          <a:p>
            <a:fld id="{C9EFB2E0-0B85-400B-A2BC-9F907E0C0AA8}" type="slidenum">
              <a:rPr lang="en-IN" smtClean="0"/>
              <a:t>‹#›</a:t>
            </a:fld>
            <a:endParaRPr lang="en-IN"/>
          </a:p>
        </p:txBody>
      </p:sp>
    </p:spTree>
    <p:extLst>
      <p:ext uri="{BB962C8B-B14F-4D97-AF65-F5344CB8AC3E}">
        <p14:creationId xmlns:p14="http://schemas.microsoft.com/office/powerpoint/2010/main" val="2697762065"/>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9388B-613A-302F-FD86-F96B32A2CA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A13DF1-21BE-5227-BA43-0D301A4FCC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8A7B1AC-4762-B7F3-5F62-909DD9C8CC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182EA-AF44-F983-22B1-21BCC913CACC}"/>
              </a:ext>
            </a:extLst>
          </p:cNvPr>
          <p:cNvSpPr>
            <a:spLocks noGrp="1"/>
          </p:cNvSpPr>
          <p:nvPr>
            <p:ph type="dt" sz="half" idx="10"/>
          </p:nvPr>
        </p:nvSpPr>
        <p:spPr/>
        <p:txBody>
          <a:bodyPr/>
          <a:lstStyle/>
          <a:p>
            <a:fld id="{48C96A2B-53B5-466A-A9D9-26F0A09449A5}" type="datetimeFigureOut">
              <a:rPr lang="en-IN" smtClean="0"/>
              <a:t>18-12-2022</a:t>
            </a:fld>
            <a:endParaRPr lang="en-IN"/>
          </a:p>
        </p:txBody>
      </p:sp>
      <p:sp>
        <p:nvSpPr>
          <p:cNvPr id="6" name="Footer Placeholder 5">
            <a:extLst>
              <a:ext uri="{FF2B5EF4-FFF2-40B4-BE49-F238E27FC236}">
                <a16:creationId xmlns:a16="http://schemas.microsoft.com/office/drawing/2014/main" id="{07353D3A-B684-0DB5-B283-8939928B0D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2888D8-0BFE-C566-AE91-5BB265C092B1}"/>
              </a:ext>
            </a:extLst>
          </p:cNvPr>
          <p:cNvSpPr>
            <a:spLocks noGrp="1"/>
          </p:cNvSpPr>
          <p:nvPr>
            <p:ph type="sldNum" sz="quarter" idx="12"/>
          </p:nvPr>
        </p:nvSpPr>
        <p:spPr/>
        <p:txBody>
          <a:bodyPr/>
          <a:lstStyle/>
          <a:p>
            <a:fld id="{C9EFB2E0-0B85-400B-A2BC-9F907E0C0AA8}" type="slidenum">
              <a:rPr lang="en-IN" smtClean="0"/>
              <a:t>‹#›</a:t>
            </a:fld>
            <a:endParaRPr lang="en-IN"/>
          </a:p>
        </p:txBody>
      </p:sp>
    </p:spTree>
    <p:extLst>
      <p:ext uri="{BB962C8B-B14F-4D97-AF65-F5344CB8AC3E}">
        <p14:creationId xmlns:p14="http://schemas.microsoft.com/office/powerpoint/2010/main" val="3415680547"/>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1C5B-77CE-BDBB-A8A3-CAFC67E37A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50D851-A90D-9B75-8D24-8A437640AA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EA0B61-92F9-954F-B2E7-F0238CF9E7CB}"/>
              </a:ext>
            </a:extLst>
          </p:cNvPr>
          <p:cNvSpPr>
            <a:spLocks noGrp="1"/>
          </p:cNvSpPr>
          <p:nvPr>
            <p:ph type="dt" sz="half" idx="10"/>
          </p:nvPr>
        </p:nvSpPr>
        <p:spPr/>
        <p:txBody>
          <a:bodyPr/>
          <a:lstStyle/>
          <a:p>
            <a:fld id="{48C96A2B-53B5-466A-A9D9-26F0A09449A5}" type="datetimeFigureOut">
              <a:rPr lang="en-IN" smtClean="0"/>
              <a:t>18-12-2022</a:t>
            </a:fld>
            <a:endParaRPr lang="en-IN"/>
          </a:p>
        </p:txBody>
      </p:sp>
      <p:sp>
        <p:nvSpPr>
          <p:cNvPr id="5" name="Footer Placeholder 4">
            <a:extLst>
              <a:ext uri="{FF2B5EF4-FFF2-40B4-BE49-F238E27FC236}">
                <a16:creationId xmlns:a16="http://schemas.microsoft.com/office/drawing/2014/main" id="{14940723-2B95-D3DE-B9EB-257988F18F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8C2F08-E2F4-B317-63B9-13380CA591BC}"/>
              </a:ext>
            </a:extLst>
          </p:cNvPr>
          <p:cNvSpPr>
            <a:spLocks noGrp="1"/>
          </p:cNvSpPr>
          <p:nvPr>
            <p:ph type="sldNum" sz="quarter" idx="12"/>
          </p:nvPr>
        </p:nvSpPr>
        <p:spPr/>
        <p:txBody>
          <a:bodyPr/>
          <a:lstStyle/>
          <a:p>
            <a:fld id="{C9EFB2E0-0B85-400B-A2BC-9F907E0C0AA8}" type="slidenum">
              <a:rPr lang="en-IN" smtClean="0"/>
              <a:t>‹#›</a:t>
            </a:fld>
            <a:endParaRPr lang="en-IN"/>
          </a:p>
        </p:txBody>
      </p:sp>
    </p:spTree>
    <p:extLst>
      <p:ext uri="{BB962C8B-B14F-4D97-AF65-F5344CB8AC3E}">
        <p14:creationId xmlns:p14="http://schemas.microsoft.com/office/powerpoint/2010/main" val="2859305605"/>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F4CC65-ED03-42FD-AC3B-CD7106BF73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F12319-B23C-2995-FEC0-44C1A5D54B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3405BF-F4D7-AD3A-2D1E-EDEA2D8B02D4}"/>
              </a:ext>
            </a:extLst>
          </p:cNvPr>
          <p:cNvSpPr>
            <a:spLocks noGrp="1"/>
          </p:cNvSpPr>
          <p:nvPr>
            <p:ph type="dt" sz="half" idx="10"/>
          </p:nvPr>
        </p:nvSpPr>
        <p:spPr/>
        <p:txBody>
          <a:bodyPr/>
          <a:lstStyle/>
          <a:p>
            <a:fld id="{48C96A2B-53B5-466A-A9D9-26F0A09449A5}" type="datetimeFigureOut">
              <a:rPr lang="en-IN" smtClean="0"/>
              <a:t>18-12-2022</a:t>
            </a:fld>
            <a:endParaRPr lang="en-IN"/>
          </a:p>
        </p:txBody>
      </p:sp>
      <p:sp>
        <p:nvSpPr>
          <p:cNvPr id="5" name="Footer Placeholder 4">
            <a:extLst>
              <a:ext uri="{FF2B5EF4-FFF2-40B4-BE49-F238E27FC236}">
                <a16:creationId xmlns:a16="http://schemas.microsoft.com/office/drawing/2014/main" id="{78E3D9C1-E4DF-DF64-F3BD-8C90563840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8593CB-5652-DF55-8F06-922E7EF695CA}"/>
              </a:ext>
            </a:extLst>
          </p:cNvPr>
          <p:cNvSpPr>
            <a:spLocks noGrp="1"/>
          </p:cNvSpPr>
          <p:nvPr>
            <p:ph type="sldNum" sz="quarter" idx="12"/>
          </p:nvPr>
        </p:nvSpPr>
        <p:spPr/>
        <p:txBody>
          <a:bodyPr/>
          <a:lstStyle/>
          <a:p>
            <a:fld id="{C9EFB2E0-0B85-400B-A2BC-9F907E0C0AA8}" type="slidenum">
              <a:rPr lang="en-IN" smtClean="0"/>
              <a:t>‹#›</a:t>
            </a:fld>
            <a:endParaRPr lang="en-IN"/>
          </a:p>
        </p:txBody>
      </p:sp>
    </p:spTree>
    <p:extLst>
      <p:ext uri="{BB962C8B-B14F-4D97-AF65-F5344CB8AC3E}">
        <p14:creationId xmlns:p14="http://schemas.microsoft.com/office/powerpoint/2010/main" val="231970316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85400349"/>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79337980"/>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615956207"/>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F2B6-7D1E-AE64-F8E6-D685C21672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EBACD6-895E-4A1E-62D7-3B9FF3ACD2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06326E-7F75-4700-0DE2-DABF83D87468}"/>
              </a:ext>
            </a:extLst>
          </p:cNvPr>
          <p:cNvSpPr>
            <a:spLocks noGrp="1"/>
          </p:cNvSpPr>
          <p:nvPr>
            <p:ph type="dt" sz="half" idx="10"/>
          </p:nvPr>
        </p:nvSpPr>
        <p:spPr/>
        <p:txBody>
          <a:bodyPr/>
          <a:lstStyle/>
          <a:p>
            <a:fld id="{B665E942-EA86-436C-8CF8-3A8DD01D8068}" type="datetimeFigureOut">
              <a:rPr lang="en-IN" smtClean="0"/>
              <a:t>18-12-2022</a:t>
            </a:fld>
            <a:endParaRPr lang="en-IN"/>
          </a:p>
        </p:txBody>
      </p:sp>
      <p:sp>
        <p:nvSpPr>
          <p:cNvPr id="5" name="Footer Placeholder 4">
            <a:extLst>
              <a:ext uri="{FF2B5EF4-FFF2-40B4-BE49-F238E27FC236}">
                <a16:creationId xmlns:a16="http://schemas.microsoft.com/office/drawing/2014/main" id="{71CDD263-D451-9AB8-6EAF-3A3944390B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0E596A-6F57-0E42-7852-39F9AF8398A8}"/>
              </a:ext>
            </a:extLst>
          </p:cNvPr>
          <p:cNvSpPr>
            <a:spLocks noGrp="1"/>
          </p:cNvSpPr>
          <p:nvPr>
            <p:ph type="sldNum" sz="quarter" idx="12"/>
          </p:nvPr>
        </p:nvSpPr>
        <p:spPr/>
        <p:txBody>
          <a:bodyPr/>
          <a:lstStyle/>
          <a:p>
            <a:fld id="{BCD94C4C-DAF2-401E-934D-E6395CEBC7B9}" type="slidenum">
              <a:rPr lang="en-IN" smtClean="0"/>
              <a:t>‹#›</a:t>
            </a:fld>
            <a:endParaRPr lang="en-IN"/>
          </a:p>
        </p:txBody>
      </p:sp>
    </p:spTree>
    <p:extLst>
      <p:ext uri="{BB962C8B-B14F-4D97-AF65-F5344CB8AC3E}">
        <p14:creationId xmlns:p14="http://schemas.microsoft.com/office/powerpoint/2010/main" val="3566819728"/>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766D-0849-F994-DD40-893951513A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33CA83-FACE-1D34-4F2D-99E5AC0921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348FF5-27E1-65A9-8669-703E89624FB7}"/>
              </a:ext>
            </a:extLst>
          </p:cNvPr>
          <p:cNvSpPr>
            <a:spLocks noGrp="1"/>
          </p:cNvSpPr>
          <p:nvPr>
            <p:ph type="dt" sz="half" idx="10"/>
          </p:nvPr>
        </p:nvSpPr>
        <p:spPr/>
        <p:txBody>
          <a:bodyPr/>
          <a:lstStyle/>
          <a:p>
            <a:fld id="{B665E942-EA86-436C-8CF8-3A8DD01D8068}" type="datetimeFigureOut">
              <a:rPr lang="en-IN" smtClean="0"/>
              <a:t>18-12-2022</a:t>
            </a:fld>
            <a:endParaRPr lang="en-IN"/>
          </a:p>
        </p:txBody>
      </p:sp>
      <p:sp>
        <p:nvSpPr>
          <p:cNvPr id="5" name="Footer Placeholder 4">
            <a:extLst>
              <a:ext uri="{FF2B5EF4-FFF2-40B4-BE49-F238E27FC236}">
                <a16:creationId xmlns:a16="http://schemas.microsoft.com/office/drawing/2014/main" id="{024849DA-5686-4EDE-5467-65C1BA1740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AAD4BF-F3B4-EDDB-722A-15907E1185A2}"/>
              </a:ext>
            </a:extLst>
          </p:cNvPr>
          <p:cNvSpPr>
            <a:spLocks noGrp="1"/>
          </p:cNvSpPr>
          <p:nvPr>
            <p:ph type="sldNum" sz="quarter" idx="12"/>
          </p:nvPr>
        </p:nvSpPr>
        <p:spPr/>
        <p:txBody>
          <a:bodyPr/>
          <a:lstStyle/>
          <a:p>
            <a:fld id="{BCD94C4C-DAF2-401E-934D-E6395CEBC7B9}" type="slidenum">
              <a:rPr lang="en-IN" smtClean="0"/>
              <a:t>‹#›</a:t>
            </a:fld>
            <a:endParaRPr lang="en-IN"/>
          </a:p>
        </p:txBody>
      </p:sp>
    </p:spTree>
    <p:extLst>
      <p:ext uri="{BB962C8B-B14F-4D97-AF65-F5344CB8AC3E}">
        <p14:creationId xmlns:p14="http://schemas.microsoft.com/office/powerpoint/2010/main" val="272817355"/>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4B7E-C153-97AB-2BE2-3D92DC1DAF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3563DA-D94C-7442-E2E9-7431B5F620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1C5D9C-7389-7E8D-1A88-92EBBB768E90}"/>
              </a:ext>
            </a:extLst>
          </p:cNvPr>
          <p:cNvSpPr>
            <a:spLocks noGrp="1"/>
          </p:cNvSpPr>
          <p:nvPr>
            <p:ph type="dt" sz="half" idx="10"/>
          </p:nvPr>
        </p:nvSpPr>
        <p:spPr/>
        <p:txBody>
          <a:bodyPr/>
          <a:lstStyle/>
          <a:p>
            <a:fld id="{B665E942-EA86-436C-8CF8-3A8DD01D8068}" type="datetimeFigureOut">
              <a:rPr lang="en-IN" smtClean="0"/>
              <a:t>18-12-2022</a:t>
            </a:fld>
            <a:endParaRPr lang="en-IN"/>
          </a:p>
        </p:txBody>
      </p:sp>
      <p:sp>
        <p:nvSpPr>
          <p:cNvPr id="5" name="Footer Placeholder 4">
            <a:extLst>
              <a:ext uri="{FF2B5EF4-FFF2-40B4-BE49-F238E27FC236}">
                <a16:creationId xmlns:a16="http://schemas.microsoft.com/office/drawing/2014/main" id="{9DC61969-BED9-DFB3-5785-0CCE7331E0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A22716-2C3C-F2BF-9195-C32828BD7F1A}"/>
              </a:ext>
            </a:extLst>
          </p:cNvPr>
          <p:cNvSpPr>
            <a:spLocks noGrp="1"/>
          </p:cNvSpPr>
          <p:nvPr>
            <p:ph type="sldNum" sz="quarter" idx="12"/>
          </p:nvPr>
        </p:nvSpPr>
        <p:spPr/>
        <p:txBody>
          <a:bodyPr/>
          <a:lstStyle/>
          <a:p>
            <a:fld id="{BCD94C4C-DAF2-401E-934D-E6395CEBC7B9}" type="slidenum">
              <a:rPr lang="en-IN" smtClean="0"/>
              <a:t>‹#›</a:t>
            </a:fld>
            <a:endParaRPr lang="en-IN"/>
          </a:p>
        </p:txBody>
      </p:sp>
    </p:spTree>
    <p:extLst>
      <p:ext uri="{BB962C8B-B14F-4D97-AF65-F5344CB8AC3E}">
        <p14:creationId xmlns:p14="http://schemas.microsoft.com/office/powerpoint/2010/main" val="392056358"/>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544C-325C-D78A-97FA-EE90A84F4F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35829E-88C7-91D0-1B87-8732F42697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0C0298-1046-6984-66A9-BD7FD0F200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E306A0-1193-BBA2-C56D-79231AE487C7}"/>
              </a:ext>
            </a:extLst>
          </p:cNvPr>
          <p:cNvSpPr>
            <a:spLocks noGrp="1"/>
          </p:cNvSpPr>
          <p:nvPr>
            <p:ph type="dt" sz="half" idx="10"/>
          </p:nvPr>
        </p:nvSpPr>
        <p:spPr/>
        <p:txBody>
          <a:bodyPr/>
          <a:lstStyle/>
          <a:p>
            <a:fld id="{B665E942-EA86-436C-8CF8-3A8DD01D8068}" type="datetimeFigureOut">
              <a:rPr lang="en-IN" smtClean="0"/>
              <a:t>18-12-2022</a:t>
            </a:fld>
            <a:endParaRPr lang="en-IN"/>
          </a:p>
        </p:txBody>
      </p:sp>
      <p:sp>
        <p:nvSpPr>
          <p:cNvPr id="6" name="Footer Placeholder 5">
            <a:extLst>
              <a:ext uri="{FF2B5EF4-FFF2-40B4-BE49-F238E27FC236}">
                <a16:creationId xmlns:a16="http://schemas.microsoft.com/office/drawing/2014/main" id="{FFBBDE87-C867-5F5C-5F2A-6E31C194D3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BDD57B-04C9-9783-35F0-B405768A8370}"/>
              </a:ext>
            </a:extLst>
          </p:cNvPr>
          <p:cNvSpPr>
            <a:spLocks noGrp="1"/>
          </p:cNvSpPr>
          <p:nvPr>
            <p:ph type="sldNum" sz="quarter" idx="12"/>
          </p:nvPr>
        </p:nvSpPr>
        <p:spPr/>
        <p:txBody>
          <a:bodyPr/>
          <a:lstStyle/>
          <a:p>
            <a:fld id="{BCD94C4C-DAF2-401E-934D-E6395CEBC7B9}" type="slidenum">
              <a:rPr lang="en-IN" smtClean="0"/>
              <a:t>‹#›</a:t>
            </a:fld>
            <a:endParaRPr lang="en-IN"/>
          </a:p>
        </p:txBody>
      </p:sp>
    </p:spTree>
    <p:extLst>
      <p:ext uri="{BB962C8B-B14F-4D97-AF65-F5344CB8AC3E}">
        <p14:creationId xmlns:p14="http://schemas.microsoft.com/office/powerpoint/2010/main" val="636575947"/>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5DBD-CFB2-9935-A4FD-EC75479192A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D365FD-845C-9C7B-B896-EFBB9D1C9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2C865F-5A71-33EE-994D-6D15CC0493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16021EF-9CEF-F985-AD20-AB9F9BAAC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422C10-4311-6959-2042-850FCD183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22A5FA-BC9F-68C0-95C3-B91530A2C40D}"/>
              </a:ext>
            </a:extLst>
          </p:cNvPr>
          <p:cNvSpPr>
            <a:spLocks noGrp="1"/>
          </p:cNvSpPr>
          <p:nvPr>
            <p:ph type="dt" sz="half" idx="10"/>
          </p:nvPr>
        </p:nvSpPr>
        <p:spPr/>
        <p:txBody>
          <a:bodyPr/>
          <a:lstStyle/>
          <a:p>
            <a:fld id="{B665E942-EA86-436C-8CF8-3A8DD01D8068}" type="datetimeFigureOut">
              <a:rPr lang="en-IN" smtClean="0"/>
              <a:t>18-12-2022</a:t>
            </a:fld>
            <a:endParaRPr lang="en-IN"/>
          </a:p>
        </p:txBody>
      </p:sp>
      <p:sp>
        <p:nvSpPr>
          <p:cNvPr id="8" name="Footer Placeholder 7">
            <a:extLst>
              <a:ext uri="{FF2B5EF4-FFF2-40B4-BE49-F238E27FC236}">
                <a16:creationId xmlns:a16="http://schemas.microsoft.com/office/drawing/2014/main" id="{5ABE93E7-A27C-91CF-7B5D-F1CA2C9757A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2B3C925-A7B2-F79E-82D8-B8EBD15F7907}"/>
              </a:ext>
            </a:extLst>
          </p:cNvPr>
          <p:cNvSpPr>
            <a:spLocks noGrp="1"/>
          </p:cNvSpPr>
          <p:nvPr>
            <p:ph type="sldNum" sz="quarter" idx="12"/>
          </p:nvPr>
        </p:nvSpPr>
        <p:spPr/>
        <p:txBody>
          <a:bodyPr/>
          <a:lstStyle/>
          <a:p>
            <a:fld id="{BCD94C4C-DAF2-401E-934D-E6395CEBC7B9}" type="slidenum">
              <a:rPr lang="en-IN" smtClean="0"/>
              <a:t>‹#›</a:t>
            </a:fld>
            <a:endParaRPr lang="en-IN"/>
          </a:p>
        </p:txBody>
      </p:sp>
    </p:spTree>
    <p:extLst>
      <p:ext uri="{BB962C8B-B14F-4D97-AF65-F5344CB8AC3E}">
        <p14:creationId xmlns:p14="http://schemas.microsoft.com/office/powerpoint/2010/main" val="2994771921"/>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01AB-F566-340E-1D78-A0205BC861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6A2CEA-17CF-D4FD-7198-F09D83870CA0}"/>
              </a:ext>
            </a:extLst>
          </p:cNvPr>
          <p:cNvSpPr>
            <a:spLocks noGrp="1"/>
          </p:cNvSpPr>
          <p:nvPr>
            <p:ph type="dt" sz="half" idx="10"/>
          </p:nvPr>
        </p:nvSpPr>
        <p:spPr/>
        <p:txBody>
          <a:bodyPr/>
          <a:lstStyle/>
          <a:p>
            <a:fld id="{B665E942-EA86-436C-8CF8-3A8DD01D8068}" type="datetimeFigureOut">
              <a:rPr lang="en-IN" smtClean="0"/>
              <a:t>18-12-2022</a:t>
            </a:fld>
            <a:endParaRPr lang="en-IN"/>
          </a:p>
        </p:txBody>
      </p:sp>
      <p:sp>
        <p:nvSpPr>
          <p:cNvPr id="4" name="Footer Placeholder 3">
            <a:extLst>
              <a:ext uri="{FF2B5EF4-FFF2-40B4-BE49-F238E27FC236}">
                <a16:creationId xmlns:a16="http://schemas.microsoft.com/office/drawing/2014/main" id="{5B98B2CB-2428-067E-D12D-9E4B3AB3036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FFE2EB-B5D6-463E-26AA-9EF0AE1478E3}"/>
              </a:ext>
            </a:extLst>
          </p:cNvPr>
          <p:cNvSpPr>
            <a:spLocks noGrp="1"/>
          </p:cNvSpPr>
          <p:nvPr>
            <p:ph type="sldNum" sz="quarter" idx="12"/>
          </p:nvPr>
        </p:nvSpPr>
        <p:spPr/>
        <p:txBody>
          <a:bodyPr/>
          <a:lstStyle/>
          <a:p>
            <a:fld id="{BCD94C4C-DAF2-401E-934D-E6395CEBC7B9}" type="slidenum">
              <a:rPr lang="en-IN" smtClean="0"/>
              <a:t>‹#›</a:t>
            </a:fld>
            <a:endParaRPr lang="en-IN"/>
          </a:p>
        </p:txBody>
      </p:sp>
    </p:spTree>
    <p:extLst>
      <p:ext uri="{BB962C8B-B14F-4D97-AF65-F5344CB8AC3E}">
        <p14:creationId xmlns:p14="http://schemas.microsoft.com/office/powerpoint/2010/main" val="1124226600"/>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A0E03-910E-1EDF-33EE-8F4436013AF0}"/>
              </a:ext>
            </a:extLst>
          </p:cNvPr>
          <p:cNvSpPr>
            <a:spLocks noGrp="1"/>
          </p:cNvSpPr>
          <p:nvPr>
            <p:ph type="dt" sz="half" idx="10"/>
          </p:nvPr>
        </p:nvSpPr>
        <p:spPr/>
        <p:txBody>
          <a:bodyPr/>
          <a:lstStyle/>
          <a:p>
            <a:fld id="{B665E942-EA86-436C-8CF8-3A8DD01D8068}" type="datetimeFigureOut">
              <a:rPr lang="en-IN" smtClean="0"/>
              <a:t>18-12-2022</a:t>
            </a:fld>
            <a:endParaRPr lang="en-IN"/>
          </a:p>
        </p:txBody>
      </p:sp>
      <p:sp>
        <p:nvSpPr>
          <p:cNvPr id="3" name="Footer Placeholder 2">
            <a:extLst>
              <a:ext uri="{FF2B5EF4-FFF2-40B4-BE49-F238E27FC236}">
                <a16:creationId xmlns:a16="http://schemas.microsoft.com/office/drawing/2014/main" id="{48A1EA86-32EE-4300-904B-4CEC016697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DFDFAD9-E93B-1F21-0AC6-33A1168D8F43}"/>
              </a:ext>
            </a:extLst>
          </p:cNvPr>
          <p:cNvSpPr>
            <a:spLocks noGrp="1"/>
          </p:cNvSpPr>
          <p:nvPr>
            <p:ph type="sldNum" sz="quarter" idx="12"/>
          </p:nvPr>
        </p:nvSpPr>
        <p:spPr/>
        <p:txBody>
          <a:bodyPr/>
          <a:lstStyle/>
          <a:p>
            <a:fld id="{BCD94C4C-DAF2-401E-934D-E6395CEBC7B9}" type="slidenum">
              <a:rPr lang="en-IN" smtClean="0"/>
              <a:t>‹#›</a:t>
            </a:fld>
            <a:endParaRPr lang="en-IN"/>
          </a:p>
        </p:txBody>
      </p:sp>
    </p:spTree>
    <p:extLst>
      <p:ext uri="{BB962C8B-B14F-4D97-AF65-F5344CB8AC3E}">
        <p14:creationId xmlns:p14="http://schemas.microsoft.com/office/powerpoint/2010/main" val="2300317437"/>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B511-DF5B-A3C4-4267-411C4EF92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E507C7-BC99-619B-B57A-31673EF163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5D6B0C-C35B-38C6-D192-FD1DE52B43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07DF38-A394-5441-AAC7-DFA31D948C9A}"/>
              </a:ext>
            </a:extLst>
          </p:cNvPr>
          <p:cNvSpPr>
            <a:spLocks noGrp="1"/>
          </p:cNvSpPr>
          <p:nvPr>
            <p:ph type="dt" sz="half" idx="10"/>
          </p:nvPr>
        </p:nvSpPr>
        <p:spPr/>
        <p:txBody>
          <a:bodyPr/>
          <a:lstStyle/>
          <a:p>
            <a:fld id="{B665E942-EA86-436C-8CF8-3A8DD01D8068}" type="datetimeFigureOut">
              <a:rPr lang="en-IN" smtClean="0"/>
              <a:t>18-12-2022</a:t>
            </a:fld>
            <a:endParaRPr lang="en-IN"/>
          </a:p>
        </p:txBody>
      </p:sp>
      <p:sp>
        <p:nvSpPr>
          <p:cNvPr id="6" name="Footer Placeholder 5">
            <a:extLst>
              <a:ext uri="{FF2B5EF4-FFF2-40B4-BE49-F238E27FC236}">
                <a16:creationId xmlns:a16="http://schemas.microsoft.com/office/drawing/2014/main" id="{B8B9135D-6EF5-18CA-1964-5E545894EA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69B4A0-991F-2C05-9759-D7871425265D}"/>
              </a:ext>
            </a:extLst>
          </p:cNvPr>
          <p:cNvSpPr>
            <a:spLocks noGrp="1"/>
          </p:cNvSpPr>
          <p:nvPr>
            <p:ph type="sldNum" sz="quarter" idx="12"/>
          </p:nvPr>
        </p:nvSpPr>
        <p:spPr/>
        <p:txBody>
          <a:bodyPr/>
          <a:lstStyle/>
          <a:p>
            <a:fld id="{BCD94C4C-DAF2-401E-934D-E6395CEBC7B9}" type="slidenum">
              <a:rPr lang="en-IN" smtClean="0"/>
              <a:t>‹#›</a:t>
            </a:fld>
            <a:endParaRPr lang="en-IN"/>
          </a:p>
        </p:txBody>
      </p:sp>
    </p:spTree>
    <p:extLst>
      <p:ext uri="{BB962C8B-B14F-4D97-AF65-F5344CB8AC3E}">
        <p14:creationId xmlns:p14="http://schemas.microsoft.com/office/powerpoint/2010/main" val="3418109383"/>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90069725"/>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08E1-3194-713E-1AD4-C67FBDCEA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9AA7991-2D5E-E8DA-932E-4E43F7E51E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BF0F977-FD9E-0F85-5889-6E7856B42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AD71BA-A0F8-450F-3CCD-7E981E6B0FE9}"/>
              </a:ext>
            </a:extLst>
          </p:cNvPr>
          <p:cNvSpPr>
            <a:spLocks noGrp="1"/>
          </p:cNvSpPr>
          <p:nvPr>
            <p:ph type="dt" sz="half" idx="10"/>
          </p:nvPr>
        </p:nvSpPr>
        <p:spPr/>
        <p:txBody>
          <a:bodyPr/>
          <a:lstStyle/>
          <a:p>
            <a:fld id="{B665E942-EA86-436C-8CF8-3A8DD01D8068}" type="datetimeFigureOut">
              <a:rPr lang="en-IN" smtClean="0"/>
              <a:t>18-12-2022</a:t>
            </a:fld>
            <a:endParaRPr lang="en-IN"/>
          </a:p>
        </p:txBody>
      </p:sp>
      <p:sp>
        <p:nvSpPr>
          <p:cNvPr id="6" name="Footer Placeholder 5">
            <a:extLst>
              <a:ext uri="{FF2B5EF4-FFF2-40B4-BE49-F238E27FC236}">
                <a16:creationId xmlns:a16="http://schemas.microsoft.com/office/drawing/2014/main" id="{76E2D900-47C6-F6BD-A088-8BBA2CC437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E0CB9E-55B8-FC60-0311-5D4FEA715AFF}"/>
              </a:ext>
            </a:extLst>
          </p:cNvPr>
          <p:cNvSpPr>
            <a:spLocks noGrp="1"/>
          </p:cNvSpPr>
          <p:nvPr>
            <p:ph type="sldNum" sz="quarter" idx="12"/>
          </p:nvPr>
        </p:nvSpPr>
        <p:spPr/>
        <p:txBody>
          <a:bodyPr/>
          <a:lstStyle/>
          <a:p>
            <a:fld id="{BCD94C4C-DAF2-401E-934D-E6395CEBC7B9}" type="slidenum">
              <a:rPr lang="en-IN" smtClean="0"/>
              <a:t>‹#›</a:t>
            </a:fld>
            <a:endParaRPr lang="en-IN"/>
          </a:p>
        </p:txBody>
      </p:sp>
    </p:spTree>
    <p:extLst>
      <p:ext uri="{BB962C8B-B14F-4D97-AF65-F5344CB8AC3E}">
        <p14:creationId xmlns:p14="http://schemas.microsoft.com/office/powerpoint/2010/main" val="3764102727"/>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55E5-A8FF-5205-E530-2DE5EB1B7A4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18D594-3A7F-6D53-5809-4EE490BDC0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2AC446-D1A1-CD51-DF8F-093264D11164}"/>
              </a:ext>
            </a:extLst>
          </p:cNvPr>
          <p:cNvSpPr>
            <a:spLocks noGrp="1"/>
          </p:cNvSpPr>
          <p:nvPr>
            <p:ph type="dt" sz="half" idx="10"/>
          </p:nvPr>
        </p:nvSpPr>
        <p:spPr/>
        <p:txBody>
          <a:bodyPr/>
          <a:lstStyle/>
          <a:p>
            <a:fld id="{B665E942-EA86-436C-8CF8-3A8DD01D8068}" type="datetimeFigureOut">
              <a:rPr lang="en-IN" smtClean="0"/>
              <a:t>18-12-2022</a:t>
            </a:fld>
            <a:endParaRPr lang="en-IN"/>
          </a:p>
        </p:txBody>
      </p:sp>
      <p:sp>
        <p:nvSpPr>
          <p:cNvPr id="5" name="Footer Placeholder 4">
            <a:extLst>
              <a:ext uri="{FF2B5EF4-FFF2-40B4-BE49-F238E27FC236}">
                <a16:creationId xmlns:a16="http://schemas.microsoft.com/office/drawing/2014/main" id="{669E4919-B08F-C9B2-E425-DE46784E4A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9492D0-2FD1-A186-82E9-88F7BFA14884}"/>
              </a:ext>
            </a:extLst>
          </p:cNvPr>
          <p:cNvSpPr>
            <a:spLocks noGrp="1"/>
          </p:cNvSpPr>
          <p:nvPr>
            <p:ph type="sldNum" sz="quarter" idx="12"/>
          </p:nvPr>
        </p:nvSpPr>
        <p:spPr/>
        <p:txBody>
          <a:bodyPr/>
          <a:lstStyle/>
          <a:p>
            <a:fld id="{BCD94C4C-DAF2-401E-934D-E6395CEBC7B9}" type="slidenum">
              <a:rPr lang="en-IN" smtClean="0"/>
              <a:t>‹#›</a:t>
            </a:fld>
            <a:endParaRPr lang="en-IN"/>
          </a:p>
        </p:txBody>
      </p:sp>
    </p:spTree>
    <p:extLst>
      <p:ext uri="{BB962C8B-B14F-4D97-AF65-F5344CB8AC3E}">
        <p14:creationId xmlns:p14="http://schemas.microsoft.com/office/powerpoint/2010/main" val="3527577093"/>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52FFE7-3E04-3922-796B-7595A886D9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E343D5-7E86-0319-24CE-8C5B42A54E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DFB704-6263-13DD-CE7C-1FD3D8DD9B71}"/>
              </a:ext>
            </a:extLst>
          </p:cNvPr>
          <p:cNvSpPr>
            <a:spLocks noGrp="1"/>
          </p:cNvSpPr>
          <p:nvPr>
            <p:ph type="dt" sz="half" idx="10"/>
          </p:nvPr>
        </p:nvSpPr>
        <p:spPr/>
        <p:txBody>
          <a:bodyPr/>
          <a:lstStyle/>
          <a:p>
            <a:fld id="{B665E942-EA86-436C-8CF8-3A8DD01D8068}" type="datetimeFigureOut">
              <a:rPr lang="en-IN" smtClean="0"/>
              <a:t>18-12-2022</a:t>
            </a:fld>
            <a:endParaRPr lang="en-IN"/>
          </a:p>
        </p:txBody>
      </p:sp>
      <p:sp>
        <p:nvSpPr>
          <p:cNvPr id="5" name="Footer Placeholder 4">
            <a:extLst>
              <a:ext uri="{FF2B5EF4-FFF2-40B4-BE49-F238E27FC236}">
                <a16:creationId xmlns:a16="http://schemas.microsoft.com/office/drawing/2014/main" id="{BA0B5EB6-B9B6-8FA1-C2DA-B9A9204097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BA270E-0820-D5B3-CDA3-85BC5A83BFA9}"/>
              </a:ext>
            </a:extLst>
          </p:cNvPr>
          <p:cNvSpPr>
            <a:spLocks noGrp="1"/>
          </p:cNvSpPr>
          <p:nvPr>
            <p:ph type="sldNum" sz="quarter" idx="12"/>
          </p:nvPr>
        </p:nvSpPr>
        <p:spPr/>
        <p:txBody>
          <a:bodyPr/>
          <a:lstStyle/>
          <a:p>
            <a:fld id="{BCD94C4C-DAF2-401E-934D-E6395CEBC7B9}" type="slidenum">
              <a:rPr lang="en-IN" smtClean="0"/>
              <a:t>‹#›</a:t>
            </a:fld>
            <a:endParaRPr lang="en-IN"/>
          </a:p>
        </p:txBody>
      </p:sp>
    </p:spTree>
    <p:extLst>
      <p:ext uri="{BB962C8B-B14F-4D97-AF65-F5344CB8AC3E}">
        <p14:creationId xmlns:p14="http://schemas.microsoft.com/office/powerpoint/2010/main" val="3270642723"/>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81300706"/>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447149410"/>
      </p:ext>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F729-29B4-5B6A-FBBA-5169CEB901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6AEC5FC-4ED8-BF50-7BC1-11F744791A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1A4B6F8-B047-32A4-C5DD-FA8A31C27F4E}"/>
              </a:ext>
            </a:extLst>
          </p:cNvPr>
          <p:cNvSpPr>
            <a:spLocks noGrp="1"/>
          </p:cNvSpPr>
          <p:nvPr>
            <p:ph type="dt" sz="half" idx="10"/>
          </p:nvPr>
        </p:nvSpPr>
        <p:spPr/>
        <p:txBody>
          <a:bodyPr/>
          <a:lstStyle/>
          <a:p>
            <a:fld id="{A3E80429-A464-451A-B335-7E98E0B785D6}" type="datetimeFigureOut">
              <a:rPr lang="en-IN" smtClean="0"/>
              <a:t>18-12-2022</a:t>
            </a:fld>
            <a:endParaRPr lang="en-IN"/>
          </a:p>
        </p:txBody>
      </p:sp>
      <p:sp>
        <p:nvSpPr>
          <p:cNvPr id="5" name="Footer Placeholder 4">
            <a:extLst>
              <a:ext uri="{FF2B5EF4-FFF2-40B4-BE49-F238E27FC236}">
                <a16:creationId xmlns:a16="http://schemas.microsoft.com/office/drawing/2014/main" id="{8FC258F5-54D7-D441-4ED6-61D4C7040A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5B8490-8800-D85E-4A1D-0990EF33E568}"/>
              </a:ext>
            </a:extLst>
          </p:cNvPr>
          <p:cNvSpPr>
            <a:spLocks noGrp="1"/>
          </p:cNvSpPr>
          <p:nvPr>
            <p:ph type="sldNum" sz="quarter" idx="12"/>
          </p:nvPr>
        </p:nvSpPr>
        <p:spPr/>
        <p:txBody>
          <a:bodyPr/>
          <a:lstStyle/>
          <a:p>
            <a:fld id="{A5909006-5CB8-4C97-8F6C-7C590B5D272B}" type="slidenum">
              <a:rPr lang="en-IN" smtClean="0"/>
              <a:t>‹#›</a:t>
            </a:fld>
            <a:endParaRPr lang="en-IN"/>
          </a:p>
        </p:txBody>
      </p:sp>
    </p:spTree>
    <p:extLst>
      <p:ext uri="{BB962C8B-B14F-4D97-AF65-F5344CB8AC3E}">
        <p14:creationId xmlns:p14="http://schemas.microsoft.com/office/powerpoint/2010/main" val="783810295"/>
      </p:ext>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4AA2-300E-F633-034C-07F93D4673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39D6E0-84A0-4A26-9C89-FD125E4890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C9FE93-68D4-B787-EBB2-EB0BD7F163B9}"/>
              </a:ext>
            </a:extLst>
          </p:cNvPr>
          <p:cNvSpPr>
            <a:spLocks noGrp="1"/>
          </p:cNvSpPr>
          <p:nvPr>
            <p:ph type="dt" sz="half" idx="10"/>
          </p:nvPr>
        </p:nvSpPr>
        <p:spPr/>
        <p:txBody>
          <a:bodyPr/>
          <a:lstStyle/>
          <a:p>
            <a:fld id="{A3E80429-A464-451A-B335-7E98E0B785D6}" type="datetimeFigureOut">
              <a:rPr lang="en-IN" smtClean="0"/>
              <a:t>18-12-2022</a:t>
            </a:fld>
            <a:endParaRPr lang="en-IN"/>
          </a:p>
        </p:txBody>
      </p:sp>
      <p:sp>
        <p:nvSpPr>
          <p:cNvPr id="5" name="Footer Placeholder 4">
            <a:extLst>
              <a:ext uri="{FF2B5EF4-FFF2-40B4-BE49-F238E27FC236}">
                <a16:creationId xmlns:a16="http://schemas.microsoft.com/office/drawing/2014/main" id="{8A13A919-4EB1-BC7D-E4A7-521116FF81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E6263A-E76D-A14A-7C1F-6B248D90B021}"/>
              </a:ext>
            </a:extLst>
          </p:cNvPr>
          <p:cNvSpPr>
            <a:spLocks noGrp="1"/>
          </p:cNvSpPr>
          <p:nvPr>
            <p:ph type="sldNum" sz="quarter" idx="12"/>
          </p:nvPr>
        </p:nvSpPr>
        <p:spPr/>
        <p:txBody>
          <a:bodyPr/>
          <a:lstStyle/>
          <a:p>
            <a:fld id="{A5909006-5CB8-4C97-8F6C-7C590B5D272B}" type="slidenum">
              <a:rPr lang="en-IN" smtClean="0"/>
              <a:t>‹#›</a:t>
            </a:fld>
            <a:endParaRPr lang="en-IN"/>
          </a:p>
        </p:txBody>
      </p:sp>
    </p:spTree>
    <p:extLst>
      <p:ext uri="{BB962C8B-B14F-4D97-AF65-F5344CB8AC3E}">
        <p14:creationId xmlns:p14="http://schemas.microsoft.com/office/powerpoint/2010/main" val="415870574"/>
      </p:ext>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5934F-7DE4-1409-1DF3-ACD0B2A5B9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7A9DA3-5413-808C-FFE6-40C13AACBD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CACFAB-B4E3-0A77-8C93-2F385E8CC95F}"/>
              </a:ext>
            </a:extLst>
          </p:cNvPr>
          <p:cNvSpPr>
            <a:spLocks noGrp="1"/>
          </p:cNvSpPr>
          <p:nvPr>
            <p:ph type="dt" sz="half" idx="10"/>
          </p:nvPr>
        </p:nvSpPr>
        <p:spPr/>
        <p:txBody>
          <a:bodyPr/>
          <a:lstStyle/>
          <a:p>
            <a:fld id="{A3E80429-A464-451A-B335-7E98E0B785D6}" type="datetimeFigureOut">
              <a:rPr lang="en-IN" smtClean="0"/>
              <a:t>18-12-2022</a:t>
            </a:fld>
            <a:endParaRPr lang="en-IN"/>
          </a:p>
        </p:txBody>
      </p:sp>
      <p:sp>
        <p:nvSpPr>
          <p:cNvPr id="5" name="Footer Placeholder 4">
            <a:extLst>
              <a:ext uri="{FF2B5EF4-FFF2-40B4-BE49-F238E27FC236}">
                <a16:creationId xmlns:a16="http://schemas.microsoft.com/office/drawing/2014/main" id="{87C1C0CF-2468-2EDF-51C9-DC9EA257DD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784A73-9772-B758-09A7-4998C1E2413F}"/>
              </a:ext>
            </a:extLst>
          </p:cNvPr>
          <p:cNvSpPr>
            <a:spLocks noGrp="1"/>
          </p:cNvSpPr>
          <p:nvPr>
            <p:ph type="sldNum" sz="quarter" idx="12"/>
          </p:nvPr>
        </p:nvSpPr>
        <p:spPr/>
        <p:txBody>
          <a:bodyPr/>
          <a:lstStyle/>
          <a:p>
            <a:fld id="{A5909006-5CB8-4C97-8F6C-7C590B5D272B}" type="slidenum">
              <a:rPr lang="en-IN" smtClean="0"/>
              <a:t>‹#›</a:t>
            </a:fld>
            <a:endParaRPr lang="en-IN"/>
          </a:p>
        </p:txBody>
      </p:sp>
    </p:spTree>
    <p:extLst>
      <p:ext uri="{BB962C8B-B14F-4D97-AF65-F5344CB8AC3E}">
        <p14:creationId xmlns:p14="http://schemas.microsoft.com/office/powerpoint/2010/main" val="914892158"/>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249F-5479-777C-FADE-B795DCA181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63A5EE-82B5-D3EB-E2B9-1F1FC011A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017A93-002F-E72F-E9D4-A2B66A81DF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F6595FE-EC32-6984-EDDC-05FE37A3E5BD}"/>
              </a:ext>
            </a:extLst>
          </p:cNvPr>
          <p:cNvSpPr>
            <a:spLocks noGrp="1"/>
          </p:cNvSpPr>
          <p:nvPr>
            <p:ph type="dt" sz="half" idx="10"/>
          </p:nvPr>
        </p:nvSpPr>
        <p:spPr/>
        <p:txBody>
          <a:bodyPr/>
          <a:lstStyle/>
          <a:p>
            <a:fld id="{A3E80429-A464-451A-B335-7E98E0B785D6}" type="datetimeFigureOut">
              <a:rPr lang="en-IN" smtClean="0"/>
              <a:t>18-12-2022</a:t>
            </a:fld>
            <a:endParaRPr lang="en-IN"/>
          </a:p>
        </p:txBody>
      </p:sp>
      <p:sp>
        <p:nvSpPr>
          <p:cNvPr id="6" name="Footer Placeholder 5">
            <a:extLst>
              <a:ext uri="{FF2B5EF4-FFF2-40B4-BE49-F238E27FC236}">
                <a16:creationId xmlns:a16="http://schemas.microsoft.com/office/drawing/2014/main" id="{AD50297D-8BC6-24EB-9B33-3CE54AB15D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14FCAF-8355-02EF-005C-BFCFFB07B18D}"/>
              </a:ext>
            </a:extLst>
          </p:cNvPr>
          <p:cNvSpPr>
            <a:spLocks noGrp="1"/>
          </p:cNvSpPr>
          <p:nvPr>
            <p:ph type="sldNum" sz="quarter" idx="12"/>
          </p:nvPr>
        </p:nvSpPr>
        <p:spPr/>
        <p:txBody>
          <a:bodyPr/>
          <a:lstStyle/>
          <a:p>
            <a:fld id="{A5909006-5CB8-4C97-8F6C-7C590B5D272B}" type="slidenum">
              <a:rPr lang="en-IN" smtClean="0"/>
              <a:t>‹#›</a:t>
            </a:fld>
            <a:endParaRPr lang="en-IN"/>
          </a:p>
        </p:txBody>
      </p:sp>
    </p:spTree>
    <p:extLst>
      <p:ext uri="{BB962C8B-B14F-4D97-AF65-F5344CB8AC3E}">
        <p14:creationId xmlns:p14="http://schemas.microsoft.com/office/powerpoint/2010/main" val="2805392993"/>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477B-EBF1-D9ED-4F27-11692E56E05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735169-09A1-BC8D-E71D-9607B103DC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C28004-7C8C-463A-97B0-C1F902EBE4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4316985-4B49-869A-A96D-67A3660EB3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A4942C-3020-4EEB-9BA9-EA218DB0E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130AA41-B58B-02F6-6059-175BE5372703}"/>
              </a:ext>
            </a:extLst>
          </p:cNvPr>
          <p:cNvSpPr>
            <a:spLocks noGrp="1"/>
          </p:cNvSpPr>
          <p:nvPr>
            <p:ph type="dt" sz="half" idx="10"/>
          </p:nvPr>
        </p:nvSpPr>
        <p:spPr/>
        <p:txBody>
          <a:bodyPr/>
          <a:lstStyle/>
          <a:p>
            <a:fld id="{A3E80429-A464-451A-B335-7E98E0B785D6}" type="datetimeFigureOut">
              <a:rPr lang="en-IN" smtClean="0"/>
              <a:t>18-12-2022</a:t>
            </a:fld>
            <a:endParaRPr lang="en-IN"/>
          </a:p>
        </p:txBody>
      </p:sp>
      <p:sp>
        <p:nvSpPr>
          <p:cNvPr id="8" name="Footer Placeholder 7">
            <a:extLst>
              <a:ext uri="{FF2B5EF4-FFF2-40B4-BE49-F238E27FC236}">
                <a16:creationId xmlns:a16="http://schemas.microsoft.com/office/drawing/2014/main" id="{EAB28012-366D-FE17-FA0B-2F923034882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4E3B0F-836E-240C-F26D-68BABB36DC9B}"/>
              </a:ext>
            </a:extLst>
          </p:cNvPr>
          <p:cNvSpPr>
            <a:spLocks noGrp="1"/>
          </p:cNvSpPr>
          <p:nvPr>
            <p:ph type="sldNum" sz="quarter" idx="12"/>
          </p:nvPr>
        </p:nvSpPr>
        <p:spPr/>
        <p:txBody>
          <a:bodyPr/>
          <a:lstStyle/>
          <a:p>
            <a:fld id="{A5909006-5CB8-4C97-8F6C-7C590B5D272B}" type="slidenum">
              <a:rPr lang="en-IN" smtClean="0"/>
              <a:t>‹#›</a:t>
            </a:fld>
            <a:endParaRPr lang="en-IN"/>
          </a:p>
        </p:txBody>
      </p:sp>
    </p:spTree>
    <p:extLst>
      <p:ext uri="{BB962C8B-B14F-4D97-AF65-F5344CB8AC3E}">
        <p14:creationId xmlns:p14="http://schemas.microsoft.com/office/powerpoint/2010/main" val="101269020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39EF0-E7A9-71CA-8E56-E2A6461F01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860BB5E-786C-1195-22FD-F6E6014D8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AC30565-5214-0503-028F-F2611D0CF404}"/>
              </a:ext>
            </a:extLst>
          </p:cNvPr>
          <p:cNvSpPr>
            <a:spLocks noGrp="1"/>
          </p:cNvSpPr>
          <p:nvPr>
            <p:ph type="dt" sz="half" idx="10"/>
          </p:nvPr>
        </p:nvSpPr>
        <p:spPr/>
        <p:txBody>
          <a:bodyPr/>
          <a:lstStyle/>
          <a:p>
            <a:fld id="{582F2957-FFC1-443D-BC6F-342C3CD62673}" type="datetimeFigureOut">
              <a:rPr lang="en-IN" smtClean="0"/>
              <a:t>18-12-2022</a:t>
            </a:fld>
            <a:endParaRPr lang="en-IN"/>
          </a:p>
        </p:txBody>
      </p:sp>
      <p:sp>
        <p:nvSpPr>
          <p:cNvPr id="5" name="Footer Placeholder 4">
            <a:extLst>
              <a:ext uri="{FF2B5EF4-FFF2-40B4-BE49-F238E27FC236}">
                <a16:creationId xmlns:a16="http://schemas.microsoft.com/office/drawing/2014/main" id="{86717B76-274B-3002-0BF3-15225FED9B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E11A13-EA44-AA9C-E9E0-B47DFB59975F}"/>
              </a:ext>
            </a:extLst>
          </p:cNvPr>
          <p:cNvSpPr>
            <a:spLocks noGrp="1"/>
          </p:cNvSpPr>
          <p:nvPr>
            <p:ph type="sldNum" sz="quarter" idx="12"/>
          </p:nvPr>
        </p:nvSpPr>
        <p:spPr/>
        <p:txBody>
          <a:bodyPr/>
          <a:lstStyle/>
          <a:p>
            <a:fld id="{D56E15C0-0A43-43B4-B034-9F53310E00AD}" type="slidenum">
              <a:rPr lang="en-IN" smtClean="0"/>
              <a:t>‹#›</a:t>
            </a:fld>
            <a:endParaRPr lang="en-IN"/>
          </a:p>
        </p:txBody>
      </p:sp>
    </p:spTree>
    <p:extLst>
      <p:ext uri="{BB962C8B-B14F-4D97-AF65-F5344CB8AC3E}">
        <p14:creationId xmlns:p14="http://schemas.microsoft.com/office/powerpoint/2010/main" val="2679216866"/>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EF5E-00DD-7EBB-38A6-AF4CBF078E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BC2AC9-7ECB-0A5E-D465-7B5AAE3697A2}"/>
              </a:ext>
            </a:extLst>
          </p:cNvPr>
          <p:cNvSpPr>
            <a:spLocks noGrp="1"/>
          </p:cNvSpPr>
          <p:nvPr>
            <p:ph type="dt" sz="half" idx="10"/>
          </p:nvPr>
        </p:nvSpPr>
        <p:spPr/>
        <p:txBody>
          <a:bodyPr/>
          <a:lstStyle/>
          <a:p>
            <a:fld id="{A3E80429-A464-451A-B335-7E98E0B785D6}" type="datetimeFigureOut">
              <a:rPr lang="en-IN" smtClean="0"/>
              <a:t>18-12-2022</a:t>
            </a:fld>
            <a:endParaRPr lang="en-IN"/>
          </a:p>
        </p:txBody>
      </p:sp>
      <p:sp>
        <p:nvSpPr>
          <p:cNvPr id="4" name="Footer Placeholder 3">
            <a:extLst>
              <a:ext uri="{FF2B5EF4-FFF2-40B4-BE49-F238E27FC236}">
                <a16:creationId xmlns:a16="http://schemas.microsoft.com/office/drawing/2014/main" id="{45545B4C-070E-B131-B1A1-9060B29135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1FFFC88-0CD0-6C85-55B7-C1F11CC5FFA9}"/>
              </a:ext>
            </a:extLst>
          </p:cNvPr>
          <p:cNvSpPr>
            <a:spLocks noGrp="1"/>
          </p:cNvSpPr>
          <p:nvPr>
            <p:ph type="sldNum" sz="quarter" idx="12"/>
          </p:nvPr>
        </p:nvSpPr>
        <p:spPr/>
        <p:txBody>
          <a:bodyPr/>
          <a:lstStyle/>
          <a:p>
            <a:fld id="{A5909006-5CB8-4C97-8F6C-7C590B5D272B}" type="slidenum">
              <a:rPr lang="en-IN" smtClean="0"/>
              <a:t>‹#›</a:t>
            </a:fld>
            <a:endParaRPr lang="en-IN"/>
          </a:p>
        </p:txBody>
      </p:sp>
    </p:spTree>
    <p:extLst>
      <p:ext uri="{BB962C8B-B14F-4D97-AF65-F5344CB8AC3E}">
        <p14:creationId xmlns:p14="http://schemas.microsoft.com/office/powerpoint/2010/main" val="2804908452"/>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407036-B949-7F76-962F-108CE3EA3C38}"/>
              </a:ext>
            </a:extLst>
          </p:cNvPr>
          <p:cNvSpPr>
            <a:spLocks noGrp="1"/>
          </p:cNvSpPr>
          <p:nvPr>
            <p:ph type="dt" sz="half" idx="10"/>
          </p:nvPr>
        </p:nvSpPr>
        <p:spPr/>
        <p:txBody>
          <a:bodyPr/>
          <a:lstStyle/>
          <a:p>
            <a:fld id="{A3E80429-A464-451A-B335-7E98E0B785D6}" type="datetimeFigureOut">
              <a:rPr lang="en-IN" smtClean="0"/>
              <a:t>18-12-2022</a:t>
            </a:fld>
            <a:endParaRPr lang="en-IN"/>
          </a:p>
        </p:txBody>
      </p:sp>
      <p:sp>
        <p:nvSpPr>
          <p:cNvPr id="3" name="Footer Placeholder 2">
            <a:extLst>
              <a:ext uri="{FF2B5EF4-FFF2-40B4-BE49-F238E27FC236}">
                <a16:creationId xmlns:a16="http://schemas.microsoft.com/office/drawing/2014/main" id="{36438C86-26C6-80BD-8712-3AC0C855CD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2F92C2C-FEE9-9A58-0D46-D3269999F878}"/>
              </a:ext>
            </a:extLst>
          </p:cNvPr>
          <p:cNvSpPr>
            <a:spLocks noGrp="1"/>
          </p:cNvSpPr>
          <p:nvPr>
            <p:ph type="sldNum" sz="quarter" idx="12"/>
          </p:nvPr>
        </p:nvSpPr>
        <p:spPr/>
        <p:txBody>
          <a:bodyPr/>
          <a:lstStyle/>
          <a:p>
            <a:fld id="{A5909006-5CB8-4C97-8F6C-7C590B5D272B}" type="slidenum">
              <a:rPr lang="en-IN" smtClean="0"/>
              <a:t>‹#›</a:t>
            </a:fld>
            <a:endParaRPr lang="en-IN"/>
          </a:p>
        </p:txBody>
      </p:sp>
    </p:spTree>
    <p:extLst>
      <p:ext uri="{BB962C8B-B14F-4D97-AF65-F5344CB8AC3E}">
        <p14:creationId xmlns:p14="http://schemas.microsoft.com/office/powerpoint/2010/main" val="2156516807"/>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BB69C-1AD9-7D30-ADB7-23D07B6A2E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24D90F9-EAFE-8202-F86C-95B1601E3A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764C758-7F28-7A36-60C4-F78C92EFB5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7F6FB9-66FC-9CA7-5DD3-64B5EE1CE27B}"/>
              </a:ext>
            </a:extLst>
          </p:cNvPr>
          <p:cNvSpPr>
            <a:spLocks noGrp="1"/>
          </p:cNvSpPr>
          <p:nvPr>
            <p:ph type="dt" sz="half" idx="10"/>
          </p:nvPr>
        </p:nvSpPr>
        <p:spPr/>
        <p:txBody>
          <a:bodyPr/>
          <a:lstStyle/>
          <a:p>
            <a:fld id="{A3E80429-A464-451A-B335-7E98E0B785D6}" type="datetimeFigureOut">
              <a:rPr lang="en-IN" smtClean="0"/>
              <a:t>18-12-2022</a:t>
            </a:fld>
            <a:endParaRPr lang="en-IN"/>
          </a:p>
        </p:txBody>
      </p:sp>
      <p:sp>
        <p:nvSpPr>
          <p:cNvPr id="6" name="Footer Placeholder 5">
            <a:extLst>
              <a:ext uri="{FF2B5EF4-FFF2-40B4-BE49-F238E27FC236}">
                <a16:creationId xmlns:a16="http://schemas.microsoft.com/office/drawing/2014/main" id="{FFF9B556-5C57-ECD3-9545-15029F6474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AFC96A-45A2-7BD7-5617-2EF3631B1D92}"/>
              </a:ext>
            </a:extLst>
          </p:cNvPr>
          <p:cNvSpPr>
            <a:spLocks noGrp="1"/>
          </p:cNvSpPr>
          <p:nvPr>
            <p:ph type="sldNum" sz="quarter" idx="12"/>
          </p:nvPr>
        </p:nvSpPr>
        <p:spPr/>
        <p:txBody>
          <a:bodyPr/>
          <a:lstStyle/>
          <a:p>
            <a:fld id="{A5909006-5CB8-4C97-8F6C-7C590B5D272B}" type="slidenum">
              <a:rPr lang="en-IN" smtClean="0"/>
              <a:t>‹#›</a:t>
            </a:fld>
            <a:endParaRPr lang="en-IN"/>
          </a:p>
        </p:txBody>
      </p:sp>
    </p:spTree>
    <p:extLst>
      <p:ext uri="{BB962C8B-B14F-4D97-AF65-F5344CB8AC3E}">
        <p14:creationId xmlns:p14="http://schemas.microsoft.com/office/powerpoint/2010/main" val="928133142"/>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9BEC-B117-82C8-55A3F538E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079D52-BF2A-79B1-21AF-FEA03FEF02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B00807-1FC9-844B-C43B-F11625656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5C2291-BA3E-C4A7-C2CF-921CE4E3033B}"/>
              </a:ext>
            </a:extLst>
          </p:cNvPr>
          <p:cNvSpPr>
            <a:spLocks noGrp="1"/>
          </p:cNvSpPr>
          <p:nvPr>
            <p:ph type="dt" sz="half" idx="10"/>
          </p:nvPr>
        </p:nvSpPr>
        <p:spPr/>
        <p:txBody>
          <a:bodyPr/>
          <a:lstStyle/>
          <a:p>
            <a:fld id="{A3E80429-A464-451A-B335-7E98E0B785D6}" type="datetimeFigureOut">
              <a:rPr lang="en-IN" smtClean="0"/>
              <a:t>18-12-2022</a:t>
            </a:fld>
            <a:endParaRPr lang="en-IN"/>
          </a:p>
        </p:txBody>
      </p:sp>
      <p:sp>
        <p:nvSpPr>
          <p:cNvPr id="6" name="Footer Placeholder 5">
            <a:extLst>
              <a:ext uri="{FF2B5EF4-FFF2-40B4-BE49-F238E27FC236}">
                <a16:creationId xmlns:a16="http://schemas.microsoft.com/office/drawing/2014/main" id="{B76C5C05-F457-DB84-F9AD-B1C0CD2E86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FE0B24-06B8-8C95-C0EA-C3BB4D2B0E3E}"/>
              </a:ext>
            </a:extLst>
          </p:cNvPr>
          <p:cNvSpPr>
            <a:spLocks noGrp="1"/>
          </p:cNvSpPr>
          <p:nvPr>
            <p:ph type="sldNum" sz="quarter" idx="12"/>
          </p:nvPr>
        </p:nvSpPr>
        <p:spPr/>
        <p:txBody>
          <a:bodyPr/>
          <a:lstStyle/>
          <a:p>
            <a:fld id="{A5909006-5CB8-4C97-8F6C-7C590B5D272B}" type="slidenum">
              <a:rPr lang="en-IN" smtClean="0"/>
              <a:t>‹#›</a:t>
            </a:fld>
            <a:endParaRPr lang="en-IN"/>
          </a:p>
        </p:txBody>
      </p:sp>
    </p:spTree>
    <p:extLst>
      <p:ext uri="{BB962C8B-B14F-4D97-AF65-F5344CB8AC3E}">
        <p14:creationId xmlns:p14="http://schemas.microsoft.com/office/powerpoint/2010/main" val="7528"/>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2362-7A63-E4BE-C39E-111A3A36F5E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6CC78D-61C7-BDC9-5F5F-ED61D17921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06B519-B150-722F-644E-E41733BC4AEB}"/>
              </a:ext>
            </a:extLst>
          </p:cNvPr>
          <p:cNvSpPr>
            <a:spLocks noGrp="1"/>
          </p:cNvSpPr>
          <p:nvPr>
            <p:ph type="dt" sz="half" idx="10"/>
          </p:nvPr>
        </p:nvSpPr>
        <p:spPr/>
        <p:txBody>
          <a:bodyPr/>
          <a:lstStyle/>
          <a:p>
            <a:fld id="{A3E80429-A464-451A-B335-7E98E0B785D6}" type="datetimeFigureOut">
              <a:rPr lang="en-IN" smtClean="0"/>
              <a:t>18-12-2022</a:t>
            </a:fld>
            <a:endParaRPr lang="en-IN"/>
          </a:p>
        </p:txBody>
      </p:sp>
      <p:sp>
        <p:nvSpPr>
          <p:cNvPr id="5" name="Footer Placeholder 4">
            <a:extLst>
              <a:ext uri="{FF2B5EF4-FFF2-40B4-BE49-F238E27FC236}">
                <a16:creationId xmlns:a16="http://schemas.microsoft.com/office/drawing/2014/main" id="{68327EB0-33EF-B2D6-88FA-7C8049BBF4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272170-AF53-DE4A-D1B1-E2531433A1A7}"/>
              </a:ext>
            </a:extLst>
          </p:cNvPr>
          <p:cNvSpPr>
            <a:spLocks noGrp="1"/>
          </p:cNvSpPr>
          <p:nvPr>
            <p:ph type="sldNum" sz="quarter" idx="12"/>
          </p:nvPr>
        </p:nvSpPr>
        <p:spPr/>
        <p:txBody>
          <a:bodyPr/>
          <a:lstStyle/>
          <a:p>
            <a:fld id="{A5909006-5CB8-4C97-8F6C-7C590B5D272B}" type="slidenum">
              <a:rPr lang="en-IN" smtClean="0"/>
              <a:t>‹#›</a:t>
            </a:fld>
            <a:endParaRPr lang="en-IN"/>
          </a:p>
        </p:txBody>
      </p:sp>
    </p:spTree>
    <p:extLst>
      <p:ext uri="{BB962C8B-B14F-4D97-AF65-F5344CB8AC3E}">
        <p14:creationId xmlns:p14="http://schemas.microsoft.com/office/powerpoint/2010/main" val="3492232401"/>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2429DE-FB0F-1D0B-3E0A-C77D4D1599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9E5C5F-6C5A-3282-734A-67A0D9398B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4FEB01-108F-9289-3750-CEE73A1273E3}"/>
              </a:ext>
            </a:extLst>
          </p:cNvPr>
          <p:cNvSpPr>
            <a:spLocks noGrp="1"/>
          </p:cNvSpPr>
          <p:nvPr>
            <p:ph type="dt" sz="half" idx="10"/>
          </p:nvPr>
        </p:nvSpPr>
        <p:spPr/>
        <p:txBody>
          <a:bodyPr/>
          <a:lstStyle/>
          <a:p>
            <a:fld id="{A3E80429-A464-451A-B335-7E98E0B785D6}" type="datetimeFigureOut">
              <a:rPr lang="en-IN" smtClean="0"/>
              <a:t>18-12-2022</a:t>
            </a:fld>
            <a:endParaRPr lang="en-IN"/>
          </a:p>
        </p:txBody>
      </p:sp>
      <p:sp>
        <p:nvSpPr>
          <p:cNvPr id="5" name="Footer Placeholder 4">
            <a:extLst>
              <a:ext uri="{FF2B5EF4-FFF2-40B4-BE49-F238E27FC236}">
                <a16:creationId xmlns:a16="http://schemas.microsoft.com/office/drawing/2014/main" id="{9D50F2A7-C91F-286F-D075-38992465EB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7947AD-F9D6-AC6B-7C15-81D2BE0E9BDF}"/>
              </a:ext>
            </a:extLst>
          </p:cNvPr>
          <p:cNvSpPr>
            <a:spLocks noGrp="1"/>
          </p:cNvSpPr>
          <p:nvPr>
            <p:ph type="sldNum" sz="quarter" idx="12"/>
          </p:nvPr>
        </p:nvSpPr>
        <p:spPr/>
        <p:txBody>
          <a:bodyPr/>
          <a:lstStyle/>
          <a:p>
            <a:fld id="{A5909006-5CB8-4C97-8F6C-7C590B5D272B}" type="slidenum">
              <a:rPr lang="en-IN" smtClean="0"/>
              <a:t>‹#›</a:t>
            </a:fld>
            <a:endParaRPr lang="en-IN"/>
          </a:p>
        </p:txBody>
      </p:sp>
    </p:spTree>
    <p:extLst>
      <p:ext uri="{BB962C8B-B14F-4D97-AF65-F5344CB8AC3E}">
        <p14:creationId xmlns:p14="http://schemas.microsoft.com/office/powerpoint/2010/main" val="4062423720"/>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71451952"/>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06602959"/>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FEA5-0956-F254-2E66-35C9A61069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EE7D3B4-2579-1E8A-63A6-C81D9336A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EBF967-CC3A-8924-DCF2-408CE47BC87D}"/>
              </a:ext>
            </a:extLst>
          </p:cNvPr>
          <p:cNvSpPr>
            <a:spLocks noGrp="1"/>
          </p:cNvSpPr>
          <p:nvPr>
            <p:ph type="dt" sz="half" idx="10"/>
          </p:nvPr>
        </p:nvSpPr>
        <p:spPr/>
        <p:txBody>
          <a:bodyPr/>
          <a:lstStyle/>
          <a:p>
            <a:fld id="{EB89C5E3-7F41-49BA-BFD6-57475597AC0E}" type="datetimeFigureOut">
              <a:rPr lang="en-IN" smtClean="0"/>
              <a:t>18-12-2022</a:t>
            </a:fld>
            <a:endParaRPr lang="en-IN"/>
          </a:p>
        </p:txBody>
      </p:sp>
      <p:sp>
        <p:nvSpPr>
          <p:cNvPr id="5" name="Footer Placeholder 4">
            <a:extLst>
              <a:ext uri="{FF2B5EF4-FFF2-40B4-BE49-F238E27FC236}">
                <a16:creationId xmlns:a16="http://schemas.microsoft.com/office/drawing/2014/main" id="{A6415919-F1B7-8739-D7D3-8F4FEB65D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7C22A9-2BCD-9ABA-AB80-DB7589B43292}"/>
              </a:ext>
            </a:extLst>
          </p:cNvPr>
          <p:cNvSpPr>
            <a:spLocks noGrp="1"/>
          </p:cNvSpPr>
          <p:nvPr>
            <p:ph type="sldNum" sz="quarter" idx="12"/>
          </p:nvPr>
        </p:nvSpPr>
        <p:spPr/>
        <p:txBody>
          <a:bodyPr/>
          <a:lstStyle/>
          <a:p>
            <a:fld id="{39EE7B25-9797-4F52-9EC0-43127D1AFA43}" type="slidenum">
              <a:rPr lang="en-IN" smtClean="0"/>
              <a:t>‹#›</a:t>
            </a:fld>
            <a:endParaRPr lang="en-IN"/>
          </a:p>
        </p:txBody>
      </p:sp>
    </p:spTree>
    <p:extLst>
      <p:ext uri="{BB962C8B-B14F-4D97-AF65-F5344CB8AC3E}">
        <p14:creationId xmlns:p14="http://schemas.microsoft.com/office/powerpoint/2010/main" val="2333564417"/>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5AD8-0C13-00D3-0B94-700C6CFBEA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0F2D0B-AD77-294B-1F34-F48BEE279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0B5B72-ADBE-D9F0-B172-AF0D4E7F2924}"/>
              </a:ext>
            </a:extLst>
          </p:cNvPr>
          <p:cNvSpPr>
            <a:spLocks noGrp="1"/>
          </p:cNvSpPr>
          <p:nvPr>
            <p:ph type="dt" sz="half" idx="10"/>
          </p:nvPr>
        </p:nvSpPr>
        <p:spPr/>
        <p:txBody>
          <a:bodyPr/>
          <a:lstStyle/>
          <a:p>
            <a:fld id="{EB89C5E3-7F41-49BA-BFD6-57475597AC0E}" type="datetimeFigureOut">
              <a:rPr lang="en-IN" smtClean="0"/>
              <a:t>18-12-2022</a:t>
            </a:fld>
            <a:endParaRPr lang="en-IN"/>
          </a:p>
        </p:txBody>
      </p:sp>
      <p:sp>
        <p:nvSpPr>
          <p:cNvPr id="5" name="Footer Placeholder 4">
            <a:extLst>
              <a:ext uri="{FF2B5EF4-FFF2-40B4-BE49-F238E27FC236}">
                <a16:creationId xmlns:a16="http://schemas.microsoft.com/office/drawing/2014/main" id="{B564B592-644E-C966-B281-1AAAEB1821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6C6249-9C09-F965-0564-F911282B0CBC}"/>
              </a:ext>
            </a:extLst>
          </p:cNvPr>
          <p:cNvSpPr>
            <a:spLocks noGrp="1"/>
          </p:cNvSpPr>
          <p:nvPr>
            <p:ph type="sldNum" sz="quarter" idx="12"/>
          </p:nvPr>
        </p:nvSpPr>
        <p:spPr/>
        <p:txBody>
          <a:bodyPr/>
          <a:lstStyle/>
          <a:p>
            <a:fld id="{39EE7B25-9797-4F52-9EC0-43127D1AFA43}" type="slidenum">
              <a:rPr lang="en-IN" smtClean="0"/>
              <a:t>‹#›</a:t>
            </a:fld>
            <a:endParaRPr lang="en-IN"/>
          </a:p>
        </p:txBody>
      </p:sp>
    </p:spTree>
    <p:extLst>
      <p:ext uri="{BB962C8B-B14F-4D97-AF65-F5344CB8AC3E}">
        <p14:creationId xmlns:p14="http://schemas.microsoft.com/office/powerpoint/2010/main" val="5591242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0B54-0B89-1347-A000-165BDE8A00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930FDC-F992-824A-0CD6-CF7092BB76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5430B6-CBB9-ADC6-1D71-2DC766B68991}"/>
              </a:ext>
            </a:extLst>
          </p:cNvPr>
          <p:cNvSpPr>
            <a:spLocks noGrp="1"/>
          </p:cNvSpPr>
          <p:nvPr>
            <p:ph type="dt" sz="half" idx="10"/>
          </p:nvPr>
        </p:nvSpPr>
        <p:spPr/>
        <p:txBody>
          <a:bodyPr/>
          <a:lstStyle/>
          <a:p>
            <a:fld id="{582F2957-FFC1-443D-BC6F-342C3CD62673}" type="datetimeFigureOut">
              <a:rPr lang="en-IN" smtClean="0"/>
              <a:t>18-12-2022</a:t>
            </a:fld>
            <a:endParaRPr lang="en-IN"/>
          </a:p>
        </p:txBody>
      </p:sp>
      <p:sp>
        <p:nvSpPr>
          <p:cNvPr id="5" name="Footer Placeholder 4">
            <a:extLst>
              <a:ext uri="{FF2B5EF4-FFF2-40B4-BE49-F238E27FC236}">
                <a16:creationId xmlns:a16="http://schemas.microsoft.com/office/drawing/2014/main" id="{329D4844-7120-F07C-B87C-8CE2DF89BB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C58E58-B25E-BB55-F779-BE51D640039B}"/>
              </a:ext>
            </a:extLst>
          </p:cNvPr>
          <p:cNvSpPr>
            <a:spLocks noGrp="1"/>
          </p:cNvSpPr>
          <p:nvPr>
            <p:ph type="sldNum" sz="quarter" idx="12"/>
          </p:nvPr>
        </p:nvSpPr>
        <p:spPr/>
        <p:txBody>
          <a:bodyPr/>
          <a:lstStyle/>
          <a:p>
            <a:fld id="{D56E15C0-0A43-43B4-B034-9F53310E00AD}" type="slidenum">
              <a:rPr lang="en-IN" smtClean="0"/>
              <a:t>‹#›</a:t>
            </a:fld>
            <a:endParaRPr lang="en-IN"/>
          </a:p>
        </p:txBody>
      </p:sp>
    </p:spTree>
    <p:extLst>
      <p:ext uri="{BB962C8B-B14F-4D97-AF65-F5344CB8AC3E}">
        <p14:creationId xmlns:p14="http://schemas.microsoft.com/office/powerpoint/2010/main" val="270214825"/>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4E99-957E-F121-E6D9-83740120F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7D12459-AC9A-9C75-B940-2CBF0FDB12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F7E4E-F4B2-0D1D-4FFC-DA6896714255}"/>
              </a:ext>
            </a:extLst>
          </p:cNvPr>
          <p:cNvSpPr>
            <a:spLocks noGrp="1"/>
          </p:cNvSpPr>
          <p:nvPr>
            <p:ph type="dt" sz="half" idx="10"/>
          </p:nvPr>
        </p:nvSpPr>
        <p:spPr/>
        <p:txBody>
          <a:bodyPr/>
          <a:lstStyle/>
          <a:p>
            <a:fld id="{EB89C5E3-7F41-49BA-BFD6-57475597AC0E}" type="datetimeFigureOut">
              <a:rPr lang="en-IN" smtClean="0"/>
              <a:t>18-12-2022</a:t>
            </a:fld>
            <a:endParaRPr lang="en-IN"/>
          </a:p>
        </p:txBody>
      </p:sp>
      <p:sp>
        <p:nvSpPr>
          <p:cNvPr id="5" name="Footer Placeholder 4">
            <a:extLst>
              <a:ext uri="{FF2B5EF4-FFF2-40B4-BE49-F238E27FC236}">
                <a16:creationId xmlns:a16="http://schemas.microsoft.com/office/drawing/2014/main" id="{7096FAD2-BA85-F2DD-BFB6-5F74428638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C1B4FE-351F-E324-7680-E787580BB461}"/>
              </a:ext>
            </a:extLst>
          </p:cNvPr>
          <p:cNvSpPr>
            <a:spLocks noGrp="1"/>
          </p:cNvSpPr>
          <p:nvPr>
            <p:ph type="sldNum" sz="quarter" idx="12"/>
          </p:nvPr>
        </p:nvSpPr>
        <p:spPr/>
        <p:txBody>
          <a:bodyPr/>
          <a:lstStyle/>
          <a:p>
            <a:fld id="{39EE7B25-9797-4F52-9EC0-43127D1AFA43}" type="slidenum">
              <a:rPr lang="en-IN" smtClean="0"/>
              <a:t>‹#›</a:t>
            </a:fld>
            <a:endParaRPr lang="en-IN"/>
          </a:p>
        </p:txBody>
      </p:sp>
    </p:spTree>
    <p:extLst>
      <p:ext uri="{BB962C8B-B14F-4D97-AF65-F5344CB8AC3E}">
        <p14:creationId xmlns:p14="http://schemas.microsoft.com/office/powerpoint/2010/main" val="3687705028"/>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C1B3-0489-B1B2-6C3E-ED8003C512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D9F649-6CF1-EBDE-210C-46E81FE0B6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E9B372-828B-B046-939F-9FBB30326B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FF110E-8E38-7879-BC2F-8638A1A59DC2}"/>
              </a:ext>
            </a:extLst>
          </p:cNvPr>
          <p:cNvSpPr>
            <a:spLocks noGrp="1"/>
          </p:cNvSpPr>
          <p:nvPr>
            <p:ph type="dt" sz="half" idx="10"/>
          </p:nvPr>
        </p:nvSpPr>
        <p:spPr/>
        <p:txBody>
          <a:bodyPr/>
          <a:lstStyle/>
          <a:p>
            <a:fld id="{EB89C5E3-7F41-49BA-BFD6-57475597AC0E}" type="datetimeFigureOut">
              <a:rPr lang="en-IN" smtClean="0"/>
              <a:t>18-12-2022</a:t>
            </a:fld>
            <a:endParaRPr lang="en-IN"/>
          </a:p>
        </p:txBody>
      </p:sp>
      <p:sp>
        <p:nvSpPr>
          <p:cNvPr id="6" name="Footer Placeholder 5">
            <a:extLst>
              <a:ext uri="{FF2B5EF4-FFF2-40B4-BE49-F238E27FC236}">
                <a16:creationId xmlns:a16="http://schemas.microsoft.com/office/drawing/2014/main" id="{24A402A7-DDF5-D8B5-939C-C003EA26C4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3EECEB-259B-1A17-E984-9B56AC4AC68F}"/>
              </a:ext>
            </a:extLst>
          </p:cNvPr>
          <p:cNvSpPr>
            <a:spLocks noGrp="1"/>
          </p:cNvSpPr>
          <p:nvPr>
            <p:ph type="sldNum" sz="quarter" idx="12"/>
          </p:nvPr>
        </p:nvSpPr>
        <p:spPr/>
        <p:txBody>
          <a:bodyPr/>
          <a:lstStyle/>
          <a:p>
            <a:fld id="{39EE7B25-9797-4F52-9EC0-43127D1AFA43}" type="slidenum">
              <a:rPr lang="en-IN" smtClean="0"/>
              <a:t>‹#›</a:t>
            </a:fld>
            <a:endParaRPr lang="en-IN"/>
          </a:p>
        </p:txBody>
      </p:sp>
    </p:spTree>
    <p:extLst>
      <p:ext uri="{BB962C8B-B14F-4D97-AF65-F5344CB8AC3E}">
        <p14:creationId xmlns:p14="http://schemas.microsoft.com/office/powerpoint/2010/main" val="1351924701"/>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4B52-F849-01E5-4CF2-16F1FC43A4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87A458-E44B-6053-09BD-35CB861182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FE05DE-242B-822B-6E52-F37C628D02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697230-84C0-8E91-CE9D-61703EE14A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AEFBC2-F3D0-087F-39BD-43E0D46E00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9DBB547-DDF9-0F4A-9DA1-8BF5B89643D2}"/>
              </a:ext>
            </a:extLst>
          </p:cNvPr>
          <p:cNvSpPr>
            <a:spLocks noGrp="1"/>
          </p:cNvSpPr>
          <p:nvPr>
            <p:ph type="dt" sz="half" idx="10"/>
          </p:nvPr>
        </p:nvSpPr>
        <p:spPr/>
        <p:txBody>
          <a:bodyPr/>
          <a:lstStyle/>
          <a:p>
            <a:fld id="{EB89C5E3-7F41-49BA-BFD6-57475597AC0E}" type="datetimeFigureOut">
              <a:rPr lang="en-IN" smtClean="0"/>
              <a:t>18-12-2022</a:t>
            </a:fld>
            <a:endParaRPr lang="en-IN"/>
          </a:p>
        </p:txBody>
      </p:sp>
      <p:sp>
        <p:nvSpPr>
          <p:cNvPr id="8" name="Footer Placeholder 7">
            <a:extLst>
              <a:ext uri="{FF2B5EF4-FFF2-40B4-BE49-F238E27FC236}">
                <a16:creationId xmlns:a16="http://schemas.microsoft.com/office/drawing/2014/main" id="{3FD8A933-6D2F-81C1-157A-49B43C75AE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71B5ADB-B858-B7A5-ECA8-8B9D212B2A4D}"/>
              </a:ext>
            </a:extLst>
          </p:cNvPr>
          <p:cNvSpPr>
            <a:spLocks noGrp="1"/>
          </p:cNvSpPr>
          <p:nvPr>
            <p:ph type="sldNum" sz="quarter" idx="12"/>
          </p:nvPr>
        </p:nvSpPr>
        <p:spPr/>
        <p:txBody>
          <a:bodyPr/>
          <a:lstStyle/>
          <a:p>
            <a:fld id="{39EE7B25-9797-4F52-9EC0-43127D1AFA43}" type="slidenum">
              <a:rPr lang="en-IN" smtClean="0"/>
              <a:t>‹#›</a:t>
            </a:fld>
            <a:endParaRPr lang="en-IN"/>
          </a:p>
        </p:txBody>
      </p:sp>
    </p:spTree>
    <p:extLst>
      <p:ext uri="{BB962C8B-B14F-4D97-AF65-F5344CB8AC3E}">
        <p14:creationId xmlns:p14="http://schemas.microsoft.com/office/powerpoint/2010/main" val="1753801717"/>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ED38-0CDE-F201-4837-5E0899A63D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95D2079-58E5-5397-93E4-9C4E18E0836B}"/>
              </a:ext>
            </a:extLst>
          </p:cNvPr>
          <p:cNvSpPr>
            <a:spLocks noGrp="1"/>
          </p:cNvSpPr>
          <p:nvPr>
            <p:ph type="dt" sz="half" idx="10"/>
          </p:nvPr>
        </p:nvSpPr>
        <p:spPr/>
        <p:txBody>
          <a:bodyPr/>
          <a:lstStyle/>
          <a:p>
            <a:fld id="{EB89C5E3-7F41-49BA-BFD6-57475597AC0E}" type="datetimeFigureOut">
              <a:rPr lang="en-IN" smtClean="0"/>
              <a:t>18-12-2022</a:t>
            </a:fld>
            <a:endParaRPr lang="en-IN"/>
          </a:p>
        </p:txBody>
      </p:sp>
      <p:sp>
        <p:nvSpPr>
          <p:cNvPr id="4" name="Footer Placeholder 3">
            <a:extLst>
              <a:ext uri="{FF2B5EF4-FFF2-40B4-BE49-F238E27FC236}">
                <a16:creationId xmlns:a16="http://schemas.microsoft.com/office/drawing/2014/main" id="{40977443-4295-6523-815E-7B9CE39FCBE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CE1F90-85C0-36D9-478E-251D625B9896}"/>
              </a:ext>
            </a:extLst>
          </p:cNvPr>
          <p:cNvSpPr>
            <a:spLocks noGrp="1"/>
          </p:cNvSpPr>
          <p:nvPr>
            <p:ph type="sldNum" sz="quarter" idx="12"/>
          </p:nvPr>
        </p:nvSpPr>
        <p:spPr/>
        <p:txBody>
          <a:bodyPr/>
          <a:lstStyle/>
          <a:p>
            <a:fld id="{39EE7B25-9797-4F52-9EC0-43127D1AFA43}" type="slidenum">
              <a:rPr lang="en-IN" smtClean="0"/>
              <a:t>‹#›</a:t>
            </a:fld>
            <a:endParaRPr lang="en-IN"/>
          </a:p>
        </p:txBody>
      </p:sp>
    </p:spTree>
    <p:extLst>
      <p:ext uri="{BB962C8B-B14F-4D97-AF65-F5344CB8AC3E}">
        <p14:creationId xmlns:p14="http://schemas.microsoft.com/office/powerpoint/2010/main" val="68137039"/>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D1FC92-B501-0956-EEC1-B20F97AB6EC6}"/>
              </a:ext>
            </a:extLst>
          </p:cNvPr>
          <p:cNvSpPr>
            <a:spLocks noGrp="1"/>
          </p:cNvSpPr>
          <p:nvPr>
            <p:ph type="dt" sz="half" idx="10"/>
          </p:nvPr>
        </p:nvSpPr>
        <p:spPr/>
        <p:txBody>
          <a:bodyPr/>
          <a:lstStyle/>
          <a:p>
            <a:fld id="{EB89C5E3-7F41-49BA-BFD6-57475597AC0E}" type="datetimeFigureOut">
              <a:rPr lang="en-IN" smtClean="0"/>
              <a:t>18-12-2022</a:t>
            </a:fld>
            <a:endParaRPr lang="en-IN"/>
          </a:p>
        </p:txBody>
      </p:sp>
      <p:sp>
        <p:nvSpPr>
          <p:cNvPr id="3" name="Footer Placeholder 2">
            <a:extLst>
              <a:ext uri="{FF2B5EF4-FFF2-40B4-BE49-F238E27FC236}">
                <a16:creationId xmlns:a16="http://schemas.microsoft.com/office/drawing/2014/main" id="{BC2C63D8-8E44-C4A3-D39E-52647FFDADA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890A2AF-9E41-7B18-75A8-201B4CA35AB4}"/>
              </a:ext>
            </a:extLst>
          </p:cNvPr>
          <p:cNvSpPr>
            <a:spLocks noGrp="1"/>
          </p:cNvSpPr>
          <p:nvPr>
            <p:ph type="sldNum" sz="quarter" idx="12"/>
          </p:nvPr>
        </p:nvSpPr>
        <p:spPr/>
        <p:txBody>
          <a:bodyPr/>
          <a:lstStyle/>
          <a:p>
            <a:fld id="{39EE7B25-9797-4F52-9EC0-43127D1AFA43}" type="slidenum">
              <a:rPr lang="en-IN" smtClean="0"/>
              <a:t>‹#›</a:t>
            </a:fld>
            <a:endParaRPr lang="en-IN"/>
          </a:p>
        </p:txBody>
      </p:sp>
    </p:spTree>
    <p:extLst>
      <p:ext uri="{BB962C8B-B14F-4D97-AF65-F5344CB8AC3E}">
        <p14:creationId xmlns:p14="http://schemas.microsoft.com/office/powerpoint/2010/main" val="3284607659"/>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28090-2298-7AEC-6971-4824E397D9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6CD64D2-31B5-9D76-B319-412505ED7E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D375CA-2DB6-2ACE-A660-B79402E57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DEF9E5-C952-59C0-3DDE-C2CD7D8D7220}"/>
              </a:ext>
            </a:extLst>
          </p:cNvPr>
          <p:cNvSpPr>
            <a:spLocks noGrp="1"/>
          </p:cNvSpPr>
          <p:nvPr>
            <p:ph type="dt" sz="half" idx="10"/>
          </p:nvPr>
        </p:nvSpPr>
        <p:spPr/>
        <p:txBody>
          <a:bodyPr/>
          <a:lstStyle/>
          <a:p>
            <a:fld id="{EB89C5E3-7F41-49BA-BFD6-57475597AC0E}" type="datetimeFigureOut">
              <a:rPr lang="en-IN" smtClean="0"/>
              <a:t>18-12-2022</a:t>
            </a:fld>
            <a:endParaRPr lang="en-IN"/>
          </a:p>
        </p:txBody>
      </p:sp>
      <p:sp>
        <p:nvSpPr>
          <p:cNvPr id="6" name="Footer Placeholder 5">
            <a:extLst>
              <a:ext uri="{FF2B5EF4-FFF2-40B4-BE49-F238E27FC236}">
                <a16:creationId xmlns:a16="http://schemas.microsoft.com/office/drawing/2014/main" id="{53C487C6-9AC3-3C8A-21B6-D34C1C7758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9F0B2E-EE6F-F15C-65A4-E47AC2A5122F}"/>
              </a:ext>
            </a:extLst>
          </p:cNvPr>
          <p:cNvSpPr>
            <a:spLocks noGrp="1"/>
          </p:cNvSpPr>
          <p:nvPr>
            <p:ph type="sldNum" sz="quarter" idx="12"/>
          </p:nvPr>
        </p:nvSpPr>
        <p:spPr/>
        <p:txBody>
          <a:bodyPr/>
          <a:lstStyle/>
          <a:p>
            <a:fld id="{39EE7B25-9797-4F52-9EC0-43127D1AFA43}" type="slidenum">
              <a:rPr lang="en-IN" smtClean="0"/>
              <a:t>‹#›</a:t>
            </a:fld>
            <a:endParaRPr lang="en-IN"/>
          </a:p>
        </p:txBody>
      </p:sp>
    </p:spTree>
    <p:extLst>
      <p:ext uri="{BB962C8B-B14F-4D97-AF65-F5344CB8AC3E}">
        <p14:creationId xmlns:p14="http://schemas.microsoft.com/office/powerpoint/2010/main" val="1979729661"/>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7841-E366-D7A1-4EA5-A068199BFF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80A359-F87F-FE25-6FDB-4E9AB1C93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3C4073-E22D-4226-CA8E-C177F23B94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9AB34-E9B6-1C7A-D274-7269CC8B4995}"/>
              </a:ext>
            </a:extLst>
          </p:cNvPr>
          <p:cNvSpPr>
            <a:spLocks noGrp="1"/>
          </p:cNvSpPr>
          <p:nvPr>
            <p:ph type="dt" sz="half" idx="10"/>
          </p:nvPr>
        </p:nvSpPr>
        <p:spPr/>
        <p:txBody>
          <a:bodyPr/>
          <a:lstStyle/>
          <a:p>
            <a:fld id="{EB89C5E3-7F41-49BA-BFD6-57475597AC0E}" type="datetimeFigureOut">
              <a:rPr lang="en-IN" smtClean="0"/>
              <a:t>18-12-2022</a:t>
            </a:fld>
            <a:endParaRPr lang="en-IN"/>
          </a:p>
        </p:txBody>
      </p:sp>
      <p:sp>
        <p:nvSpPr>
          <p:cNvPr id="6" name="Footer Placeholder 5">
            <a:extLst>
              <a:ext uri="{FF2B5EF4-FFF2-40B4-BE49-F238E27FC236}">
                <a16:creationId xmlns:a16="http://schemas.microsoft.com/office/drawing/2014/main" id="{15D1AD11-543F-3C87-F62E-D5FD6251E4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EB8DE8-E309-B0AE-28AF-40365E3C1DA7}"/>
              </a:ext>
            </a:extLst>
          </p:cNvPr>
          <p:cNvSpPr>
            <a:spLocks noGrp="1"/>
          </p:cNvSpPr>
          <p:nvPr>
            <p:ph type="sldNum" sz="quarter" idx="12"/>
          </p:nvPr>
        </p:nvSpPr>
        <p:spPr/>
        <p:txBody>
          <a:bodyPr/>
          <a:lstStyle/>
          <a:p>
            <a:fld id="{39EE7B25-9797-4F52-9EC0-43127D1AFA43}" type="slidenum">
              <a:rPr lang="en-IN" smtClean="0"/>
              <a:t>‹#›</a:t>
            </a:fld>
            <a:endParaRPr lang="en-IN"/>
          </a:p>
        </p:txBody>
      </p:sp>
    </p:spTree>
    <p:extLst>
      <p:ext uri="{BB962C8B-B14F-4D97-AF65-F5344CB8AC3E}">
        <p14:creationId xmlns:p14="http://schemas.microsoft.com/office/powerpoint/2010/main" val="139673492"/>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5F4C-5D71-A211-28B3-41EF10D1F1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206BFD-4910-DB1D-1AF8-CB8D1B60CE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4DF37D-262A-60D4-C85C-A4BD2B11DF02}"/>
              </a:ext>
            </a:extLst>
          </p:cNvPr>
          <p:cNvSpPr>
            <a:spLocks noGrp="1"/>
          </p:cNvSpPr>
          <p:nvPr>
            <p:ph type="dt" sz="half" idx="10"/>
          </p:nvPr>
        </p:nvSpPr>
        <p:spPr/>
        <p:txBody>
          <a:bodyPr/>
          <a:lstStyle/>
          <a:p>
            <a:fld id="{EB89C5E3-7F41-49BA-BFD6-57475597AC0E}" type="datetimeFigureOut">
              <a:rPr lang="en-IN" smtClean="0"/>
              <a:t>18-12-2022</a:t>
            </a:fld>
            <a:endParaRPr lang="en-IN"/>
          </a:p>
        </p:txBody>
      </p:sp>
      <p:sp>
        <p:nvSpPr>
          <p:cNvPr id="5" name="Footer Placeholder 4">
            <a:extLst>
              <a:ext uri="{FF2B5EF4-FFF2-40B4-BE49-F238E27FC236}">
                <a16:creationId xmlns:a16="http://schemas.microsoft.com/office/drawing/2014/main" id="{55B389C4-9035-77E3-78C4-6216934C78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60EBDC-77C1-582C-7C4C-62F18A8830C9}"/>
              </a:ext>
            </a:extLst>
          </p:cNvPr>
          <p:cNvSpPr>
            <a:spLocks noGrp="1"/>
          </p:cNvSpPr>
          <p:nvPr>
            <p:ph type="sldNum" sz="quarter" idx="12"/>
          </p:nvPr>
        </p:nvSpPr>
        <p:spPr/>
        <p:txBody>
          <a:bodyPr/>
          <a:lstStyle/>
          <a:p>
            <a:fld id="{39EE7B25-9797-4F52-9EC0-43127D1AFA43}" type="slidenum">
              <a:rPr lang="en-IN" smtClean="0"/>
              <a:t>‹#›</a:t>
            </a:fld>
            <a:endParaRPr lang="en-IN"/>
          </a:p>
        </p:txBody>
      </p:sp>
    </p:spTree>
    <p:extLst>
      <p:ext uri="{BB962C8B-B14F-4D97-AF65-F5344CB8AC3E}">
        <p14:creationId xmlns:p14="http://schemas.microsoft.com/office/powerpoint/2010/main" val="3382001085"/>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AE0584-D938-0E1C-44C9-A28D8AA2DB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3E212E-B2DA-04F4-BBF4-25EFCCB64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ECF683-5358-0877-18FA-BBDFB81BF263}"/>
              </a:ext>
            </a:extLst>
          </p:cNvPr>
          <p:cNvSpPr>
            <a:spLocks noGrp="1"/>
          </p:cNvSpPr>
          <p:nvPr>
            <p:ph type="dt" sz="half" idx="10"/>
          </p:nvPr>
        </p:nvSpPr>
        <p:spPr/>
        <p:txBody>
          <a:bodyPr/>
          <a:lstStyle/>
          <a:p>
            <a:fld id="{EB89C5E3-7F41-49BA-BFD6-57475597AC0E}" type="datetimeFigureOut">
              <a:rPr lang="en-IN" smtClean="0"/>
              <a:t>18-12-2022</a:t>
            </a:fld>
            <a:endParaRPr lang="en-IN"/>
          </a:p>
        </p:txBody>
      </p:sp>
      <p:sp>
        <p:nvSpPr>
          <p:cNvPr id="5" name="Footer Placeholder 4">
            <a:extLst>
              <a:ext uri="{FF2B5EF4-FFF2-40B4-BE49-F238E27FC236}">
                <a16:creationId xmlns:a16="http://schemas.microsoft.com/office/drawing/2014/main" id="{401AD60E-DF9C-5723-F940-B5A8FBA160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DF3799-BCB1-15BC-99FD-5FD0265A305F}"/>
              </a:ext>
            </a:extLst>
          </p:cNvPr>
          <p:cNvSpPr>
            <a:spLocks noGrp="1"/>
          </p:cNvSpPr>
          <p:nvPr>
            <p:ph type="sldNum" sz="quarter" idx="12"/>
          </p:nvPr>
        </p:nvSpPr>
        <p:spPr/>
        <p:txBody>
          <a:bodyPr/>
          <a:lstStyle/>
          <a:p>
            <a:fld id="{39EE7B25-9797-4F52-9EC0-43127D1AFA43}" type="slidenum">
              <a:rPr lang="en-IN" smtClean="0"/>
              <a:t>‹#›</a:t>
            </a:fld>
            <a:endParaRPr lang="en-IN"/>
          </a:p>
        </p:txBody>
      </p:sp>
    </p:spTree>
    <p:extLst>
      <p:ext uri="{BB962C8B-B14F-4D97-AF65-F5344CB8AC3E}">
        <p14:creationId xmlns:p14="http://schemas.microsoft.com/office/powerpoint/2010/main" val="1366164621"/>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5962710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EAB83519-6597-4034-8829-273DF7BA28E8}" type="datetimeFigureOut">
              <a:rPr lang="en-US" smtClean="0"/>
              <a:t>12/18/2022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A055-2A3D-AEBE-F095-42CFA11403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74AE9F-F941-B375-1CFE-132B6628BD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91ECD0-23A2-262C-13B5-A6BE1E8FAFC4}"/>
              </a:ext>
            </a:extLst>
          </p:cNvPr>
          <p:cNvSpPr>
            <a:spLocks noGrp="1"/>
          </p:cNvSpPr>
          <p:nvPr>
            <p:ph type="dt" sz="half" idx="10"/>
          </p:nvPr>
        </p:nvSpPr>
        <p:spPr/>
        <p:txBody>
          <a:bodyPr/>
          <a:lstStyle/>
          <a:p>
            <a:fld id="{582F2957-FFC1-443D-BC6F-342C3CD62673}" type="datetimeFigureOut">
              <a:rPr lang="en-IN" smtClean="0"/>
              <a:t>18-12-2022</a:t>
            </a:fld>
            <a:endParaRPr lang="en-IN"/>
          </a:p>
        </p:txBody>
      </p:sp>
      <p:sp>
        <p:nvSpPr>
          <p:cNvPr id="5" name="Footer Placeholder 4">
            <a:extLst>
              <a:ext uri="{FF2B5EF4-FFF2-40B4-BE49-F238E27FC236}">
                <a16:creationId xmlns:a16="http://schemas.microsoft.com/office/drawing/2014/main" id="{5E028247-4E31-0844-B000-2B8C4FFE6B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F9820F-7645-E87A-7DA6-E06F1ABCB948}"/>
              </a:ext>
            </a:extLst>
          </p:cNvPr>
          <p:cNvSpPr>
            <a:spLocks noGrp="1"/>
          </p:cNvSpPr>
          <p:nvPr>
            <p:ph type="sldNum" sz="quarter" idx="12"/>
          </p:nvPr>
        </p:nvSpPr>
        <p:spPr/>
        <p:txBody>
          <a:bodyPr/>
          <a:lstStyle/>
          <a:p>
            <a:fld id="{D56E15C0-0A43-43B4-B034-9F53310E00AD}" type="slidenum">
              <a:rPr lang="en-IN" smtClean="0"/>
              <a:t>‹#›</a:t>
            </a:fld>
            <a:endParaRPr lang="en-IN"/>
          </a:p>
        </p:txBody>
      </p:sp>
    </p:spTree>
    <p:extLst>
      <p:ext uri="{BB962C8B-B14F-4D97-AF65-F5344CB8AC3E}">
        <p14:creationId xmlns:p14="http://schemas.microsoft.com/office/powerpoint/2010/main" val="1160808179"/>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8458743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C1E2-11E5-5C47-1D7C-5861A09349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A84C48-AB48-FBAD-54A2-3B531EF0BA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069577-2B3A-0ECF-206C-C1DEF79B71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153ED6-F0D9-7CDC-87F4-5396195FDA8C}"/>
              </a:ext>
            </a:extLst>
          </p:cNvPr>
          <p:cNvSpPr>
            <a:spLocks noGrp="1"/>
          </p:cNvSpPr>
          <p:nvPr>
            <p:ph type="dt" sz="half" idx="10"/>
          </p:nvPr>
        </p:nvSpPr>
        <p:spPr/>
        <p:txBody>
          <a:bodyPr/>
          <a:lstStyle/>
          <a:p>
            <a:fld id="{582F2957-FFC1-443D-BC6F-342C3CD62673}" type="datetimeFigureOut">
              <a:rPr lang="en-IN" smtClean="0"/>
              <a:t>18-12-2022</a:t>
            </a:fld>
            <a:endParaRPr lang="en-IN"/>
          </a:p>
        </p:txBody>
      </p:sp>
      <p:sp>
        <p:nvSpPr>
          <p:cNvPr id="6" name="Footer Placeholder 5">
            <a:extLst>
              <a:ext uri="{FF2B5EF4-FFF2-40B4-BE49-F238E27FC236}">
                <a16:creationId xmlns:a16="http://schemas.microsoft.com/office/drawing/2014/main" id="{A2D044A2-D2D0-DAF9-A9D3-059D3F4926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0C1269-3625-8A9B-D870-801A5B080185}"/>
              </a:ext>
            </a:extLst>
          </p:cNvPr>
          <p:cNvSpPr>
            <a:spLocks noGrp="1"/>
          </p:cNvSpPr>
          <p:nvPr>
            <p:ph type="sldNum" sz="quarter" idx="12"/>
          </p:nvPr>
        </p:nvSpPr>
        <p:spPr/>
        <p:txBody>
          <a:bodyPr/>
          <a:lstStyle/>
          <a:p>
            <a:fld id="{D56E15C0-0A43-43B4-B034-9F53310E00AD}" type="slidenum">
              <a:rPr lang="en-IN" smtClean="0"/>
              <a:t>‹#›</a:t>
            </a:fld>
            <a:endParaRPr lang="en-IN"/>
          </a:p>
        </p:txBody>
      </p:sp>
    </p:spTree>
    <p:extLst>
      <p:ext uri="{BB962C8B-B14F-4D97-AF65-F5344CB8AC3E}">
        <p14:creationId xmlns:p14="http://schemas.microsoft.com/office/powerpoint/2010/main" val="3578096395"/>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F968-BFF9-5D76-7B04-2CEE0550EC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BB9C68-71A2-6D7A-9B05-49341C4919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489D24-BE93-5D02-E93D-7AAF67CAC4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9736985-56D1-8CC4-804F-6808639A74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3FBF3C-7FBB-0FB3-6CFA-41FED65562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D0AFAC-9EB2-02A4-2525-E376B60D9D79}"/>
              </a:ext>
            </a:extLst>
          </p:cNvPr>
          <p:cNvSpPr>
            <a:spLocks noGrp="1"/>
          </p:cNvSpPr>
          <p:nvPr>
            <p:ph type="dt" sz="half" idx="10"/>
          </p:nvPr>
        </p:nvSpPr>
        <p:spPr/>
        <p:txBody>
          <a:bodyPr/>
          <a:lstStyle/>
          <a:p>
            <a:fld id="{582F2957-FFC1-443D-BC6F-342C3CD62673}" type="datetimeFigureOut">
              <a:rPr lang="en-IN" smtClean="0"/>
              <a:t>18-12-2022</a:t>
            </a:fld>
            <a:endParaRPr lang="en-IN"/>
          </a:p>
        </p:txBody>
      </p:sp>
      <p:sp>
        <p:nvSpPr>
          <p:cNvPr id="8" name="Footer Placeholder 7">
            <a:extLst>
              <a:ext uri="{FF2B5EF4-FFF2-40B4-BE49-F238E27FC236}">
                <a16:creationId xmlns:a16="http://schemas.microsoft.com/office/drawing/2014/main" id="{0D85C1B9-383B-D410-CA91-4AA806D7A71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D88FE8-EC62-2470-7907-A20B2E8DDDF6}"/>
              </a:ext>
            </a:extLst>
          </p:cNvPr>
          <p:cNvSpPr>
            <a:spLocks noGrp="1"/>
          </p:cNvSpPr>
          <p:nvPr>
            <p:ph type="sldNum" sz="quarter" idx="12"/>
          </p:nvPr>
        </p:nvSpPr>
        <p:spPr/>
        <p:txBody>
          <a:bodyPr/>
          <a:lstStyle/>
          <a:p>
            <a:fld id="{D56E15C0-0A43-43B4-B034-9F53310E00AD}" type="slidenum">
              <a:rPr lang="en-IN" smtClean="0"/>
              <a:t>‹#›</a:t>
            </a:fld>
            <a:endParaRPr lang="en-IN"/>
          </a:p>
        </p:txBody>
      </p:sp>
    </p:spTree>
    <p:extLst>
      <p:ext uri="{BB962C8B-B14F-4D97-AF65-F5344CB8AC3E}">
        <p14:creationId xmlns:p14="http://schemas.microsoft.com/office/powerpoint/2010/main" val="151203059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03529-616B-84BD-3BBA-AEE850DC132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DC9D70-C7DF-6530-5CFA-EE683A477EBA}"/>
              </a:ext>
            </a:extLst>
          </p:cNvPr>
          <p:cNvSpPr>
            <a:spLocks noGrp="1"/>
          </p:cNvSpPr>
          <p:nvPr>
            <p:ph type="dt" sz="half" idx="10"/>
          </p:nvPr>
        </p:nvSpPr>
        <p:spPr/>
        <p:txBody>
          <a:bodyPr/>
          <a:lstStyle/>
          <a:p>
            <a:fld id="{582F2957-FFC1-443D-BC6F-342C3CD62673}" type="datetimeFigureOut">
              <a:rPr lang="en-IN" smtClean="0"/>
              <a:t>18-12-2022</a:t>
            </a:fld>
            <a:endParaRPr lang="en-IN"/>
          </a:p>
        </p:txBody>
      </p:sp>
      <p:sp>
        <p:nvSpPr>
          <p:cNvPr id="4" name="Footer Placeholder 3">
            <a:extLst>
              <a:ext uri="{FF2B5EF4-FFF2-40B4-BE49-F238E27FC236}">
                <a16:creationId xmlns:a16="http://schemas.microsoft.com/office/drawing/2014/main" id="{1634E393-2FAD-75E7-34CD-68C07BFBD3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EDEC3D-3B4D-8261-89FC-3F0D50FC6F1C}"/>
              </a:ext>
            </a:extLst>
          </p:cNvPr>
          <p:cNvSpPr>
            <a:spLocks noGrp="1"/>
          </p:cNvSpPr>
          <p:nvPr>
            <p:ph type="sldNum" sz="quarter" idx="12"/>
          </p:nvPr>
        </p:nvSpPr>
        <p:spPr/>
        <p:txBody>
          <a:bodyPr/>
          <a:lstStyle/>
          <a:p>
            <a:fld id="{D56E15C0-0A43-43B4-B034-9F53310E00AD}" type="slidenum">
              <a:rPr lang="en-IN" smtClean="0"/>
              <a:t>‹#›</a:t>
            </a:fld>
            <a:endParaRPr lang="en-IN"/>
          </a:p>
        </p:txBody>
      </p:sp>
    </p:spTree>
    <p:extLst>
      <p:ext uri="{BB962C8B-B14F-4D97-AF65-F5344CB8AC3E}">
        <p14:creationId xmlns:p14="http://schemas.microsoft.com/office/powerpoint/2010/main" val="214052642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DF507-705E-05B9-6DE0-FCEB104F3321}"/>
              </a:ext>
            </a:extLst>
          </p:cNvPr>
          <p:cNvSpPr>
            <a:spLocks noGrp="1"/>
          </p:cNvSpPr>
          <p:nvPr>
            <p:ph type="dt" sz="half" idx="10"/>
          </p:nvPr>
        </p:nvSpPr>
        <p:spPr/>
        <p:txBody>
          <a:bodyPr/>
          <a:lstStyle/>
          <a:p>
            <a:fld id="{582F2957-FFC1-443D-BC6F-342C3CD62673}" type="datetimeFigureOut">
              <a:rPr lang="en-IN" smtClean="0"/>
              <a:t>18-12-2022</a:t>
            </a:fld>
            <a:endParaRPr lang="en-IN"/>
          </a:p>
        </p:txBody>
      </p:sp>
      <p:sp>
        <p:nvSpPr>
          <p:cNvPr id="3" name="Footer Placeholder 2">
            <a:extLst>
              <a:ext uri="{FF2B5EF4-FFF2-40B4-BE49-F238E27FC236}">
                <a16:creationId xmlns:a16="http://schemas.microsoft.com/office/drawing/2014/main" id="{7CE13C84-7A86-D000-AC79-085E8614A14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C67ABC-67D8-FE6C-6E18-C1EB30784FCA}"/>
              </a:ext>
            </a:extLst>
          </p:cNvPr>
          <p:cNvSpPr>
            <a:spLocks noGrp="1"/>
          </p:cNvSpPr>
          <p:nvPr>
            <p:ph type="sldNum" sz="quarter" idx="12"/>
          </p:nvPr>
        </p:nvSpPr>
        <p:spPr/>
        <p:txBody>
          <a:bodyPr/>
          <a:lstStyle/>
          <a:p>
            <a:fld id="{D56E15C0-0A43-43B4-B034-9F53310E00AD}" type="slidenum">
              <a:rPr lang="en-IN" smtClean="0"/>
              <a:t>‹#›</a:t>
            </a:fld>
            <a:endParaRPr lang="en-IN"/>
          </a:p>
        </p:txBody>
      </p:sp>
    </p:spTree>
    <p:extLst>
      <p:ext uri="{BB962C8B-B14F-4D97-AF65-F5344CB8AC3E}">
        <p14:creationId xmlns:p14="http://schemas.microsoft.com/office/powerpoint/2010/main" val="171858467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B4FA-87FE-F473-7C1A-2EA6BBD46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7AD4A72-8B5A-37FF-301A-97ECF51AC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9FDA3A-6303-9334-783A-BDC403991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E7875F-E16B-97F7-0D95-07DB43AA871E}"/>
              </a:ext>
            </a:extLst>
          </p:cNvPr>
          <p:cNvSpPr>
            <a:spLocks noGrp="1"/>
          </p:cNvSpPr>
          <p:nvPr>
            <p:ph type="dt" sz="half" idx="10"/>
          </p:nvPr>
        </p:nvSpPr>
        <p:spPr/>
        <p:txBody>
          <a:bodyPr/>
          <a:lstStyle/>
          <a:p>
            <a:fld id="{582F2957-FFC1-443D-BC6F-342C3CD62673}" type="datetimeFigureOut">
              <a:rPr lang="en-IN" smtClean="0"/>
              <a:t>18-12-2022</a:t>
            </a:fld>
            <a:endParaRPr lang="en-IN"/>
          </a:p>
        </p:txBody>
      </p:sp>
      <p:sp>
        <p:nvSpPr>
          <p:cNvPr id="6" name="Footer Placeholder 5">
            <a:extLst>
              <a:ext uri="{FF2B5EF4-FFF2-40B4-BE49-F238E27FC236}">
                <a16:creationId xmlns:a16="http://schemas.microsoft.com/office/drawing/2014/main" id="{9D109087-729B-4983-4138-BE2E14A940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9E58CE-0210-8FE6-B065-8566889B4813}"/>
              </a:ext>
            </a:extLst>
          </p:cNvPr>
          <p:cNvSpPr>
            <a:spLocks noGrp="1"/>
          </p:cNvSpPr>
          <p:nvPr>
            <p:ph type="sldNum" sz="quarter" idx="12"/>
          </p:nvPr>
        </p:nvSpPr>
        <p:spPr/>
        <p:txBody>
          <a:bodyPr/>
          <a:lstStyle/>
          <a:p>
            <a:fld id="{D56E15C0-0A43-43B4-B034-9F53310E00AD}" type="slidenum">
              <a:rPr lang="en-IN" smtClean="0"/>
              <a:t>‹#›</a:t>
            </a:fld>
            <a:endParaRPr lang="en-IN"/>
          </a:p>
        </p:txBody>
      </p:sp>
    </p:spTree>
    <p:extLst>
      <p:ext uri="{BB962C8B-B14F-4D97-AF65-F5344CB8AC3E}">
        <p14:creationId xmlns:p14="http://schemas.microsoft.com/office/powerpoint/2010/main" val="168346000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6299-68A0-1F8F-F320-92AA3147B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CD0475-4843-BA88-6ED1-363185B593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5F3FF5A-E78A-6514-3B5A-ADEF0A45E4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7577C-E70A-DB05-61BD-9726200423FA}"/>
              </a:ext>
            </a:extLst>
          </p:cNvPr>
          <p:cNvSpPr>
            <a:spLocks noGrp="1"/>
          </p:cNvSpPr>
          <p:nvPr>
            <p:ph type="dt" sz="half" idx="10"/>
          </p:nvPr>
        </p:nvSpPr>
        <p:spPr/>
        <p:txBody>
          <a:bodyPr/>
          <a:lstStyle/>
          <a:p>
            <a:fld id="{582F2957-FFC1-443D-BC6F-342C3CD62673}" type="datetimeFigureOut">
              <a:rPr lang="en-IN" smtClean="0"/>
              <a:t>18-12-2022</a:t>
            </a:fld>
            <a:endParaRPr lang="en-IN"/>
          </a:p>
        </p:txBody>
      </p:sp>
      <p:sp>
        <p:nvSpPr>
          <p:cNvPr id="6" name="Footer Placeholder 5">
            <a:extLst>
              <a:ext uri="{FF2B5EF4-FFF2-40B4-BE49-F238E27FC236}">
                <a16:creationId xmlns:a16="http://schemas.microsoft.com/office/drawing/2014/main" id="{C20EC0A3-CE9E-F14C-D9ED-79F70E4F8B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8B9A13-7CA3-7DB8-6D73-3C825F2BAA72}"/>
              </a:ext>
            </a:extLst>
          </p:cNvPr>
          <p:cNvSpPr>
            <a:spLocks noGrp="1"/>
          </p:cNvSpPr>
          <p:nvPr>
            <p:ph type="sldNum" sz="quarter" idx="12"/>
          </p:nvPr>
        </p:nvSpPr>
        <p:spPr/>
        <p:txBody>
          <a:bodyPr/>
          <a:lstStyle/>
          <a:p>
            <a:fld id="{D56E15C0-0A43-43B4-B034-9F53310E00AD}" type="slidenum">
              <a:rPr lang="en-IN" smtClean="0"/>
              <a:t>‹#›</a:t>
            </a:fld>
            <a:endParaRPr lang="en-IN"/>
          </a:p>
        </p:txBody>
      </p:sp>
    </p:spTree>
    <p:extLst>
      <p:ext uri="{BB962C8B-B14F-4D97-AF65-F5344CB8AC3E}">
        <p14:creationId xmlns:p14="http://schemas.microsoft.com/office/powerpoint/2010/main" val="190905395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4633-C1BA-D2CB-5E9A-82FC3115C62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FA2451-6DA7-7853-280A-FA3990B1D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95B88E-BC5A-4356-1EDF-0A5053A729F4}"/>
              </a:ext>
            </a:extLst>
          </p:cNvPr>
          <p:cNvSpPr>
            <a:spLocks noGrp="1"/>
          </p:cNvSpPr>
          <p:nvPr>
            <p:ph type="dt" sz="half" idx="10"/>
          </p:nvPr>
        </p:nvSpPr>
        <p:spPr/>
        <p:txBody>
          <a:bodyPr/>
          <a:lstStyle/>
          <a:p>
            <a:fld id="{582F2957-FFC1-443D-BC6F-342C3CD62673}" type="datetimeFigureOut">
              <a:rPr lang="en-IN" smtClean="0"/>
              <a:t>18-12-2022</a:t>
            </a:fld>
            <a:endParaRPr lang="en-IN"/>
          </a:p>
        </p:txBody>
      </p:sp>
      <p:sp>
        <p:nvSpPr>
          <p:cNvPr id="5" name="Footer Placeholder 4">
            <a:extLst>
              <a:ext uri="{FF2B5EF4-FFF2-40B4-BE49-F238E27FC236}">
                <a16:creationId xmlns:a16="http://schemas.microsoft.com/office/drawing/2014/main" id="{78EE3F79-12A0-396E-7877-666199589A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A4D0D5-5FAE-263D-39EA-1DA967836A4C}"/>
              </a:ext>
            </a:extLst>
          </p:cNvPr>
          <p:cNvSpPr>
            <a:spLocks noGrp="1"/>
          </p:cNvSpPr>
          <p:nvPr>
            <p:ph type="sldNum" sz="quarter" idx="12"/>
          </p:nvPr>
        </p:nvSpPr>
        <p:spPr/>
        <p:txBody>
          <a:bodyPr/>
          <a:lstStyle/>
          <a:p>
            <a:fld id="{D56E15C0-0A43-43B4-B034-9F53310E00AD}" type="slidenum">
              <a:rPr lang="en-IN" smtClean="0"/>
              <a:t>‹#›</a:t>
            </a:fld>
            <a:endParaRPr lang="en-IN"/>
          </a:p>
        </p:txBody>
      </p:sp>
    </p:spTree>
    <p:extLst>
      <p:ext uri="{BB962C8B-B14F-4D97-AF65-F5344CB8AC3E}">
        <p14:creationId xmlns:p14="http://schemas.microsoft.com/office/powerpoint/2010/main" val="87740761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5C6485-B13E-6CF8-9B49-44C4A009DA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E8C773-519C-FB8D-107A-A3734CA890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D653C2-29C3-946E-890D-B3347BC53D80}"/>
              </a:ext>
            </a:extLst>
          </p:cNvPr>
          <p:cNvSpPr>
            <a:spLocks noGrp="1"/>
          </p:cNvSpPr>
          <p:nvPr>
            <p:ph type="dt" sz="half" idx="10"/>
          </p:nvPr>
        </p:nvSpPr>
        <p:spPr/>
        <p:txBody>
          <a:bodyPr/>
          <a:lstStyle/>
          <a:p>
            <a:fld id="{582F2957-FFC1-443D-BC6F-342C3CD62673}" type="datetimeFigureOut">
              <a:rPr lang="en-IN" smtClean="0"/>
              <a:t>18-12-2022</a:t>
            </a:fld>
            <a:endParaRPr lang="en-IN"/>
          </a:p>
        </p:txBody>
      </p:sp>
      <p:sp>
        <p:nvSpPr>
          <p:cNvPr id="5" name="Footer Placeholder 4">
            <a:extLst>
              <a:ext uri="{FF2B5EF4-FFF2-40B4-BE49-F238E27FC236}">
                <a16:creationId xmlns:a16="http://schemas.microsoft.com/office/drawing/2014/main" id="{5421832C-6C0F-E401-F746-4CB0FC6461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1DAE64-8CC5-25C4-7F29-9A669759B1F1}"/>
              </a:ext>
            </a:extLst>
          </p:cNvPr>
          <p:cNvSpPr>
            <a:spLocks noGrp="1"/>
          </p:cNvSpPr>
          <p:nvPr>
            <p:ph type="sldNum" sz="quarter" idx="12"/>
          </p:nvPr>
        </p:nvSpPr>
        <p:spPr/>
        <p:txBody>
          <a:bodyPr/>
          <a:lstStyle/>
          <a:p>
            <a:fld id="{D56E15C0-0A43-43B4-B034-9F53310E00AD}" type="slidenum">
              <a:rPr lang="en-IN" smtClean="0"/>
              <a:t>‹#›</a:t>
            </a:fld>
            <a:endParaRPr lang="en-IN"/>
          </a:p>
        </p:txBody>
      </p:sp>
    </p:spTree>
    <p:extLst>
      <p:ext uri="{BB962C8B-B14F-4D97-AF65-F5344CB8AC3E}">
        <p14:creationId xmlns:p14="http://schemas.microsoft.com/office/powerpoint/2010/main" val="9350410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7463072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FC94DC38-7205-4DB1-AB59-E41AD97784CF}" type="datetimeFigureOut">
              <a:rPr lang="en-US" smtClean="0"/>
              <a:t>12/18/2022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11781600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9553-7B72-09B6-167E-CF4CC9C43F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9690848-1853-D0BF-AC6E-8DD533A020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8FC039D-F46C-833E-C1DA-2A6F4BC5052D}"/>
              </a:ext>
            </a:extLst>
          </p:cNvPr>
          <p:cNvSpPr>
            <a:spLocks noGrp="1"/>
          </p:cNvSpPr>
          <p:nvPr>
            <p:ph type="dt" sz="half" idx="10"/>
          </p:nvPr>
        </p:nvSpPr>
        <p:spPr/>
        <p:txBody>
          <a:bodyPr/>
          <a:lstStyle/>
          <a:p>
            <a:fld id="{937E5F0A-6072-44D2-921C-35910EED6635}" type="datetimeFigureOut">
              <a:rPr lang="en-IN" smtClean="0"/>
              <a:t>18-12-2022</a:t>
            </a:fld>
            <a:endParaRPr lang="en-IN"/>
          </a:p>
        </p:txBody>
      </p:sp>
      <p:sp>
        <p:nvSpPr>
          <p:cNvPr id="5" name="Footer Placeholder 4">
            <a:extLst>
              <a:ext uri="{FF2B5EF4-FFF2-40B4-BE49-F238E27FC236}">
                <a16:creationId xmlns:a16="http://schemas.microsoft.com/office/drawing/2014/main" id="{A8D9428B-A2B0-C19B-1F14-35B692AC80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EB4063-82EB-23BE-5E83-AD1C6BF70A28}"/>
              </a:ext>
            </a:extLst>
          </p:cNvPr>
          <p:cNvSpPr>
            <a:spLocks noGrp="1"/>
          </p:cNvSpPr>
          <p:nvPr>
            <p:ph type="sldNum" sz="quarter" idx="12"/>
          </p:nvPr>
        </p:nvSpPr>
        <p:spPr/>
        <p:txBody>
          <a:bodyPr/>
          <a:lstStyle/>
          <a:p>
            <a:fld id="{B86F3C6E-852A-490F-9FC0-16863D27F0C9}" type="slidenum">
              <a:rPr lang="en-IN" smtClean="0"/>
              <a:t>‹#›</a:t>
            </a:fld>
            <a:endParaRPr lang="en-IN"/>
          </a:p>
        </p:txBody>
      </p:sp>
    </p:spTree>
    <p:extLst>
      <p:ext uri="{BB962C8B-B14F-4D97-AF65-F5344CB8AC3E}">
        <p14:creationId xmlns:p14="http://schemas.microsoft.com/office/powerpoint/2010/main" val="150886185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5D75-A816-A7B3-DDAC-6E5030D98E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AF4973-832B-676C-F312-5F9C73AFDE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B6E99F-C675-F91E-0590-7AE29CF57B79}"/>
              </a:ext>
            </a:extLst>
          </p:cNvPr>
          <p:cNvSpPr>
            <a:spLocks noGrp="1"/>
          </p:cNvSpPr>
          <p:nvPr>
            <p:ph type="dt" sz="half" idx="10"/>
          </p:nvPr>
        </p:nvSpPr>
        <p:spPr/>
        <p:txBody>
          <a:bodyPr/>
          <a:lstStyle/>
          <a:p>
            <a:fld id="{937E5F0A-6072-44D2-921C-35910EED6635}" type="datetimeFigureOut">
              <a:rPr lang="en-IN" smtClean="0"/>
              <a:t>18-12-2022</a:t>
            </a:fld>
            <a:endParaRPr lang="en-IN"/>
          </a:p>
        </p:txBody>
      </p:sp>
      <p:sp>
        <p:nvSpPr>
          <p:cNvPr id="5" name="Footer Placeholder 4">
            <a:extLst>
              <a:ext uri="{FF2B5EF4-FFF2-40B4-BE49-F238E27FC236}">
                <a16:creationId xmlns:a16="http://schemas.microsoft.com/office/drawing/2014/main" id="{B15EAAD8-F8B9-3AF3-73D6-198EBFBC08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3EDA84-664B-A36C-75CA-AEEB32E69A4A}"/>
              </a:ext>
            </a:extLst>
          </p:cNvPr>
          <p:cNvSpPr>
            <a:spLocks noGrp="1"/>
          </p:cNvSpPr>
          <p:nvPr>
            <p:ph type="sldNum" sz="quarter" idx="12"/>
          </p:nvPr>
        </p:nvSpPr>
        <p:spPr/>
        <p:txBody>
          <a:bodyPr/>
          <a:lstStyle/>
          <a:p>
            <a:fld id="{B86F3C6E-852A-490F-9FC0-16863D27F0C9}" type="slidenum">
              <a:rPr lang="en-IN" smtClean="0"/>
              <a:t>‹#›</a:t>
            </a:fld>
            <a:endParaRPr lang="en-IN"/>
          </a:p>
        </p:txBody>
      </p:sp>
    </p:spTree>
    <p:extLst>
      <p:ext uri="{BB962C8B-B14F-4D97-AF65-F5344CB8AC3E}">
        <p14:creationId xmlns:p14="http://schemas.microsoft.com/office/powerpoint/2010/main" val="350502969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2405-4F06-03AE-4ED0-0C12EAA82E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616CEE2-E59C-C54F-C9D4-12D06B23D2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EFBA90-CA77-7F28-4923-F7BAD15ED2A3}"/>
              </a:ext>
            </a:extLst>
          </p:cNvPr>
          <p:cNvSpPr>
            <a:spLocks noGrp="1"/>
          </p:cNvSpPr>
          <p:nvPr>
            <p:ph type="dt" sz="half" idx="10"/>
          </p:nvPr>
        </p:nvSpPr>
        <p:spPr/>
        <p:txBody>
          <a:bodyPr/>
          <a:lstStyle/>
          <a:p>
            <a:fld id="{937E5F0A-6072-44D2-921C-35910EED6635}" type="datetimeFigureOut">
              <a:rPr lang="en-IN" smtClean="0"/>
              <a:t>18-12-2022</a:t>
            </a:fld>
            <a:endParaRPr lang="en-IN"/>
          </a:p>
        </p:txBody>
      </p:sp>
      <p:sp>
        <p:nvSpPr>
          <p:cNvPr id="5" name="Footer Placeholder 4">
            <a:extLst>
              <a:ext uri="{FF2B5EF4-FFF2-40B4-BE49-F238E27FC236}">
                <a16:creationId xmlns:a16="http://schemas.microsoft.com/office/drawing/2014/main" id="{9168BBC3-4F3F-9820-288D-063745496D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5CA04A-F5F3-A30E-8BF8-E1DEA50FE7D0}"/>
              </a:ext>
            </a:extLst>
          </p:cNvPr>
          <p:cNvSpPr>
            <a:spLocks noGrp="1"/>
          </p:cNvSpPr>
          <p:nvPr>
            <p:ph type="sldNum" sz="quarter" idx="12"/>
          </p:nvPr>
        </p:nvSpPr>
        <p:spPr/>
        <p:txBody>
          <a:bodyPr/>
          <a:lstStyle/>
          <a:p>
            <a:fld id="{B86F3C6E-852A-490F-9FC0-16863D27F0C9}" type="slidenum">
              <a:rPr lang="en-IN" smtClean="0"/>
              <a:t>‹#›</a:t>
            </a:fld>
            <a:endParaRPr lang="en-IN"/>
          </a:p>
        </p:txBody>
      </p:sp>
    </p:spTree>
    <p:extLst>
      <p:ext uri="{BB962C8B-B14F-4D97-AF65-F5344CB8AC3E}">
        <p14:creationId xmlns:p14="http://schemas.microsoft.com/office/powerpoint/2010/main" val="4280300466"/>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2C56-3291-0C47-5D33-FE0C279930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CA1924-793C-C6AD-F0A1-4BAE8C585E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B7C578-4A5B-2897-99CD-A202FEFE17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A33F17-23F4-8678-15EB-267555C98CBA}"/>
              </a:ext>
            </a:extLst>
          </p:cNvPr>
          <p:cNvSpPr>
            <a:spLocks noGrp="1"/>
          </p:cNvSpPr>
          <p:nvPr>
            <p:ph type="dt" sz="half" idx="10"/>
          </p:nvPr>
        </p:nvSpPr>
        <p:spPr/>
        <p:txBody>
          <a:bodyPr/>
          <a:lstStyle/>
          <a:p>
            <a:fld id="{937E5F0A-6072-44D2-921C-35910EED6635}" type="datetimeFigureOut">
              <a:rPr lang="en-IN" smtClean="0"/>
              <a:t>18-12-2022</a:t>
            </a:fld>
            <a:endParaRPr lang="en-IN"/>
          </a:p>
        </p:txBody>
      </p:sp>
      <p:sp>
        <p:nvSpPr>
          <p:cNvPr id="6" name="Footer Placeholder 5">
            <a:extLst>
              <a:ext uri="{FF2B5EF4-FFF2-40B4-BE49-F238E27FC236}">
                <a16:creationId xmlns:a16="http://schemas.microsoft.com/office/drawing/2014/main" id="{DB67D07E-4094-4DCA-C245-95AE11CDF2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F88BA1-682E-D362-8226-804D33F59891}"/>
              </a:ext>
            </a:extLst>
          </p:cNvPr>
          <p:cNvSpPr>
            <a:spLocks noGrp="1"/>
          </p:cNvSpPr>
          <p:nvPr>
            <p:ph type="sldNum" sz="quarter" idx="12"/>
          </p:nvPr>
        </p:nvSpPr>
        <p:spPr/>
        <p:txBody>
          <a:bodyPr/>
          <a:lstStyle/>
          <a:p>
            <a:fld id="{B86F3C6E-852A-490F-9FC0-16863D27F0C9}" type="slidenum">
              <a:rPr lang="en-IN" smtClean="0"/>
              <a:t>‹#›</a:t>
            </a:fld>
            <a:endParaRPr lang="en-IN"/>
          </a:p>
        </p:txBody>
      </p:sp>
    </p:spTree>
    <p:extLst>
      <p:ext uri="{BB962C8B-B14F-4D97-AF65-F5344CB8AC3E}">
        <p14:creationId xmlns:p14="http://schemas.microsoft.com/office/powerpoint/2010/main" val="273564536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850A-A271-843B-B32C-FAA0CD45DE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30053A-466E-C479-8F77-D4BE8F3F92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F7EA32-BBFB-179D-2F0D-79DA508CBC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47A0FD5-BC35-C959-5C58-2D9E94E317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E804C5-087A-9627-F6E0-760A3FF3D6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380608-82D0-362A-0C2C-54F2A3F2DE6D}"/>
              </a:ext>
            </a:extLst>
          </p:cNvPr>
          <p:cNvSpPr>
            <a:spLocks noGrp="1"/>
          </p:cNvSpPr>
          <p:nvPr>
            <p:ph type="dt" sz="half" idx="10"/>
          </p:nvPr>
        </p:nvSpPr>
        <p:spPr/>
        <p:txBody>
          <a:bodyPr/>
          <a:lstStyle/>
          <a:p>
            <a:fld id="{937E5F0A-6072-44D2-921C-35910EED6635}" type="datetimeFigureOut">
              <a:rPr lang="en-IN" smtClean="0"/>
              <a:t>18-12-2022</a:t>
            </a:fld>
            <a:endParaRPr lang="en-IN"/>
          </a:p>
        </p:txBody>
      </p:sp>
      <p:sp>
        <p:nvSpPr>
          <p:cNvPr id="8" name="Footer Placeholder 7">
            <a:extLst>
              <a:ext uri="{FF2B5EF4-FFF2-40B4-BE49-F238E27FC236}">
                <a16:creationId xmlns:a16="http://schemas.microsoft.com/office/drawing/2014/main" id="{883BAECA-3BB4-B596-5DDC-C5BEB560A7A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69C77ED-A3C8-7B14-D32B-9DAE819D7DB1}"/>
              </a:ext>
            </a:extLst>
          </p:cNvPr>
          <p:cNvSpPr>
            <a:spLocks noGrp="1"/>
          </p:cNvSpPr>
          <p:nvPr>
            <p:ph type="sldNum" sz="quarter" idx="12"/>
          </p:nvPr>
        </p:nvSpPr>
        <p:spPr/>
        <p:txBody>
          <a:bodyPr/>
          <a:lstStyle/>
          <a:p>
            <a:fld id="{B86F3C6E-852A-490F-9FC0-16863D27F0C9}" type="slidenum">
              <a:rPr lang="en-IN" smtClean="0"/>
              <a:t>‹#›</a:t>
            </a:fld>
            <a:endParaRPr lang="en-IN"/>
          </a:p>
        </p:txBody>
      </p:sp>
    </p:spTree>
    <p:extLst>
      <p:ext uri="{BB962C8B-B14F-4D97-AF65-F5344CB8AC3E}">
        <p14:creationId xmlns:p14="http://schemas.microsoft.com/office/powerpoint/2010/main" val="186848201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DEC55-FA24-1119-B715-342BB0488A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719661-4405-988D-9EE1-0C573DE4C7FE}"/>
              </a:ext>
            </a:extLst>
          </p:cNvPr>
          <p:cNvSpPr>
            <a:spLocks noGrp="1"/>
          </p:cNvSpPr>
          <p:nvPr>
            <p:ph type="dt" sz="half" idx="10"/>
          </p:nvPr>
        </p:nvSpPr>
        <p:spPr/>
        <p:txBody>
          <a:bodyPr/>
          <a:lstStyle/>
          <a:p>
            <a:fld id="{937E5F0A-6072-44D2-921C-35910EED6635}" type="datetimeFigureOut">
              <a:rPr lang="en-IN" smtClean="0"/>
              <a:t>18-12-2022</a:t>
            </a:fld>
            <a:endParaRPr lang="en-IN"/>
          </a:p>
        </p:txBody>
      </p:sp>
      <p:sp>
        <p:nvSpPr>
          <p:cNvPr id="4" name="Footer Placeholder 3">
            <a:extLst>
              <a:ext uri="{FF2B5EF4-FFF2-40B4-BE49-F238E27FC236}">
                <a16:creationId xmlns:a16="http://schemas.microsoft.com/office/drawing/2014/main" id="{5B1FB012-128F-2C6A-4F04-6CCA8FCACB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6FF6E63-4A38-988A-DB3C-230E0F2B8DBE}"/>
              </a:ext>
            </a:extLst>
          </p:cNvPr>
          <p:cNvSpPr>
            <a:spLocks noGrp="1"/>
          </p:cNvSpPr>
          <p:nvPr>
            <p:ph type="sldNum" sz="quarter" idx="12"/>
          </p:nvPr>
        </p:nvSpPr>
        <p:spPr/>
        <p:txBody>
          <a:bodyPr/>
          <a:lstStyle/>
          <a:p>
            <a:fld id="{B86F3C6E-852A-490F-9FC0-16863D27F0C9}" type="slidenum">
              <a:rPr lang="en-IN" smtClean="0"/>
              <a:t>‹#›</a:t>
            </a:fld>
            <a:endParaRPr lang="en-IN"/>
          </a:p>
        </p:txBody>
      </p:sp>
    </p:spTree>
    <p:extLst>
      <p:ext uri="{BB962C8B-B14F-4D97-AF65-F5344CB8AC3E}">
        <p14:creationId xmlns:p14="http://schemas.microsoft.com/office/powerpoint/2010/main" val="51910266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160A1E-48B1-AC9F-15E5-1F2E7C0AB999}"/>
              </a:ext>
            </a:extLst>
          </p:cNvPr>
          <p:cNvSpPr>
            <a:spLocks noGrp="1"/>
          </p:cNvSpPr>
          <p:nvPr>
            <p:ph type="dt" sz="half" idx="10"/>
          </p:nvPr>
        </p:nvSpPr>
        <p:spPr/>
        <p:txBody>
          <a:bodyPr/>
          <a:lstStyle/>
          <a:p>
            <a:fld id="{937E5F0A-6072-44D2-921C-35910EED6635}" type="datetimeFigureOut">
              <a:rPr lang="en-IN" smtClean="0"/>
              <a:t>18-12-2022</a:t>
            </a:fld>
            <a:endParaRPr lang="en-IN"/>
          </a:p>
        </p:txBody>
      </p:sp>
      <p:sp>
        <p:nvSpPr>
          <p:cNvPr id="3" name="Footer Placeholder 2">
            <a:extLst>
              <a:ext uri="{FF2B5EF4-FFF2-40B4-BE49-F238E27FC236}">
                <a16:creationId xmlns:a16="http://schemas.microsoft.com/office/drawing/2014/main" id="{F26ACD3D-B6E5-83DB-6939-F9A99FCAE6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5E58E0-8223-EF28-6AA8-F6D92CF72384}"/>
              </a:ext>
            </a:extLst>
          </p:cNvPr>
          <p:cNvSpPr>
            <a:spLocks noGrp="1"/>
          </p:cNvSpPr>
          <p:nvPr>
            <p:ph type="sldNum" sz="quarter" idx="12"/>
          </p:nvPr>
        </p:nvSpPr>
        <p:spPr/>
        <p:txBody>
          <a:bodyPr/>
          <a:lstStyle/>
          <a:p>
            <a:fld id="{B86F3C6E-852A-490F-9FC0-16863D27F0C9}" type="slidenum">
              <a:rPr lang="en-IN" smtClean="0"/>
              <a:t>‹#›</a:t>
            </a:fld>
            <a:endParaRPr lang="en-IN"/>
          </a:p>
        </p:txBody>
      </p:sp>
    </p:spTree>
    <p:extLst>
      <p:ext uri="{BB962C8B-B14F-4D97-AF65-F5344CB8AC3E}">
        <p14:creationId xmlns:p14="http://schemas.microsoft.com/office/powerpoint/2010/main" val="3763984308"/>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BE03-EC48-80B1-424D-196C98CA6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341E95-76C7-E939-1DD4-683EFEF881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FA20402-353D-15AD-1E6B-6BDC6606F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468A22-302F-97AB-D655-EE9D9BA13301}"/>
              </a:ext>
            </a:extLst>
          </p:cNvPr>
          <p:cNvSpPr>
            <a:spLocks noGrp="1"/>
          </p:cNvSpPr>
          <p:nvPr>
            <p:ph type="dt" sz="half" idx="10"/>
          </p:nvPr>
        </p:nvSpPr>
        <p:spPr/>
        <p:txBody>
          <a:bodyPr/>
          <a:lstStyle/>
          <a:p>
            <a:fld id="{937E5F0A-6072-44D2-921C-35910EED6635}" type="datetimeFigureOut">
              <a:rPr lang="en-IN" smtClean="0"/>
              <a:t>18-12-2022</a:t>
            </a:fld>
            <a:endParaRPr lang="en-IN"/>
          </a:p>
        </p:txBody>
      </p:sp>
      <p:sp>
        <p:nvSpPr>
          <p:cNvPr id="6" name="Footer Placeholder 5">
            <a:extLst>
              <a:ext uri="{FF2B5EF4-FFF2-40B4-BE49-F238E27FC236}">
                <a16:creationId xmlns:a16="http://schemas.microsoft.com/office/drawing/2014/main" id="{DF7FF704-7703-A7C1-3533-EEBE9A1698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A8CBF3-C2F5-49C1-5578-690627535C89}"/>
              </a:ext>
            </a:extLst>
          </p:cNvPr>
          <p:cNvSpPr>
            <a:spLocks noGrp="1"/>
          </p:cNvSpPr>
          <p:nvPr>
            <p:ph type="sldNum" sz="quarter" idx="12"/>
          </p:nvPr>
        </p:nvSpPr>
        <p:spPr/>
        <p:txBody>
          <a:bodyPr/>
          <a:lstStyle/>
          <a:p>
            <a:fld id="{B86F3C6E-852A-490F-9FC0-16863D27F0C9}" type="slidenum">
              <a:rPr lang="en-IN" smtClean="0"/>
              <a:t>‹#›</a:t>
            </a:fld>
            <a:endParaRPr lang="en-IN"/>
          </a:p>
        </p:txBody>
      </p:sp>
    </p:spTree>
    <p:extLst>
      <p:ext uri="{BB962C8B-B14F-4D97-AF65-F5344CB8AC3E}">
        <p14:creationId xmlns:p14="http://schemas.microsoft.com/office/powerpoint/2010/main" val="423963239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DBC15-265D-96F0-4AA0-6CF45A277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7CF66E-54E0-CED4-57F5-D2B614E53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D656DE-7455-7CE6-B78C-2BD1F8FDF8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A157D5-798E-9D41-7EEB-C4993121F3AF}"/>
              </a:ext>
            </a:extLst>
          </p:cNvPr>
          <p:cNvSpPr>
            <a:spLocks noGrp="1"/>
          </p:cNvSpPr>
          <p:nvPr>
            <p:ph type="dt" sz="half" idx="10"/>
          </p:nvPr>
        </p:nvSpPr>
        <p:spPr/>
        <p:txBody>
          <a:bodyPr/>
          <a:lstStyle/>
          <a:p>
            <a:fld id="{937E5F0A-6072-44D2-921C-35910EED6635}" type="datetimeFigureOut">
              <a:rPr lang="en-IN" smtClean="0"/>
              <a:t>18-12-2022</a:t>
            </a:fld>
            <a:endParaRPr lang="en-IN"/>
          </a:p>
        </p:txBody>
      </p:sp>
      <p:sp>
        <p:nvSpPr>
          <p:cNvPr id="6" name="Footer Placeholder 5">
            <a:extLst>
              <a:ext uri="{FF2B5EF4-FFF2-40B4-BE49-F238E27FC236}">
                <a16:creationId xmlns:a16="http://schemas.microsoft.com/office/drawing/2014/main" id="{9588D9E2-461B-E87C-467A-D60CEF60C9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E384CC-A752-2D04-56EB-FB5FFF550EB6}"/>
              </a:ext>
            </a:extLst>
          </p:cNvPr>
          <p:cNvSpPr>
            <a:spLocks noGrp="1"/>
          </p:cNvSpPr>
          <p:nvPr>
            <p:ph type="sldNum" sz="quarter" idx="12"/>
          </p:nvPr>
        </p:nvSpPr>
        <p:spPr/>
        <p:txBody>
          <a:bodyPr/>
          <a:lstStyle/>
          <a:p>
            <a:fld id="{B86F3C6E-852A-490F-9FC0-16863D27F0C9}" type="slidenum">
              <a:rPr lang="en-IN" smtClean="0"/>
              <a:t>‹#›</a:t>
            </a:fld>
            <a:endParaRPr lang="en-IN"/>
          </a:p>
        </p:txBody>
      </p:sp>
    </p:spTree>
    <p:extLst>
      <p:ext uri="{BB962C8B-B14F-4D97-AF65-F5344CB8AC3E}">
        <p14:creationId xmlns:p14="http://schemas.microsoft.com/office/powerpoint/2010/main" val="381263802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E89F83C0-D677-48B6-8227-1CD30BD68B04}" type="datetimeFigureOut">
              <a:rPr lang="en-US" smtClean="0"/>
              <a:t>12/18/2022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E5B5-873D-3EDA-3B38-3F1456A46A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B8A7CF-8401-B963-C7A9-A26D2FD6CC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6006EA-E9E4-EEB5-6878-C7B84B8F7879}"/>
              </a:ext>
            </a:extLst>
          </p:cNvPr>
          <p:cNvSpPr>
            <a:spLocks noGrp="1"/>
          </p:cNvSpPr>
          <p:nvPr>
            <p:ph type="dt" sz="half" idx="10"/>
          </p:nvPr>
        </p:nvSpPr>
        <p:spPr/>
        <p:txBody>
          <a:bodyPr/>
          <a:lstStyle/>
          <a:p>
            <a:fld id="{937E5F0A-6072-44D2-921C-35910EED6635}" type="datetimeFigureOut">
              <a:rPr lang="en-IN" smtClean="0"/>
              <a:t>18-12-2022</a:t>
            </a:fld>
            <a:endParaRPr lang="en-IN"/>
          </a:p>
        </p:txBody>
      </p:sp>
      <p:sp>
        <p:nvSpPr>
          <p:cNvPr id="5" name="Footer Placeholder 4">
            <a:extLst>
              <a:ext uri="{FF2B5EF4-FFF2-40B4-BE49-F238E27FC236}">
                <a16:creationId xmlns:a16="http://schemas.microsoft.com/office/drawing/2014/main" id="{0C8CF2F0-4932-B3DE-AFB2-243B131A59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C687D2-8260-F3B4-53B4-5A0B4E7F1258}"/>
              </a:ext>
            </a:extLst>
          </p:cNvPr>
          <p:cNvSpPr>
            <a:spLocks noGrp="1"/>
          </p:cNvSpPr>
          <p:nvPr>
            <p:ph type="sldNum" sz="quarter" idx="12"/>
          </p:nvPr>
        </p:nvSpPr>
        <p:spPr/>
        <p:txBody>
          <a:bodyPr/>
          <a:lstStyle/>
          <a:p>
            <a:fld id="{B86F3C6E-852A-490F-9FC0-16863D27F0C9}" type="slidenum">
              <a:rPr lang="en-IN" smtClean="0"/>
              <a:t>‹#›</a:t>
            </a:fld>
            <a:endParaRPr lang="en-IN"/>
          </a:p>
        </p:txBody>
      </p:sp>
    </p:spTree>
    <p:extLst>
      <p:ext uri="{BB962C8B-B14F-4D97-AF65-F5344CB8AC3E}">
        <p14:creationId xmlns:p14="http://schemas.microsoft.com/office/powerpoint/2010/main" val="366563827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FED285-19CF-12EB-6C91-0083DC9521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667345-FF7C-37FD-7542-2BC4F7AD2D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8843FE-88FF-AFDD-2FEF-986FAFBCE032}"/>
              </a:ext>
            </a:extLst>
          </p:cNvPr>
          <p:cNvSpPr>
            <a:spLocks noGrp="1"/>
          </p:cNvSpPr>
          <p:nvPr>
            <p:ph type="dt" sz="half" idx="10"/>
          </p:nvPr>
        </p:nvSpPr>
        <p:spPr/>
        <p:txBody>
          <a:bodyPr/>
          <a:lstStyle/>
          <a:p>
            <a:fld id="{937E5F0A-6072-44D2-921C-35910EED6635}" type="datetimeFigureOut">
              <a:rPr lang="en-IN" smtClean="0"/>
              <a:t>18-12-2022</a:t>
            </a:fld>
            <a:endParaRPr lang="en-IN"/>
          </a:p>
        </p:txBody>
      </p:sp>
      <p:sp>
        <p:nvSpPr>
          <p:cNvPr id="5" name="Footer Placeholder 4">
            <a:extLst>
              <a:ext uri="{FF2B5EF4-FFF2-40B4-BE49-F238E27FC236}">
                <a16:creationId xmlns:a16="http://schemas.microsoft.com/office/drawing/2014/main" id="{AC77D4B7-6DA1-C661-8112-1C9840C189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BD5D3B-DDDC-661C-9B87-D3E4F5CC5C48}"/>
              </a:ext>
            </a:extLst>
          </p:cNvPr>
          <p:cNvSpPr>
            <a:spLocks noGrp="1"/>
          </p:cNvSpPr>
          <p:nvPr>
            <p:ph type="sldNum" sz="quarter" idx="12"/>
          </p:nvPr>
        </p:nvSpPr>
        <p:spPr/>
        <p:txBody>
          <a:bodyPr/>
          <a:lstStyle/>
          <a:p>
            <a:fld id="{B86F3C6E-852A-490F-9FC0-16863D27F0C9}" type="slidenum">
              <a:rPr lang="en-IN" smtClean="0"/>
              <a:t>‹#›</a:t>
            </a:fld>
            <a:endParaRPr lang="en-IN"/>
          </a:p>
        </p:txBody>
      </p:sp>
    </p:spTree>
    <p:extLst>
      <p:ext uri="{BB962C8B-B14F-4D97-AF65-F5344CB8AC3E}">
        <p14:creationId xmlns:p14="http://schemas.microsoft.com/office/powerpoint/2010/main" val="109125933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51509502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29951844"/>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61D-BA2A-F716-A0D8-D5EA9E7E2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DBDA255-1F55-ECF9-D31F-05AB15DBE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5CB2988-5CA0-1B11-7E2D-C4B556975DB4}"/>
              </a:ext>
            </a:extLst>
          </p:cNvPr>
          <p:cNvSpPr>
            <a:spLocks noGrp="1"/>
          </p:cNvSpPr>
          <p:nvPr>
            <p:ph type="dt" sz="half" idx="10"/>
          </p:nvPr>
        </p:nvSpPr>
        <p:spPr/>
        <p:txBody>
          <a:bodyPr/>
          <a:lstStyle/>
          <a:p>
            <a:fld id="{CE324468-8C3D-4324-BE4E-AC4EAC6116C4}" type="datetimeFigureOut">
              <a:rPr lang="en-IN" smtClean="0"/>
              <a:t>18-12-2022</a:t>
            </a:fld>
            <a:endParaRPr lang="en-IN"/>
          </a:p>
        </p:txBody>
      </p:sp>
      <p:sp>
        <p:nvSpPr>
          <p:cNvPr id="5" name="Footer Placeholder 4">
            <a:extLst>
              <a:ext uri="{FF2B5EF4-FFF2-40B4-BE49-F238E27FC236}">
                <a16:creationId xmlns:a16="http://schemas.microsoft.com/office/drawing/2014/main" id="{B8BC8233-6992-1AEA-DECA-82FFC669FE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7828F6-618B-C258-DB7E-B4D5A0704CC8}"/>
              </a:ext>
            </a:extLst>
          </p:cNvPr>
          <p:cNvSpPr>
            <a:spLocks noGrp="1"/>
          </p:cNvSpPr>
          <p:nvPr>
            <p:ph type="sldNum" sz="quarter" idx="12"/>
          </p:nvPr>
        </p:nvSpPr>
        <p:spPr/>
        <p:txBody>
          <a:bodyPr/>
          <a:lstStyle/>
          <a:p>
            <a:fld id="{06098827-4E4F-4BC2-BA16-9291ABAAB8ED}" type="slidenum">
              <a:rPr lang="en-IN" smtClean="0"/>
              <a:t>‹#›</a:t>
            </a:fld>
            <a:endParaRPr lang="en-IN"/>
          </a:p>
        </p:txBody>
      </p:sp>
    </p:spTree>
    <p:extLst>
      <p:ext uri="{BB962C8B-B14F-4D97-AF65-F5344CB8AC3E}">
        <p14:creationId xmlns:p14="http://schemas.microsoft.com/office/powerpoint/2010/main" val="2103603873"/>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254FB-1293-A736-2F2D-72C73D17F6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379DA2-C9DA-C048-5B6E-97B3B7DC74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F53B78-9D4B-0014-A154-62E4975FF0CA}"/>
              </a:ext>
            </a:extLst>
          </p:cNvPr>
          <p:cNvSpPr>
            <a:spLocks noGrp="1"/>
          </p:cNvSpPr>
          <p:nvPr>
            <p:ph type="dt" sz="half" idx="10"/>
          </p:nvPr>
        </p:nvSpPr>
        <p:spPr/>
        <p:txBody>
          <a:bodyPr/>
          <a:lstStyle/>
          <a:p>
            <a:fld id="{CE324468-8C3D-4324-BE4E-AC4EAC6116C4}" type="datetimeFigureOut">
              <a:rPr lang="en-IN" smtClean="0"/>
              <a:t>18-12-2022</a:t>
            </a:fld>
            <a:endParaRPr lang="en-IN"/>
          </a:p>
        </p:txBody>
      </p:sp>
      <p:sp>
        <p:nvSpPr>
          <p:cNvPr id="5" name="Footer Placeholder 4">
            <a:extLst>
              <a:ext uri="{FF2B5EF4-FFF2-40B4-BE49-F238E27FC236}">
                <a16:creationId xmlns:a16="http://schemas.microsoft.com/office/drawing/2014/main" id="{EF9FA4E3-CE53-9265-CDD9-F4477372C4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F61F39-4C88-BF0D-068A-8259102B1694}"/>
              </a:ext>
            </a:extLst>
          </p:cNvPr>
          <p:cNvSpPr>
            <a:spLocks noGrp="1"/>
          </p:cNvSpPr>
          <p:nvPr>
            <p:ph type="sldNum" sz="quarter" idx="12"/>
          </p:nvPr>
        </p:nvSpPr>
        <p:spPr/>
        <p:txBody>
          <a:bodyPr/>
          <a:lstStyle/>
          <a:p>
            <a:fld id="{06098827-4E4F-4BC2-BA16-9291ABAAB8ED}" type="slidenum">
              <a:rPr lang="en-IN" smtClean="0"/>
              <a:t>‹#›</a:t>
            </a:fld>
            <a:endParaRPr lang="en-IN"/>
          </a:p>
        </p:txBody>
      </p:sp>
    </p:spTree>
    <p:extLst>
      <p:ext uri="{BB962C8B-B14F-4D97-AF65-F5344CB8AC3E}">
        <p14:creationId xmlns:p14="http://schemas.microsoft.com/office/powerpoint/2010/main" val="4280157875"/>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F807-5539-272B-5354-4C886EBC4C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C39E614-8AD8-74CF-1A3A-65F3A7EEA2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8B675-245D-E23E-24EA-34BD302376F5}"/>
              </a:ext>
            </a:extLst>
          </p:cNvPr>
          <p:cNvSpPr>
            <a:spLocks noGrp="1"/>
          </p:cNvSpPr>
          <p:nvPr>
            <p:ph type="dt" sz="half" idx="10"/>
          </p:nvPr>
        </p:nvSpPr>
        <p:spPr/>
        <p:txBody>
          <a:bodyPr/>
          <a:lstStyle/>
          <a:p>
            <a:fld id="{CE324468-8C3D-4324-BE4E-AC4EAC6116C4}" type="datetimeFigureOut">
              <a:rPr lang="en-IN" smtClean="0"/>
              <a:t>18-12-2022</a:t>
            </a:fld>
            <a:endParaRPr lang="en-IN"/>
          </a:p>
        </p:txBody>
      </p:sp>
      <p:sp>
        <p:nvSpPr>
          <p:cNvPr id="5" name="Footer Placeholder 4">
            <a:extLst>
              <a:ext uri="{FF2B5EF4-FFF2-40B4-BE49-F238E27FC236}">
                <a16:creationId xmlns:a16="http://schemas.microsoft.com/office/drawing/2014/main" id="{7551CAEC-B720-3645-7AAB-E22A2ABA02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C0DFBC-E182-1205-C75C-6967133F7962}"/>
              </a:ext>
            </a:extLst>
          </p:cNvPr>
          <p:cNvSpPr>
            <a:spLocks noGrp="1"/>
          </p:cNvSpPr>
          <p:nvPr>
            <p:ph type="sldNum" sz="quarter" idx="12"/>
          </p:nvPr>
        </p:nvSpPr>
        <p:spPr/>
        <p:txBody>
          <a:bodyPr/>
          <a:lstStyle/>
          <a:p>
            <a:fld id="{06098827-4E4F-4BC2-BA16-9291ABAAB8ED}" type="slidenum">
              <a:rPr lang="en-IN" smtClean="0"/>
              <a:t>‹#›</a:t>
            </a:fld>
            <a:endParaRPr lang="en-IN"/>
          </a:p>
        </p:txBody>
      </p:sp>
    </p:spTree>
    <p:extLst>
      <p:ext uri="{BB962C8B-B14F-4D97-AF65-F5344CB8AC3E}">
        <p14:creationId xmlns:p14="http://schemas.microsoft.com/office/powerpoint/2010/main" val="30292366"/>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1F1A-5DE3-4454-8905-C50B3925A9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EBBB68-0B6D-4101-5062-F496BE08FF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01823B1-87DB-C10F-CA98-41797FC6F7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1332D1-DAB5-1667-5D29-CD21735E3FB6}"/>
              </a:ext>
            </a:extLst>
          </p:cNvPr>
          <p:cNvSpPr>
            <a:spLocks noGrp="1"/>
          </p:cNvSpPr>
          <p:nvPr>
            <p:ph type="dt" sz="half" idx="10"/>
          </p:nvPr>
        </p:nvSpPr>
        <p:spPr/>
        <p:txBody>
          <a:bodyPr/>
          <a:lstStyle/>
          <a:p>
            <a:fld id="{CE324468-8C3D-4324-BE4E-AC4EAC6116C4}" type="datetimeFigureOut">
              <a:rPr lang="en-IN" smtClean="0"/>
              <a:t>18-12-2022</a:t>
            </a:fld>
            <a:endParaRPr lang="en-IN"/>
          </a:p>
        </p:txBody>
      </p:sp>
      <p:sp>
        <p:nvSpPr>
          <p:cNvPr id="6" name="Footer Placeholder 5">
            <a:extLst>
              <a:ext uri="{FF2B5EF4-FFF2-40B4-BE49-F238E27FC236}">
                <a16:creationId xmlns:a16="http://schemas.microsoft.com/office/drawing/2014/main" id="{0FB65D5F-D4E3-41C8-D41D-657C2271C5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4D9C38-D34D-A636-2534-4C41C3BE7847}"/>
              </a:ext>
            </a:extLst>
          </p:cNvPr>
          <p:cNvSpPr>
            <a:spLocks noGrp="1"/>
          </p:cNvSpPr>
          <p:nvPr>
            <p:ph type="sldNum" sz="quarter" idx="12"/>
          </p:nvPr>
        </p:nvSpPr>
        <p:spPr/>
        <p:txBody>
          <a:bodyPr/>
          <a:lstStyle/>
          <a:p>
            <a:fld id="{06098827-4E4F-4BC2-BA16-9291ABAAB8ED}" type="slidenum">
              <a:rPr lang="en-IN" smtClean="0"/>
              <a:t>‹#›</a:t>
            </a:fld>
            <a:endParaRPr lang="en-IN"/>
          </a:p>
        </p:txBody>
      </p:sp>
    </p:spTree>
    <p:extLst>
      <p:ext uri="{BB962C8B-B14F-4D97-AF65-F5344CB8AC3E}">
        <p14:creationId xmlns:p14="http://schemas.microsoft.com/office/powerpoint/2010/main" val="295153981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9DB3-E608-AD9A-E4C1-ADD9D45D02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3A4162-C47C-036F-05D7-53185FCF5A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3F73C1-2B45-EE49-530D-74984296C4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11FFF83-FD44-2011-5F6C-06F993D7DA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1BCE79-FDDA-AD27-9316-5A8971D295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388858-3A24-094B-95BA-B7ACD4A6BF46}"/>
              </a:ext>
            </a:extLst>
          </p:cNvPr>
          <p:cNvSpPr>
            <a:spLocks noGrp="1"/>
          </p:cNvSpPr>
          <p:nvPr>
            <p:ph type="dt" sz="half" idx="10"/>
          </p:nvPr>
        </p:nvSpPr>
        <p:spPr/>
        <p:txBody>
          <a:bodyPr/>
          <a:lstStyle/>
          <a:p>
            <a:fld id="{CE324468-8C3D-4324-BE4E-AC4EAC6116C4}" type="datetimeFigureOut">
              <a:rPr lang="en-IN" smtClean="0"/>
              <a:t>18-12-2022</a:t>
            </a:fld>
            <a:endParaRPr lang="en-IN"/>
          </a:p>
        </p:txBody>
      </p:sp>
      <p:sp>
        <p:nvSpPr>
          <p:cNvPr id="8" name="Footer Placeholder 7">
            <a:extLst>
              <a:ext uri="{FF2B5EF4-FFF2-40B4-BE49-F238E27FC236}">
                <a16:creationId xmlns:a16="http://schemas.microsoft.com/office/drawing/2014/main" id="{CF8D49C2-75FB-C39F-1F28-967CE1FC962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8C54DC-A59D-7784-1557-14A7070F969E}"/>
              </a:ext>
            </a:extLst>
          </p:cNvPr>
          <p:cNvSpPr>
            <a:spLocks noGrp="1"/>
          </p:cNvSpPr>
          <p:nvPr>
            <p:ph type="sldNum" sz="quarter" idx="12"/>
          </p:nvPr>
        </p:nvSpPr>
        <p:spPr/>
        <p:txBody>
          <a:bodyPr/>
          <a:lstStyle/>
          <a:p>
            <a:fld id="{06098827-4E4F-4BC2-BA16-9291ABAAB8ED}" type="slidenum">
              <a:rPr lang="en-IN" smtClean="0"/>
              <a:t>‹#›</a:t>
            </a:fld>
            <a:endParaRPr lang="en-IN"/>
          </a:p>
        </p:txBody>
      </p:sp>
    </p:spTree>
    <p:extLst>
      <p:ext uri="{BB962C8B-B14F-4D97-AF65-F5344CB8AC3E}">
        <p14:creationId xmlns:p14="http://schemas.microsoft.com/office/powerpoint/2010/main" val="3819717888"/>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197A-8A80-D89D-9E1D-E0AD7E467B5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F02A4E-CC3B-AA83-FB14-6E20B939923B}"/>
              </a:ext>
            </a:extLst>
          </p:cNvPr>
          <p:cNvSpPr>
            <a:spLocks noGrp="1"/>
          </p:cNvSpPr>
          <p:nvPr>
            <p:ph type="dt" sz="half" idx="10"/>
          </p:nvPr>
        </p:nvSpPr>
        <p:spPr/>
        <p:txBody>
          <a:bodyPr/>
          <a:lstStyle/>
          <a:p>
            <a:fld id="{CE324468-8C3D-4324-BE4E-AC4EAC6116C4}" type="datetimeFigureOut">
              <a:rPr lang="en-IN" smtClean="0"/>
              <a:t>18-12-2022</a:t>
            </a:fld>
            <a:endParaRPr lang="en-IN"/>
          </a:p>
        </p:txBody>
      </p:sp>
      <p:sp>
        <p:nvSpPr>
          <p:cNvPr id="4" name="Footer Placeholder 3">
            <a:extLst>
              <a:ext uri="{FF2B5EF4-FFF2-40B4-BE49-F238E27FC236}">
                <a16:creationId xmlns:a16="http://schemas.microsoft.com/office/drawing/2014/main" id="{8DE2546A-06E2-FFDA-C4B3-D2393BB7E0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36F540F-8A48-FD57-F322-8B67008B4680}"/>
              </a:ext>
            </a:extLst>
          </p:cNvPr>
          <p:cNvSpPr>
            <a:spLocks noGrp="1"/>
          </p:cNvSpPr>
          <p:nvPr>
            <p:ph type="sldNum" sz="quarter" idx="12"/>
          </p:nvPr>
        </p:nvSpPr>
        <p:spPr/>
        <p:txBody>
          <a:bodyPr/>
          <a:lstStyle/>
          <a:p>
            <a:fld id="{06098827-4E4F-4BC2-BA16-9291ABAAB8ED}" type="slidenum">
              <a:rPr lang="en-IN" smtClean="0"/>
              <a:t>‹#›</a:t>
            </a:fld>
            <a:endParaRPr lang="en-IN"/>
          </a:p>
        </p:txBody>
      </p:sp>
    </p:spTree>
    <p:extLst>
      <p:ext uri="{BB962C8B-B14F-4D97-AF65-F5344CB8AC3E}">
        <p14:creationId xmlns:p14="http://schemas.microsoft.com/office/powerpoint/2010/main" val="102399124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C45BE0F-DA39-4411-9990-254455B89919}" type="datetimeFigureOut">
              <a:rPr lang="en-US" smtClean="0"/>
              <a:t>12/18/2022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C9C152-5C52-FB1D-40CB-E26DB20819D9}"/>
              </a:ext>
            </a:extLst>
          </p:cNvPr>
          <p:cNvSpPr>
            <a:spLocks noGrp="1"/>
          </p:cNvSpPr>
          <p:nvPr>
            <p:ph type="dt" sz="half" idx="10"/>
          </p:nvPr>
        </p:nvSpPr>
        <p:spPr/>
        <p:txBody>
          <a:bodyPr/>
          <a:lstStyle/>
          <a:p>
            <a:fld id="{CE324468-8C3D-4324-BE4E-AC4EAC6116C4}" type="datetimeFigureOut">
              <a:rPr lang="en-IN" smtClean="0"/>
              <a:t>18-12-2022</a:t>
            </a:fld>
            <a:endParaRPr lang="en-IN"/>
          </a:p>
        </p:txBody>
      </p:sp>
      <p:sp>
        <p:nvSpPr>
          <p:cNvPr id="3" name="Footer Placeholder 2">
            <a:extLst>
              <a:ext uri="{FF2B5EF4-FFF2-40B4-BE49-F238E27FC236}">
                <a16:creationId xmlns:a16="http://schemas.microsoft.com/office/drawing/2014/main" id="{F696D173-EDFC-3598-0EB2-994423F34E4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93566B-0711-E8CB-9069-963A0E3CD274}"/>
              </a:ext>
            </a:extLst>
          </p:cNvPr>
          <p:cNvSpPr>
            <a:spLocks noGrp="1"/>
          </p:cNvSpPr>
          <p:nvPr>
            <p:ph type="sldNum" sz="quarter" idx="12"/>
          </p:nvPr>
        </p:nvSpPr>
        <p:spPr/>
        <p:txBody>
          <a:bodyPr/>
          <a:lstStyle/>
          <a:p>
            <a:fld id="{06098827-4E4F-4BC2-BA16-9291ABAAB8ED}" type="slidenum">
              <a:rPr lang="en-IN" smtClean="0"/>
              <a:t>‹#›</a:t>
            </a:fld>
            <a:endParaRPr lang="en-IN"/>
          </a:p>
        </p:txBody>
      </p:sp>
    </p:spTree>
    <p:extLst>
      <p:ext uri="{BB962C8B-B14F-4D97-AF65-F5344CB8AC3E}">
        <p14:creationId xmlns:p14="http://schemas.microsoft.com/office/powerpoint/2010/main" val="3915408414"/>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B9B9-D105-D3B0-6174-7898C0F3DC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4838E2-D297-A927-ACF3-B2D1500EF1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3480DC-9886-0F44-7A30-499F4DF13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3FE376-5DE3-8D5E-5EF2-9E96D1C82E34}"/>
              </a:ext>
            </a:extLst>
          </p:cNvPr>
          <p:cNvSpPr>
            <a:spLocks noGrp="1"/>
          </p:cNvSpPr>
          <p:nvPr>
            <p:ph type="dt" sz="half" idx="10"/>
          </p:nvPr>
        </p:nvSpPr>
        <p:spPr/>
        <p:txBody>
          <a:bodyPr/>
          <a:lstStyle/>
          <a:p>
            <a:fld id="{CE324468-8C3D-4324-BE4E-AC4EAC6116C4}" type="datetimeFigureOut">
              <a:rPr lang="en-IN" smtClean="0"/>
              <a:t>18-12-2022</a:t>
            </a:fld>
            <a:endParaRPr lang="en-IN"/>
          </a:p>
        </p:txBody>
      </p:sp>
      <p:sp>
        <p:nvSpPr>
          <p:cNvPr id="6" name="Footer Placeholder 5">
            <a:extLst>
              <a:ext uri="{FF2B5EF4-FFF2-40B4-BE49-F238E27FC236}">
                <a16:creationId xmlns:a16="http://schemas.microsoft.com/office/drawing/2014/main" id="{8A050C78-2734-38F5-8F8B-C2BCA18D58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A7D228-6A69-5B5F-4B2B-94FB1315EB8B}"/>
              </a:ext>
            </a:extLst>
          </p:cNvPr>
          <p:cNvSpPr>
            <a:spLocks noGrp="1"/>
          </p:cNvSpPr>
          <p:nvPr>
            <p:ph type="sldNum" sz="quarter" idx="12"/>
          </p:nvPr>
        </p:nvSpPr>
        <p:spPr/>
        <p:txBody>
          <a:bodyPr/>
          <a:lstStyle/>
          <a:p>
            <a:fld id="{06098827-4E4F-4BC2-BA16-9291ABAAB8ED}" type="slidenum">
              <a:rPr lang="en-IN" smtClean="0"/>
              <a:t>‹#›</a:t>
            </a:fld>
            <a:endParaRPr lang="en-IN"/>
          </a:p>
        </p:txBody>
      </p:sp>
    </p:spTree>
    <p:extLst>
      <p:ext uri="{BB962C8B-B14F-4D97-AF65-F5344CB8AC3E}">
        <p14:creationId xmlns:p14="http://schemas.microsoft.com/office/powerpoint/2010/main" val="1205403703"/>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0527-CF10-E6EA-BC9C-86268CBC9C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00E24C-ECF0-0DBE-02C4-20D3D736B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7D6456-9AF3-F5EB-26A7-21D5F7710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99F34-EC11-D85B-5047-835D7845F807}"/>
              </a:ext>
            </a:extLst>
          </p:cNvPr>
          <p:cNvSpPr>
            <a:spLocks noGrp="1"/>
          </p:cNvSpPr>
          <p:nvPr>
            <p:ph type="dt" sz="half" idx="10"/>
          </p:nvPr>
        </p:nvSpPr>
        <p:spPr/>
        <p:txBody>
          <a:bodyPr/>
          <a:lstStyle/>
          <a:p>
            <a:fld id="{CE324468-8C3D-4324-BE4E-AC4EAC6116C4}" type="datetimeFigureOut">
              <a:rPr lang="en-IN" smtClean="0"/>
              <a:t>18-12-2022</a:t>
            </a:fld>
            <a:endParaRPr lang="en-IN"/>
          </a:p>
        </p:txBody>
      </p:sp>
      <p:sp>
        <p:nvSpPr>
          <p:cNvPr id="6" name="Footer Placeholder 5">
            <a:extLst>
              <a:ext uri="{FF2B5EF4-FFF2-40B4-BE49-F238E27FC236}">
                <a16:creationId xmlns:a16="http://schemas.microsoft.com/office/drawing/2014/main" id="{1FB6B75E-A1E5-841D-FACE-4832F5496C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A24052-F278-2758-481B-F83E74BB4165}"/>
              </a:ext>
            </a:extLst>
          </p:cNvPr>
          <p:cNvSpPr>
            <a:spLocks noGrp="1"/>
          </p:cNvSpPr>
          <p:nvPr>
            <p:ph type="sldNum" sz="quarter" idx="12"/>
          </p:nvPr>
        </p:nvSpPr>
        <p:spPr/>
        <p:txBody>
          <a:bodyPr/>
          <a:lstStyle/>
          <a:p>
            <a:fld id="{06098827-4E4F-4BC2-BA16-9291ABAAB8ED}" type="slidenum">
              <a:rPr lang="en-IN" smtClean="0"/>
              <a:t>‹#›</a:t>
            </a:fld>
            <a:endParaRPr lang="en-IN"/>
          </a:p>
        </p:txBody>
      </p:sp>
    </p:spTree>
    <p:extLst>
      <p:ext uri="{BB962C8B-B14F-4D97-AF65-F5344CB8AC3E}">
        <p14:creationId xmlns:p14="http://schemas.microsoft.com/office/powerpoint/2010/main" val="108693891"/>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C053-59AD-51C6-4637-F3A3196BC66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A6EFA1-D52D-7A56-C5C0-1BE2EB7F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74BECC-EED4-8B7E-F3E8-A05F2FAFF191}"/>
              </a:ext>
            </a:extLst>
          </p:cNvPr>
          <p:cNvSpPr>
            <a:spLocks noGrp="1"/>
          </p:cNvSpPr>
          <p:nvPr>
            <p:ph type="dt" sz="half" idx="10"/>
          </p:nvPr>
        </p:nvSpPr>
        <p:spPr/>
        <p:txBody>
          <a:bodyPr/>
          <a:lstStyle/>
          <a:p>
            <a:fld id="{CE324468-8C3D-4324-BE4E-AC4EAC6116C4}" type="datetimeFigureOut">
              <a:rPr lang="en-IN" smtClean="0"/>
              <a:t>18-12-2022</a:t>
            </a:fld>
            <a:endParaRPr lang="en-IN"/>
          </a:p>
        </p:txBody>
      </p:sp>
      <p:sp>
        <p:nvSpPr>
          <p:cNvPr id="5" name="Footer Placeholder 4">
            <a:extLst>
              <a:ext uri="{FF2B5EF4-FFF2-40B4-BE49-F238E27FC236}">
                <a16:creationId xmlns:a16="http://schemas.microsoft.com/office/drawing/2014/main" id="{A719552E-AA00-6102-D904-145DA5F7AA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B64F1C-9C89-2C81-0B94-4DB3B44A978D}"/>
              </a:ext>
            </a:extLst>
          </p:cNvPr>
          <p:cNvSpPr>
            <a:spLocks noGrp="1"/>
          </p:cNvSpPr>
          <p:nvPr>
            <p:ph type="sldNum" sz="quarter" idx="12"/>
          </p:nvPr>
        </p:nvSpPr>
        <p:spPr/>
        <p:txBody>
          <a:bodyPr/>
          <a:lstStyle/>
          <a:p>
            <a:fld id="{06098827-4E4F-4BC2-BA16-9291ABAAB8ED}" type="slidenum">
              <a:rPr lang="en-IN" smtClean="0"/>
              <a:t>‹#›</a:t>
            </a:fld>
            <a:endParaRPr lang="en-IN"/>
          </a:p>
        </p:txBody>
      </p:sp>
    </p:spTree>
    <p:extLst>
      <p:ext uri="{BB962C8B-B14F-4D97-AF65-F5344CB8AC3E}">
        <p14:creationId xmlns:p14="http://schemas.microsoft.com/office/powerpoint/2010/main" val="237498400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537B6-86A2-F282-4601-1338E71D6D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BA64BD-9F60-70EF-32CC-5E3C3B5B05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AAB3F-C5F1-5FE6-37A9-CDA27A673084}"/>
              </a:ext>
            </a:extLst>
          </p:cNvPr>
          <p:cNvSpPr>
            <a:spLocks noGrp="1"/>
          </p:cNvSpPr>
          <p:nvPr>
            <p:ph type="dt" sz="half" idx="10"/>
          </p:nvPr>
        </p:nvSpPr>
        <p:spPr/>
        <p:txBody>
          <a:bodyPr/>
          <a:lstStyle/>
          <a:p>
            <a:fld id="{CE324468-8C3D-4324-BE4E-AC4EAC6116C4}" type="datetimeFigureOut">
              <a:rPr lang="en-IN" smtClean="0"/>
              <a:t>18-12-2022</a:t>
            </a:fld>
            <a:endParaRPr lang="en-IN"/>
          </a:p>
        </p:txBody>
      </p:sp>
      <p:sp>
        <p:nvSpPr>
          <p:cNvPr id="5" name="Footer Placeholder 4">
            <a:extLst>
              <a:ext uri="{FF2B5EF4-FFF2-40B4-BE49-F238E27FC236}">
                <a16:creationId xmlns:a16="http://schemas.microsoft.com/office/drawing/2014/main" id="{133D84EA-55CB-D6CC-453D-9366E94514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26CBBA-D804-9A0E-AFB8-6E1B684870D2}"/>
              </a:ext>
            </a:extLst>
          </p:cNvPr>
          <p:cNvSpPr>
            <a:spLocks noGrp="1"/>
          </p:cNvSpPr>
          <p:nvPr>
            <p:ph type="sldNum" sz="quarter" idx="12"/>
          </p:nvPr>
        </p:nvSpPr>
        <p:spPr/>
        <p:txBody>
          <a:bodyPr/>
          <a:lstStyle/>
          <a:p>
            <a:fld id="{06098827-4E4F-4BC2-BA16-9291ABAAB8ED}" type="slidenum">
              <a:rPr lang="en-IN" smtClean="0"/>
              <a:t>‹#›</a:t>
            </a:fld>
            <a:endParaRPr lang="en-IN"/>
          </a:p>
        </p:txBody>
      </p:sp>
    </p:spTree>
    <p:extLst>
      <p:ext uri="{BB962C8B-B14F-4D97-AF65-F5344CB8AC3E}">
        <p14:creationId xmlns:p14="http://schemas.microsoft.com/office/powerpoint/2010/main" val="4051849563"/>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84318242"/>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357134757"/>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63EA-946D-02AF-6150-96D35AB767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0FBD22-9F84-5B83-DB2D-FA5DB9A597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995BD7-B613-FBCF-D59F-093B65219417}"/>
              </a:ext>
            </a:extLst>
          </p:cNvPr>
          <p:cNvSpPr>
            <a:spLocks noGrp="1"/>
          </p:cNvSpPr>
          <p:nvPr>
            <p:ph type="dt" sz="half" idx="10"/>
          </p:nvPr>
        </p:nvSpPr>
        <p:spPr/>
        <p:txBody>
          <a:bodyPr/>
          <a:lstStyle/>
          <a:p>
            <a:fld id="{78E8B3B3-51B7-4C48-80DB-61BCA8E192BF}" type="datetimeFigureOut">
              <a:rPr lang="en-IN" smtClean="0"/>
              <a:t>18-12-2022</a:t>
            </a:fld>
            <a:endParaRPr lang="en-IN"/>
          </a:p>
        </p:txBody>
      </p:sp>
      <p:sp>
        <p:nvSpPr>
          <p:cNvPr id="5" name="Footer Placeholder 4">
            <a:extLst>
              <a:ext uri="{FF2B5EF4-FFF2-40B4-BE49-F238E27FC236}">
                <a16:creationId xmlns:a16="http://schemas.microsoft.com/office/drawing/2014/main" id="{519318E8-D79E-FC80-6898-E067575231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5A6409-D6CC-9B08-3241-FBA43FAA25F4}"/>
              </a:ext>
            </a:extLst>
          </p:cNvPr>
          <p:cNvSpPr>
            <a:spLocks noGrp="1"/>
          </p:cNvSpPr>
          <p:nvPr>
            <p:ph type="sldNum" sz="quarter" idx="12"/>
          </p:nvPr>
        </p:nvSpPr>
        <p:spPr/>
        <p:txBody>
          <a:bodyPr/>
          <a:lstStyle/>
          <a:p>
            <a:fld id="{06796D68-4901-40A9-A5D2-E0D11527580A}" type="slidenum">
              <a:rPr lang="en-IN" smtClean="0"/>
              <a:t>‹#›</a:t>
            </a:fld>
            <a:endParaRPr lang="en-IN"/>
          </a:p>
        </p:txBody>
      </p:sp>
    </p:spTree>
    <p:extLst>
      <p:ext uri="{BB962C8B-B14F-4D97-AF65-F5344CB8AC3E}">
        <p14:creationId xmlns:p14="http://schemas.microsoft.com/office/powerpoint/2010/main" val="120478689"/>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6A70-2DCC-559E-3942-4352E81DB3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1F9CEE-F6FD-AFED-26CE-6D2D9CFC30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87AA9A-FD59-7FF5-4D8E-756C9CE1328E}"/>
              </a:ext>
            </a:extLst>
          </p:cNvPr>
          <p:cNvSpPr>
            <a:spLocks noGrp="1"/>
          </p:cNvSpPr>
          <p:nvPr>
            <p:ph type="dt" sz="half" idx="10"/>
          </p:nvPr>
        </p:nvSpPr>
        <p:spPr/>
        <p:txBody>
          <a:bodyPr/>
          <a:lstStyle/>
          <a:p>
            <a:fld id="{78E8B3B3-51B7-4C48-80DB-61BCA8E192BF}" type="datetimeFigureOut">
              <a:rPr lang="en-IN" smtClean="0"/>
              <a:t>18-12-2022</a:t>
            </a:fld>
            <a:endParaRPr lang="en-IN"/>
          </a:p>
        </p:txBody>
      </p:sp>
      <p:sp>
        <p:nvSpPr>
          <p:cNvPr id="5" name="Footer Placeholder 4">
            <a:extLst>
              <a:ext uri="{FF2B5EF4-FFF2-40B4-BE49-F238E27FC236}">
                <a16:creationId xmlns:a16="http://schemas.microsoft.com/office/drawing/2014/main" id="{E20DC429-96E5-72A9-314D-4D5FD5A101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AC9921-1779-CDC6-7E0B-A98F37AF26C1}"/>
              </a:ext>
            </a:extLst>
          </p:cNvPr>
          <p:cNvSpPr>
            <a:spLocks noGrp="1"/>
          </p:cNvSpPr>
          <p:nvPr>
            <p:ph type="sldNum" sz="quarter" idx="12"/>
          </p:nvPr>
        </p:nvSpPr>
        <p:spPr/>
        <p:txBody>
          <a:bodyPr/>
          <a:lstStyle/>
          <a:p>
            <a:fld id="{06796D68-4901-40A9-A5D2-E0D11527580A}" type="slidenum">
              <a:rPr lang="en-IN" smtClean="0"/>
              <a:t>‹#›</a:t>
            </a:fld>
            <a:endParaRPr lang="en-IN"/>
          </a:p>
        </p:txBody>
      </p:sp>
    </p:spTree>
    <p:extLst>
      <p:ext uri="{BB962C8B-B14F-4D97-AF65-F5344CB8AC3E}">
        <p14:creationId xmlns:p14="http://schemas.microsoft.com/office/powerpoint/2010/main" val="726708221"/>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48849-07D2-2EA8-2B0D-F7DC32717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3B6909-1B99-1717-A445-3FA6A890D1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C0EA82-1E75-E81B-1863-9A3AD74E77EA}"/>
              </a:ext>
            </a:extLst>
          </p:cNvPr>
          <p:cNvSpPr>
            <a:spLocks noGrp="1"/>
          </p:cNvSpPr>
          <p:nvPr>
            <p:ph type="dt" sz="half" idx="10"/>
          </p:nvPr>
        </p:nvSpPr>
        <p:spPr/>
        <p:txBody>
          <a:bodyPr/>
          <a:lstStyle/>
          <a:p>
            <a:fld id="{78E8B3B3-51B7-4C48-80DB-61BCA8E192BF}" type="datetimeFigureOut">
              <a:rPr lang="en-IN" smtClean="0"/>
              <a:t>18-12-2022</a:t>
            </a:fld>
            <a:endParaRPr lang="en-IN"/>
          </a:p>
        </p:txBody>
      </p:sp>
      <p:sp>
        <p:nvSpPr>
          <p:cNvPr id="5" name="Footer Placeholder 4">
            <a:extLst>
              <a:ext uri="{FF2B5EF4-FFF2-40B4-BE49-F238E27FC236}">
                <a16:creationId xmlns:a16="http://schemas.microsoft.com/office/drawing/2014/main" id="{33B961F8-E4B6-6C7C-FFFC-F631DF7013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AC9D07-801C-304F-45CA-F4713BD683D5}"/>
              </a:ext>
            </a:extLst>
          </p:cNvPr>
          <p:cNvSpPr>
            <a:spLocks noGrp="1"/>
          </p:cNvSpPr>
          <p:nvPr>
            <p:ph type="sldNum" sz="quarter" idx="12"/>
          </p:nvPr>
        </p:nvSpPr>
        <p:spPr/>
        <p:txBody>
          <a:bodyPr/>
          <a:lstStyle/>
          <a:p>
            <a:fld id="{06796D68-4901-40A9-A5D2-E0D11527580A}" type="slidenum">
              <a:rPr lang="en-IN" smtClean="0"/>
              <a:t>‹#›</a:t>
            </a:fld>
            <a:endParaRPr lang="en-IN"/>
          </a:p>
        </p:txBody>
      </p:sp>
    </p:spTree>
    <p:extLst>
      <p:ext uri="{BB962C8B-B14F-4D97-AF65-F5344CB8AC3E}">
        <p14:creationId xmlns:p14="http://schemas.microsoft.com/office/powerpoint/2010/main" val="6839348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C17557E6-2254-4D45-A688-3B09EDBCA1FA}" type="datetimeFigureOut">
              <a:rPr lang="en-US" smtClean="0"/>
              <a:t>12/18/2022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2673F-8FB0-D064-D3D7-64E0C40FDE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F98398-6A4C-12A2-041E-8D4B1FCFE9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14B9AB7-EAE1-D9EE-9A43-B47D3AB46D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7A760EB-78AA-75D5-62FE-525F2FE26202}"/>
              </a:ext>
            </a:extLst>
          </p:cNvPr>
          <p:cNvSpPr>
            <a:spLocks noGrp="1"/>
          </p:cNvSpPr>
          <p:nvPr>
            <p:ph type="dt" sz="half" idx="10"/>
          </p:nvPr>
        </p:nvSpPr>
        <p:spPr/>
        <p:txBody>
          <a:bodyPr/>
          <a:lstStyle/>
          <a:p>
            <a:fld id="{78E8B3B3-51B7-4C48-80DB-61BCA8E192BF}" type="datetimeFigureOut">
              <a:rPr lang="en-IN" smtClean="0"/>
              <a:t>18-12-2022</a:t>
            </a:fld>
            <a:endParaRPr lang="en-IN"/>
          </a:p>
        </p:txBody>
      </p:sp>
      <p:sp>
        <p:nvSpPr>
          <p:cNvPr id="6" name="Footer Placeholder 5">
            <a:extLst>
              <a:ext uri="{FF2B5EF4-FFF2-40B4-BE49-F238E27FC236}">
                <a16:creationId xmlns:a16="http://schemas.microsoft.com/office/drawing/2014/main" id="{88633BA4-1FD2-DE34-8810-F3C04DA1A7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D3232F-F7B3-68D1-5FBE-6012D78C7FE3}"/>
              </a:ext>
            </a:extLst>
          </p:cNvPr>
          <p:cNvSpPr>
            <a:spLocks noGrp="1"/>
          </p:cNvSpPr>
          <p:nvPr>
            <p:ph type="sldNum" sz="quarter" idx="12"/>
          </p:nvPr>
        </p:nvSpPr>
        <p:spPr/>
        <p:txBody>
          <a:bodyPr/>
          <a:lstStyle/>
          <a:p>
            <a:fld id="{06796D68-4901-40A9-A5D2-E0D11527580A}" type="slidenum">
              <a:rPr lang="en-IN" smtClean="0"/>
              <a:t>‹#›</a:t>
            </a:fld>
            <a:endParaRPr lang="en-IN"/>
          </a:p>
        </p:txBody>
      </p:sp>
    </p:spTree>
    <p:extLst>
      <p:ext uri="{BB962C8B-B14F-4D97-AF65-F5344CB8AC3E}">
        <p14:creationId xmlns:p14="http://schemas.microsoft.com/office/powerpoint/2010/main" val="331457401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FD9A5-C99D-82CB-CBFC-17E4430D3B3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4C254A-AFCC-A248-8CF9-06EBADFDF2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E8C9F9-B960-15E3-FC97-5CB19560F1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F29377-358A-153C-528A-7AD1D9BE1C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C2C843-BFC1-0CF2-5B85-10D4E41E97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209FC32-C1AB-7DA0-4E46-877D29FA4ACB}"/>
              </a:ext>
            </a:extLst>
          </p:cNvPr>
          <p:cNvSpPr>
            <a:spLocks noGrp="1"/>
          </p:cNvSpPr>
          <p:nvPr>
            <p:ph type="dt" sz="half" idx="10"/>
          </p:nvPr>
        </p:nvSpPr>
        <p:spPr/>
        <p:txBody>
          <a:bodyPr/>
          <a:lstStyle/>
          <a:p>
            <a:fld id="{78E8B3B3-51B7-4C48-80DB-61BCA8E192BF}" type="datetimeFigureOut">
              <a:rPr lang="en-IN" smtClean="0"/>
              <a:t>18-12-2022</a:t>
            </a:fld>
            <a:endParaRPr lang="en-IN"/>
          </a:p>
        </p:txBody>
      </p:sp>
      <p:sp>
        <p:nvSpPr>
          <p:cNvPr id="8" name="Footer Placeholder 7">
            <a:extLst>
              <a:ext uri="{FF2B5EF4-FFF2-40B4-BE49-F238E27FC236}">
                <a16:creationId xmlns:a16="http://schemas.microsoft.com/office/drawing/2014/main" id="{3D17ABE2-5601-91D0-D382-C993D6BFB43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58C1D4-9562-09A5-995B-C1445E8885A9}"/>
              </a:ext>
            </a:extLst>
          </p:cNvPr>
          <p:cNvSpPr>
            <a:spLocks noGrp="1"/>
          </p:cNvSpPr>
          <p:nvPr>
            <p:ph type="sldNum" sz="quarter" idx="12"/>
          </p:nvPr>
        </p:nvSpPr>
        <p:spPr/>
        <p:txBody>
          <a:bodyPr/>
          <a:lstStyle/>
          <a:p>
            <a:fld id="{06796D68-4901-40A9-A5D2-E0D11527580A}" type="slidenum">
              <a:rPr lang="en-IN" smtClean="0"/>
              <a:t>‹#›</a:t>
            </a:fld>
            <a:endParaRPr lang="en-IN"/>
          </a:p>
        </p:txBody>
      </p:sp>
    </p:spTree>
    <p:extLst>
      <p:ext uri="{BB962C8B-B14F-4D97-AF65-F5344CB8AC3E}">
        <p14:creationId xmlns:p14="http://schemas.microsoft.com/office/powerpoint/2010/main" val="3488121510"/>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5FBF-1B21-1E37-46BC-E31AFD90756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F363C0-5D31-8397-8B92-E78C9AB57EDA}"/>
              </a:ext>
            </a:extLst>
          </p:cNvPr>
          <p:cNvSpPr>
            <a:spLocks noGrp="1"/>
          </p:cNvSpPr>
          <p:nvPr>
            <p:ph type="dt" sz="half" idx="10"/>
          </p:nvPr>
        </p:nvSpPr>
        <p:spPr/>
        <p:txBody>
          <a:bodyPr/>
          <a:lstStyle/>
          <a:p>
            <a:fld id="{78E8B3B3-51B7-4C48-80DB-61BCA8E192BF}" type="datetimeFigureOut">
              <a:rPr lang="en-IN" smtClean="0"/>
              <a:t>18-12-2022</a:t>
            </a:fld>
            <a:endParaRPr lang="en-IN"/>
          </a:p>
        </p:txBody>
      </p:sp>
      <p:sp>
        <p:nvSpPr>
          <p:cNvPr id="4" name="Footer Placeholder 3">
            <a:extLst>
              <a:ext uri="{FF2B5EF4-FFF2-40B4-BE49-F238E27FC236}">
                <a16:creationId xmlns:a16="http://schemas.microsoft.com/office/drawing/2014/main" id="{3ED0FB9E-0BBC-994B-8804-BFB0871887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FA0FDF-F7DC-958B-5EED-95E2EA07DC6C}"/>
              </a:ext>
            </a:extLst>
          </p:cNvPr>
          <p:cNvSpPr>
            <a:spLocks noGrp="1"/>
          </p:cNvSpPr>
          <p:nvPr>
            <p:ph type="sldNum" sz="quarter" idx="12"/>
          </p:nvPr>
        </p:nvSpPr>
        <p:spPr/>
        <p:txBody>
          <a:bodyPr/>
          <a:lstStyle/>
          <a:p>
            <a:fld id="{06796D68-4901-40A9-A5D2-E0D11527580A}" type="slidenum">
              <a:rPr lang="en-IN" smtClean="0"/>
              <a:t>‹#›</a:t>
            </a:fld>
            <a:endParaRPr lang="en-IN"/>
          </a:p>
        </p:txBody>
      </p:sp>
    </p:spTree>
    <p:extLst>
      <p:ext uri="{BB962C8B-B14F-4D97-AF65-F5344CB8AC3E}">
        <p14:creationId xmlns:p14="http://schemas.microsoft.com/office/powerpoint/2010/main" val="3901126761"/>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555651-A333-3A25-46A0-416042A3D0FE}"/>
              </a:ext>
            </a:extLst>
          </p:cNvPr>
          <p:cNvSpPr>
            <a:spLocks noGrp="1"/>
          </p:cNvSpPr>
          <p:nvPr>
            <p:ph type="dt" sz="half" idx="10"/>
          </p:nvPr>
        </p:nvSpPr>
        <p:spPr/>
        <p:txBody>
          <a:bodyPr/>
          <a:lstStyle/>
          <a:p>
            <a:fld id="{78E8B3B3-51B7-4C48-80DB-61BCA8E192BF}" type="datetimeFigureOut">
              <a:rPr lang="en-IN" smtClean="0"/>
              <a:t>18-12-2022</a:t>
            </a:fld>
            <a:endParaRPr lang="en-IN"/>
          </a:p>
        </p:txBody>
      </p:sp>
      <p:sp>
        <p:nvSpPr>
          <p:cNvPr id="3" name="Footer Placeholder 2">
            <a:extLst>
              <a:ext uri="{FF2B5EF4-FFF2-40B4-BE49-F238E27FC236}">
                <a16:creationId xmlns:a16="http://schemas.microsoft.com/office/drawing/2014/main" id="{C7C39BC9-17DC-48D4-4DFA-A81D1678097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FE3982D-8859-B74A-20FE-960237C56074}"/>
              </a:ext>
            </a:extLst>
          </p:cNvPr>
          <p:cNvSpPr>
            <a:spLocks noGrp="1"/>
          </p:cNvSpPr>
          <p:nvPr>
            <p:ph type="sldNum" sz="quarter" idx="12"/>
          </p:nvPr>
        </p:nvSpPr>
        <p:spPr/>
        <p:txBody>
          <a:bodyPr/>
          <a:lstStyle/>
          <a:p>
            <a:fld id="{06796D68-4901-40A9-A5D2-E0D11527580A}" type="slidenum">
              <a:rPr lang="en-IN" smtClean="0"/>
              <a:t>‹#›</a:t>
            </a:fld>
            <a:endParaRPr lang="en-IN"/>
          </a:p>
        </p:txBody>
      </p:sp>
    </p:spTree>
    <p:extLst>
      <p:ext uri="{BB962C8B-B14F-4D97-AF65-F5344CB8AC3E}">
        <p14:creationId xmlns:p14="http://schemas.microsoft.com/office/powerpoint/2010/main" val="4000694206"/>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ABD2-C9D0-CC42-C0C4-0F4776F004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BC587C-932F-B4F3-CC62-2581C15984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CE4395-9C42-81E3-778D-849893F0E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A1CC3-1B63-9BF1-5BE1-AEDE50953D14}"/>
              </a:ext>
            </a:extLst>
          </p:cNvPr>
          <p:cNvSpPr>
            <a:spLocks noGrp="1"/>
          </p:cNvSpPr>
          <p:nvPr>
            <p:ph type="dt" sz="half" idx="10"/>
          </p:nvPr>
        </p:nvSpPr>
        <p:spPr/>
        <p:txBody>
          <a:bodyPr/>
          <a:lstStyle/>
          <a:p>
            <a:fld id="{78E8B3B3-51B7-4C48-80DB-61BCA8E192BF}" type="datetimeFigureOut">
              <a:rPr lang="en-IN" smtClean="0"/>
              <a:t>18-12-2022</a:t>
            </a:fld>
            <a:endParaRPr lang="en-IN"/>
          </a:p>
        </p:txBody>
      </p:sp>
      <p:sp>
        <p:nvSpPr>
          <p:cNvPr id="6" name="Footer Placeholder 5">
            <a:extLst>
              <a:ext uri="{FF2B5EF4-FFF2-40B4-BE49-F238E27FC236}">
                <a16:creationId xmlns:a16="http://schemas.microsoft.com/office/drawing/2014/main" id="{7F94BC92-0501-E278-5B50-5E4C2A59A0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B0CE93-DA82-A318-D9DD-D2F278278BC3}"/>
              </a:ext>
            </a:extLst>
          </p:cNvPr>
          <p:cNvSpPr>
            <a:spLocks noGrp="1"/>
          </p:cNvSpPr>
          <p:nvPr>
            <p:ph type="sldNum" sz="quarter" idx="12"/>
          </p:nvPr>
        </p:nvSpPr>
        <p:spPr/>
        <p:txBody>
          <a:bodyPr/>
          <a:lstStyle/>
          <a:p>
            <a:fld id="{06796D68-4901-40A9-A5D2-E0D11527580A}" type="slidenum">
              <a:rPr lang="en-IN" smtClean="0"/>
              <a:t>‹#›</a:t>
            </a:fld>
            <a:endParaRPr lang="en-IN"/>
          </a:p>
        </p:txBody>
      </p:sp>
    </p:spTree>
    <p:extLst>
      <p:ext uri="{BB962C8B-B14F-4D97-AF65-F5344CB8AC3E}">
        <p14:creationId xmlns:p14="http://schemas.microsoft.com/office/powerpoint/2010/main" val="352479803"/>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C217-5DC7-BA2E-C84F-1091DF77CF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C3CFEC3-9AAC-4182-7C32-91DF61647F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28B10-E4C3-8E65-FFF9-A1272503C0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4CED03-F34D-DB16-D910-417D82E7D53D}"/>
              </a:ext>
            </a:extLst>
          </p:cNvPr>
          <p:cNvSpPr>
            <a:spLocks noGrp="1"/>
          </p:cNvSpPr>
          <p:nvPr>
            <p:ph type="dt" sz="half" idx="10"/>
          </p:nvPr>
        </p:nvSpPr>
        <p:spPr/>
        <p:txBody>
          <a:bodyPr/>
          <a:lstStyle/>
          <a:p>
            <a:fld id="{78E8B3B3-51B7-4C48-80DB-61BCA8E192BF}" type="datetimeFigureOut">
              <a:rPr lang="en-IN" smtClean="0"/>
              <a:t>18-12-2022</a:t>
            </a:fld>
            <a:endParaRPr lang="en-IN"/>
          </a:p>
        </p:txBody>
      </p:sp>
      <p:sp>
        <p:nvSpPr>
          <p:cNvPr id="6" name="Footer Placeholder 5">
            <a:extLst>
              <a:ext uri="{FF2B5EF4-FFF2-40B4-BE49-F238E27FC236}">
                <a16:creationId xmlns:a16="http://schemas.microsoft.com/office/drawing/2014/main" id="{EC7687FA-E0A1-0E5A-5EAD-E56C1FFBA3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1CE39D-AACA-4529-FEED-502989604CB0}"/>
              </a:ext>
            </a:extLst>
          </p:cNvPr>
          <p:cNvSpPr>
            <a:spLocks noGrp="1"/>
          </p:cNvSpPr>
          <p:nvPr>
            <p:ph type="sldNum" sz="quarter" idx="12"/>
          </p:nvPr>
        </p:nvSpPr>
        <p:spPr/>
        <p:txBody>
          <a:bodyPr/>
          <a:lstStyle/>
          <a:p>
            <a:fld id="{06796D68-4901-40A9-A5D2-E0D11527580A}" type="slidenum">
              <a:rPr lang="en-IN" smtClean="0"/>
              <a:t>‹#›</a:t>
            </a:fld>
            <a:endParaRPr lang="en-IN"/>
          </a:p>
        </p:txBody>
      </p:sp>
    </p:spTree>
    <p:extLst>
      <p:ext uri="{BB962C8B-B14F-4D97-AF65-F5344CB8AC3E}">
        <p14:creationId xmlns:p14="http://schemas.microsoft.com/office/powerpoint/2010/main" val="1249918293"/>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AB907-EF5C-4491-0C01-993479635A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7AB6B1-47E2-68B0-86DE-E7B5AD74B5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CD0949-0F70-41ED-07F5-D830B0D0C036}"/>
              </a:ext>
            </a:extLst>
          </p:cNvPr>
          <p:cNvSpPr>
            <a:spLocks noGrp="1"/>
          </p:cNvSpPr>
          <p:nvPr>
            <p:ph type="dt" sz="half" idx="10"/>
          </p:nvPr>
        </p:nvSpPr>
        <p:spPr/>
        <p:txBody>
          <a:bodyPr/>
          <a:lstStyle/>
          <a:p>
            <a:fld id="{78E8B3B3-51B7-4C48-80DB-61BCA8E192BF}" type="datetimeFigureOut">
              <a:rPr lang="en-IN" smtClean="0"/>
              <a:t>18-12-2022</a:t>
            </a:fld>
            <a:endParaRPr lang="en-IN"/>
          </a:p>
        </p:txBody>
      </p:sp>
      <p:sp>
        <p:nvSpPr>
          <p:cNvPr id="5" name="Footer Placeholder 4">
            <a:extLst>
              <a:ext uri="{FF2B5EF4-FFF2-40B4-BE49-F238E27FC236}">
                <a16:creationId xmlns:a16="http://schemas.microsoft.com/office/drawing/2014/main" id="{F2AFB371-DC00-50D2-898E-F4381CD8B4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F8F9CB-61BC-F992-52D8-0F621DF9D4EE}"/>
              </a:ext>
            </a:extLst>
          </p:cNvPr>
          <p:cNvSpPr>
            <a:spLocks noGrp="1"/>
          </p:cNvSpPr>
          <p:nvPr>
            <p:ph type="sldNum" sz="quarter" idx="12"/>
          </p:nvPr>
        </p:nvSpPr>
        <p:spPr/>
        <p:txBody>
          <a:bodyPr/>
          <a:lstStyle/>
          <a:p>
            <a:fld id="{06796D68-4901-40A9-A5D2-E0D11527580A}" type="slidenum">
              <a:rPr lang="en-IN" smtClean="0"/>
              <a:t>‹#›</a:t>
            </a:fld>
            <a:endParaRPr lang="en-IN"/>
          </a:p>
        </p:txBody>
      </p:sp>
    </p:spTree>
    <p:extLst>
      <p:ext uri="{BB962C8B-B14F-4D97-AF65-F5344CB8AC3E}">
        <p14:creationId xmlns:p14="http://schemas.microsoft.com/office/powerpoint/2010/main" val="2401924569"/>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4F0560-8EC0-5F20-01FA-86437B439BE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902631-03B1-A3A0-3B47-403AF2D988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C90E7F-3DDE-834F-95F3-09C83DA4861A}"/>
              </a:ext>
            </a:extLst>
          </p:cNvPr>
          <p:cNvSpPr>
            <a:spLocks noGrp="1"/>
          </p:cNvSpPr>
          <p:nvPr>
            <p:ph type="dt" sz="half" idx="10"/>
          </p:nvPr>
        </p:nvSpPr>
        <p:spPr/>
        <p:txBody>
          <a:bodyPr/>
          <a:lstStyle/>
          <a:p>
            <a:fld id="{78E8B3B3-51B7-4C48-80DB-61BCA8E192BF}" type="datetimeFigureOut">
              <a:rPr lang="en-IN" smtClean="0"/>
              <a:t>18-12-2022</a:t>
            </a:fld>
            <a:endParaRPr lang="en-IN"/>
          </a:p>
        </p:txBody>
      </p:sp>
      <p:sp>
        <p:nvSpPr>
          <p:cNvPr id="5" name="Footer Placeholder 4">
            <a:extLst>
              <a:ext uri="{FF2B5EF4-FFF2-40B4-BE49-F238E27FC236}">
                <a16:creationId xmlns:a16="http://schemas.microsoft.com/office/drawing/2014/main" id="{85ADD0E1-5EEC-BE35-F954-4C208E7F60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FAB5FD-2C1A-8694-D833-95AD20D6C19F}"/>
              </a:ext>
            </a:extLst>
          </p:cNvPr>
          <p:cNvSpPr>
            <a:spLocks noGrp="1"/>
          </p:cNvSpPr>
          <p:nvPr>
            <p:ph type="sldNum" sz="quarter" idx="12"/>
          </p:nvPr>
        </p:nvSpPr>
        <p:spPr/>
        <p:txBody>
          <a:bodyPr/>
          <a:lstStyle/>
          <a:p>
            <a:fld id="{06796D68-4901-40A9-A5D2-E0D11527580A}" type="slidenum">
              <a:rPr lang="en-IN" smtClean="0"/>
              <a:t>‹#›</a:t>
            </a:fld>
            <a:endParaRPr lang="en-IN"/>
          </a:p>
        </p:txBody>
      </p:sp>
    </p:spTree>
    <p:extLst>
      <p:ext uri="{BB962C8B-B14F-4D97-AF65-F5344CB8AC3E}">
        <p14:creationId xmlns:p14="http://schemas.microsoft.com/office/powerpoint/2010/main" val="4277560384"/>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6C04-A17D-4664-A1AD-3CBD038DBCE2}"/>
              </a:ext>
            </a:extLst>
          </p:cNvPr>
          <p:cNvSpPr txBox="1">
            <a:spLocks noChangeArrowheads="1"/>
          </p:cNvSpPr>
          <p:nvPr userDrawn="1"/>
        </p:nvSpPr>
        <p:spPr bwMode="auto">
          <a:xfrm>
            <a:off x="203200" y="6550025"/>
            <a:ext cx="11988800" cy="261938"/>
          </a:xfrm>
          <a:prstGeom prst="rect">
            <a:avLst/>
          </a:prstGeom>
          <a:noFill/>
          <a:ln>
            <a:noFill/>
          </a:ln>
        </p:spPr>
        <p:txBody>
          <a:bodyPr>
            <a:spAutoFit/>
          </a:bodyPr>
          <a:lstStyle>
            <a:defPPr>
              <a:defRPr lang="en-US"/>
            </a:defPPr>
            <a:lvl1pPr marL="0" algn="l" defTabSz="914400" rtl="0" eaLnBrk="1" latinLnBrk="0" hangingPunct="1">
              <a:defRPr sz="1800" kern="1200">
                <a:solidFill>
                  <a:schemeClr val="tx1"/>
                </a:solidFill>
                <a:latin typeface="Calibri" panose="020F0502020204030204" pitchFamily="34" charset="0"/>
                <a:ea typeface="+mn-ea"/>
                <a:cs typeface="+mn-cs"/>
              </a:defRPr>
            </a:lvl1pPr>
            <a:lvl2pPr marL="742950" indent="-285750" algn="l" defTabSz="914400" rtl="0" eaLnBrk="1" latinLnBrk="0" hangingPunct="1">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defRPr sz="18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9pPr>
          </a:lstStyle>
          <a:p>
            <a:pPr algn="r" eaLnBrk="1" hangingPunct="1">
              <a:defRPr/>
            </a:pPr>
            <a:fld id="{3A47EB25-A9BC-4AA5-B018-1D1AE466216B}" type="slidenum">
              <a:rPr lang="en-US" altLang="en-US" sz="1100" b="1" smtClean="0">
                <a:solidFill>
                  <a:srgbClr val="101141"/>
                </a:solidFill>
                <a:latin typeface="Arial" pitchFamily="34" charset="0"/>
                <a:cs typeface="Arial" pitchFamily="34" charset="0"/>
              </a:rPr>
              <a:pPr algn="r" eaLnBrk="1" hangingPunct="1">
                <a:defRPr/>
              </a:pPr>
              <a:t>‹#›</a:t>
            </a:fld>
            <a:r>
              <a:rPr lang="en-US" altLang="en-US" sz="1100" b="1">
                <a:solidFill>
                  <a:srgbClr val="101141"/>
                </a:solidFill>
                <a:latin typeface="Arial" pitchFamily="34" charset="0"/>
                <a:cs typeface="Arial" pitchFamily="34" charset="0"/>
              </a:rPr>
              <a:t>					CS F342                               BITS </a:t>
            </a:r>
            <a:r>
              <a:rPr lang="en-US" altLang="en-US" sz="1100">
                <a:solidFill>
                  <a:srgbClr val="101141"/>
                </a:solidFill>
                <a:latin typeface="Arial" pitchFamily="34" charset="0"/>
                <a:cs typeface="Arial" pitchFamily="34" charset="0"/>
              </a:rPr>
              <a:t>Pilani, Hyderabad Campus</a:t>
            </a:r>
          </a:p>
        </p:txBody>
      </p:sp>
      <p:grpSp>
        <p:nvGrpSpPr>
          <p:cNvPr id="5" name="Group 7">
            <a:extLst>
              <a:ext uri="{FF2B5EF4-FFF2-40B4-BE49-F238E27FC236}">
                <a16:creationId xmlns:a16="http://schemas.microsoft.com/office/drawing/2014/main" id="{D3A57920-5624-47E7-9D99-5ED38B11B55A}"/>
              </a:ext>
            </a:extLst>
          </p:cNvPr>
          <p:cNvGrpSpPr/>
          <p:nvPr userDrawn="1"/>
        </p:nvGrpSpPr>
        <p:grpSpPr>
          <a:xfrm>
            <a:off x="2779184" y="6550026"/>
            <a:ext cx="9412816" cy="49213"/>
            <a:chOff x="2083888" y="6550671"/>
            <a:chExt cx="7060112" cy="48665"/>
          </a:xfrm>
        </p:grpSpPr>
        <p:sp>
          <p:nvSpPr>
            <p:cNvPr id="6" name="Rectangle 5">
              <a:extLst>
                <a:ext uri="{FF2B5EF4-FFF2-40B4-BE49-F238E27FC236}">
                  <a16:creationId xmlns:a16="http://schemas.microsoft.com/office/drawing/2014/main" id="{9BB036AE-2556-4D5C-B820-99760509ED4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a:extLst>
                <a:ext uri="{FF2B5EF4-FFF2-40B4-BE49-F238E27FC236}">
                  <a16:creationId xmlns:a16="http://schemas.microsoft.com/office/drawing/2014/main" id="{91C2B925-9DE1-4302-B30D-79DEC982A0C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a:extLst>
                <a:ext uri="{FF2B5EF4-FFF2-40B4-BE49-F238E27FC236}">
                  <a16:creationId xmlns:a16="http://schemas.microsoft.com/office/drawing/2014/main" id="{25F26DE2-A67C-4A45-A558-1E73F867F5FA}"/>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9" name="Picture 11" descr="Picture 7.png">
            <a:extLst>
              <a:ext uri="{FF2B5EF4-FFF2-40B4-BE49-F238E27FC236}">
                <a16:creationId xmlns:a16="http://schemas.microsoft.com/office/drawing/2014/main" id="{450A0518-592C-4013-A8D1-1E7F10A037B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a:extLst>
              <a:ext uri="{FF2B5EF4-FFF2-40B4-BE49-F238E27FC236}">
                <a16:creationId xmlns:a16="http://schemas.microsoft.com/office/drawing/2014/main" id="{D61D8F5F-1C28-4B44-87AA-DA9DE91B3E2A}"/>
              </a:ext>
            </a:extLst>
          </p:cNvPr>
          <p:cNvGrpSpPr/>
          <p:nvPr userDrawn="1"/>
        </p:nvGrpSpPr>
        <p:grpSpPr>
          <a:xfrm>
            <a:off x="2844800" y="6553200"/>
            <a:ext cx="9347200" cy="46038"/>
            <a:chOff x="1905000" y="6553200"/>
            <a:chExt cx="7010400" cy="45719"/>
          </a:xfrm>
        </p:grpSpPr>
        <p:sp>
          <p:nvSpPr>
            <p:cNvPr id="11" name="Rectangle 10">
              <a:extLst>
                <a:ext uri="{FF2B5EF4-FFF2-40B4-BE49-F238E27FC236}">
                  <a16:creationId xmlns:a16="http://schemas.microsoft.com/office/drawing/2014/main" id="{7A65D3FF-139E-46AB-AB92-D99F134188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2" name="Rectangle 11">
              <a:extLst>
                <a:ext uri="{FF2B5EF4-FFF2-40B4-BE49-F238E27FC236}">
                  <a16:creationId xmlns:a16="http://schemas.microsoft.com/office/drawing/2014/main" id="{F1D998AD-D65D-4354-AC06-3FAC66D4A95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3" name="Rectangle 12">
              <a:extLst>
                <a:ext uri="{FF2B5EF4-FFF2-40B4-BE49-F238E27FC236}">
                  <a16:creationId xmlns:a16="http://schemas.microsoft.com/office/drawing/2014/main" id="{851BEE5B-43D8-4DD2-9C3E-C7A0191AAF6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14" name="Group 16">
            <a:extLst>
              <a:ext uri="{FF2B5EF4-FFF2-40B4-BE49-F238E27FC236}">
                <a16:creationId xmlns:a16="http://schemas.microsoft.com/office/drawing/2014/main" id="{4C640323-D37E-40EB-B4C5-D39EF00A8CBE}"/>
              </a:ext>
            </a:extLst>
          </p:cNvPr>
          <p:cNvGrpSpPr/>
          <p:nvPr userDrawn="1"/>
        </p:nvGrpSpPr>
        <p:grpSpPr>
          <a:xfrm>
            <a:off x="0" y="1295400"/>
            <a:ext cx="9347200" cy="46038"/>
            <a:chOff x="1905000" y="6553200"/>
            <a:chExt cx="7010400" cy="45719"/>
          </a:xfrm>
        </p:grpSpPr>
        <p:sp>
          <p:nvSpPr>
            <p:cNvPr id="15" name="Rectangle 14">
              <a:extLst>
                <a:ext uri="{FF2B5EF4-FFF2-40B4-BE49-F238E27FC236}">
                  <a16:creationId xmlns:a16="http://schemas.microsoft.com/office/drawing/2014/main" id="{0A00CBBF-B244-4308-85DB-4497CADA3A4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6" name="Rectangle 15">
              <a:extLst>
                <a:ext uri="{FF2B5EF4-FFF2-40B4-BE49-F238E27FC236}">
                  <a16:creationId xmlns:a16="http://schemas.microsoft.com/office/drawing/2014/main" id="{5540F223-BBDE-497B-923B-2F21088048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7" name="Rectangle 16">
              <a:extLst>
                <a:ext uri="{FF2B5EF4-FFF2-40B4-BE49-F238E27FC236}">
                  <a16:creationId xmlns:a16="http://schemas.microsoft.com/office/drawing/2014/main" id="{C7491A3C-BA26-492F-A2DD-7B578E535BB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47629556"/>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35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427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175" b="1" spc="-113">
                <a:solidFill>
                  <a:schemeClr val="bg1"/>
                </a:solidFill>
                <a:latin typeface="Arial"/>
                <a:cs typeface="Arial"/>
              </a:rPr>
              <a:t>BITS</a:t>
            </a:r>
            <a:r>
              <a:rPr lang="en-US" sz="2175" spc="-113">
                <a:solidFill>
                  <a:schemeClr val="bg1"/>
                </a:solidFill>
                <a:latin typeface="Arial"/>
                <a:cs typeface="Arial"/>
              </a:rPr>
              <a:t> Pilani</a:t>
            </a:r>
          </a:p>
        </p:txBody>
      </p:sp>
      <p:sp>
        <p:nvSpPr>
          <p:cNvPr id="11" name="TextBox 10"/>
          <p:cNvSpPr txBox="1">
            <a:spLocks noChangeArrowheads="1"/>
          </p:cNvSpPr>
          <p:nvPr userDrawn="1"/>
        </p:nvSpPr>
        <p:spPr bwMode="auto">
          <a:xfrm>
            <a:off x="203200" y="5667375"/>
            <a:ext cx="2540000" cy="230188"/>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9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ct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19714239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76A7CC0-EE98-49F3-8E3D-9496B6A6EC10}" type="datetimeFigureOut">
              <a:rPr lang="en-US" smtClean="0"/>
              <a:t>12/18/2022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9C2F-1FD8-B3BF-89F4-91DC858A6B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F593A8-30B1-0EE2-A1FE-9985BD8D1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398DD8-6C23-0BF2-944B-9A3894B174F1}"/>
              </a:ext>
            </a:extLst>
          </p:cNvPr>
          <p:cNvSpPr>
            <a:spLocks noGrp="1"/>
          </p:cNvSpPr>
          <p:nvPr>
            <p:ph type="dt" sz="half" idx="10"/>
          </p:nvPr>
        </p:nvSpPr>
        <p:spPr/>
        <p:txBody>
          <a:bodyPr/>
          <a:lstStyle/>
          <a:p>
            <a:fld id="{7FE44D63-7226-4A12-8577-0B42A3FAE4A5}" type="datetimeFigureOut">
              <a:rPr lang="en-IN" smtClean="0"/>
              <a:t>18-12-2022</a:t>
            </a:fld>
            <a:endParaRPr lang="en-IN"/>
          </a:p>
        </p:txBody>
      </p:sp>
      <p:sp>
        <p:nvSpPr>
          <p:cNvPr id="5" name="Footer Placeholder 4">
            <a:extLst>
              <a:ext uri="{FF2B5EF4-FFF2-40B4-BE49-F238E27FC236}">
                <a16:creationId xmlns:a16="http://schemas.microsoft.com/office/drawing/2014/main" id="{22DFDD77-873C-C40B-6106-0FBC564511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DCC378-83DF-84B6-FFEB-C9C23C1879CD}"/>
              </a:ext>
            </a:extLst>
          </p:cNvPr>
          <p:cNvSpPr>
            <a:spLocks noGrp="1"/>
          </p:cNvSpPr>
          <p:nvPr>
            <p:ph type="sldNum" sz="quarter" idx="12"/>
          </p:nvPr>
        </p:nvSpPr>
        <p:spPr/>
        <p:txBody>
          <a:bodyPr/>
          <a:lstStyle/>
          <a:p>
            <a:fld id="{33B4552D-EEC2-4D58-9A31-4CFEB48AEE73}" type="slidenum">
              <a:rPr lang="en-IN" smtClean="0"/>
              <a:t>‹#›</a:t>
            </a:fld>
            <a:endParaRPr lang="en-IN"/>
          </a:p>
        </p:txBody>
      </p:sp>
    </p:spTree>
    <p:extLst>
      <p:ext uri="{BB962C8B-B14F-4D97-AF65-F5344CB8AC3E}">
        <p14:creationId xmlns:p14="http://schemas.microsoft.com/office/powerpoint/2010/main" val="518011129"/>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A00F-61E2-0D6A-2E77-0A9F010520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EF139D-67D2-8F36-870B-AD3ED65E13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5CA81F-F199-86AE-5BB8-8B7B3E84B4EE}"/>
              </a:ext>
            </a:extLst>
          </p:cNvPr>
          <p:cNvSpPr>
            <a:spLocks noGrp="1"/>
          </p:cNvSpPr>
          <p:nvPr>
            <p:ph type="dt" sz="half" idx="10"/>
          </p:nvPr>
        </p:nvSpPr>
        <p:spPr/>
        <p:txBody>
          <a:bodyPr/>
          <a:lstStyle/>
          <a:p>
            <a:fld id="{7FE44D63-7226-4A12-8577-0B42A3FAE4A5}" type="datetimeFigureOut">
              <a:rPr lang="en-IN" smtClean="0"/>
              <a:t>18-12-2022</a:t>
            </a:fld>
            <a:endParaRPr lang="en-IN"/>
          </a:p>
        </p:txBody>
      </p:sp>
      <p:sp>
        <p:nvSpPr>
          <p:cNvPr id="5" name="Footer Placeholder 4">
            <a:extLst>
              <a:ext uri="{FF2B5EF4-FFF2-40B4-BE49-F238E27FC236}">
                <a16:creationId xmlns:a16="http://schemas.microsoft.com/office/drawing/2014/main" id="{85055F7A-B76F-6D7A-D23C-6701FE46AF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69ABC9-1172-1CC0-E120-4208BFA911A1}"/>
              </a:ext>
            </a:extLst>
          </p:cNvPr>
          <p:cNvSpPr>
            <a:spLocks noGrp="1"/>
          </p:cNvSpPr>
          <p:nvPr>
            <p:ph type="sldNum" sz="quarter" idx="12"/>
          </p:nvPr>
        </p:nvSpPr>
        <p:spPr/>
        <p:txBody>
          <a:bodyPr/>
          <a:lstStyle/>
          <a:p>
            <a:fld id="{33B4552D-EEC2-4D58-9A31-4CFEB48AEE73}" type="slidenum">
              <a:rPr lang="en-IN" smtClean="0"/>
              <a:t>‹#›</a:t>
            </a:fld>
            <a:endParaRPr lang="en-IN"/>
          </a:p>
        </p:txBody>
      </p:sp>
    </p:spTree>
    <p:extLst>
      <p:ext uri="{BB962C8B-B14F-4D97-AF65-F5344CB8AC3E}">
        <p14:creationId xmlns:p14="http://schemas.microsoft.com/office/powerpoint/2010/main" val="401600435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B69C1-3238-6DD9-88A4-C3E9E5BD1C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B93D71-0A68-2F8D-F2E5-838B81B820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B62241-896F-87B5-6E86-240A8EA49A21}"/>
              </a:ext>
            </a:extLst>
          </p:cNvPr>
          <p:cNvSpPr>
            <a:spLocks noGrp="1"/>
          </p:cNvSpPr>
          <p:nvPr>
            <p:ph type="dt" sz="half" idx="10"/>
          </p:nvPr>
        </p:nvSpPr>
        <p:spPr/>
        <p:txBody>
          <a:bodyPr/>
          <a:lstStyle/>
          <a:p>
            <a:fld id="{7FE44D63-7226-4A12-8577-0B42A3FAE4A5}" type="datetimeFigureOut">
              <a:rPr lang="en-IN" smtClean="0"/>
              <a:t>18-12-2022</a:t>
            </a:fld>
            <a:endParaRPr lang="en-IN"/>
          </a:p>
        </p:txBody>
      </p:sp>
      <p:sp>
        <p:nvSpPr>
          <p:cNvPr id="5" name="Footer Placeholder 4">
            <a:extLst>
              <a:ext uri="{FF2B5EF4-FFF2-40B4-BE49-F238E27FC236}">
                <a16:creationId xmlns:a16="http://schemas.microsoft.com/office/drawing/2014/main" id="{A67A46B6-F5DC-A911-840C-544C5704CD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F20866-ED37-8B81-EE95-639482B0FC11}"/>
              </a:ext>
            </a:extLst>
          </p:cNvPr>
          <p:cNvSpPr>
            <a:spLocks noGrp="1"/>
          </p:cNvSpPr>
          <p:nvPr>
            <p:ph type="sldNum" sz="quarter" idx="12"/>
          </p:nvPr>
        </p:nvSpPr>
        <p:spPr/>
        <p:txBody>
          <a:bodyPr/>
          <a:lstStyle/>
          <a:p>
            <a:fld id="{33B4552D-EEC2-4D58-9A31-4CFEB48AEE73}" type="slidenum">
              <a:rPr lang="en-IN" smtClean="0"/>
              <a:t>‹#›</a:t>
            </a:fld>
            <a:endParaRPr lang="en-IN"/>
          </a:p>
        </p:txBody>
      </p:sp>
    </p:spTree>
    <p:extLst>
      <p:ext uri="{BB962C8B-B14F-4D97-AF65-F5344CB8AC3E}">
        <p14:creationId xmlns:p14="http://schemas.microsoft.com/office/powerpoint/2010/main" val="2743542370"/>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D252-9B3C-A796-3C67-0EB2A77503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0B84FE-6A37-BABC-393A-DA7C56B1FC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2B5866-2DC1-2EC1-F7DA-6F4DF662FF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DD04C2A-453F-1055-38E5-326548E22E41}"/>
              </a:ext>
            </a:extLst>
          </p:cNvPr>
          <p:cNvSpPr>
            <a:spLocks noGrp="1"/>
          </p:cNvSpPr>
          <p:nvPr>
            <p:ph type="dt" sz="half" idx="10"/>
          </p:nvPr>
        </p:nvSpPr>
        <p:spPr/>
        <p:txBody>
          <a:bodyPr/>
          <a:lstStyle/>
          <a:p>
            <a:fld id="{7FE44D63-7226-4A12-8577-0B42A3FAE4A5}" type="datetimeFigureOut">
              <a:rPr lang="en-IN" smtClean="0"/>
              <a:t>18-12-2022</a:t>
            </a:fld>
            <a:endParaRPr lang="en-IN"/>
          </a:p>
        </p:txBody>
      </p:sp>
      <p:sp>
        <p:nvSpPr>
          <p:cNvPr id="6" name="Footer Placeholder 5">
            <a:extLst>
              <a:ext uri="{FF2B5EF4-FFF2-40B4-BE49-F238E27FC236}">
                <a16:creationId xmlns:a16="http://schemas.microsoft.com/office/drawing/2014/main" id="{0C07187D-5B98-7686-8B2A-029907253E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462302-591A-A9F2-530D-53578FC26634}"/>
              </a:ext>
            </a:extLst>
          </p:cNvPr>
          <p:cNvSpPr>
            <a:spLocks noGrp="1"/>
          </p:cNvSpPr>
          <p:nvPr>
            <p:ph type="sldNum" sz="quarter" idx="12"/>
          </p:nvPr>
        </p:nvSpPr>
        <p:spPr/>
        <p:txBody>
          <a:bodyPr/>
          <a:lstStyle/>
          <a:p>
            <a:fld id="{33B4552D-EEC2-4D58-9A31-4CFEB48AEE73}" type="slidenum">
              <a:rPr lang="en-IN" smtClean="0"/>
              <a:t>‹#›</a:t>
            </a:fld>
            <a:endParaRPr lang="en-IN"/>
          </a:p>
        </p:txBody>
      </p:sp>
    </p:spTree>
    <p:extLst>
      <p:ext uri="{BB962C8B-B14F-4D97-AF65-F5344CB8AC3E}">
        <p14:creationId xmlns:p14="http://schemas.microsoft.com/office/powerpoint/2010/main" val="905794188"/>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F660-C0A3-1902-F558-4FED65D210F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8F6E2A-AE79-CEA2-28DB-F6D469C5E5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A8386C-85BD-20E6-3CCB-FA5D2BCAF8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07B8644-18EA-4FD5-1CBF-98530C65E8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A4B9D5-B059-36BA-ECA6-44DB66275E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75CD30C-EC16-708D-74DD-A544D0C5E1D3}"/>
              </a:ext>
            </a:extLst>
          </p:cNvPr>
          <p:cNvSpPr>
            <a:spLocks noGrp="1"/>
          </p:cNvSpPr>
          <p:nvPr>
            <p:ph type="dt" sz="half" idx="10"/>
          </p:nvPr>
        </p:nvSpPr>
        <p:spPr/>
        <p:txBody>
          <a:bodyPr/>
          <a:lstStyle/>
          <a:p>
            <a:fld id="{7FE44D63-7226-4A12-8577-0B42A3FAE4A5}" type="datetimeFigureOut">
              <a:rPr lang="en-IN" smtClean="0"/>
              <a:t>18-12-2022</a:t>
            </a:fld>
            <a:endParaRPr lang="en-IN"/>
          </a:p>
        </p:txBody>
      </p:sp>
      <p:sp>
        <p:nvSpPr>
          <p:cNvPr id="8" name="Footer Placeholder 7">
            <a:extLst>
              <a:ext uri="{FF2B5EF4-FFF2-40B4-BE49-F238E27FC236}">
                <a16:creationId xmlns:a16="http://schemas.microsoft.com/office/drawing/2014/main" id="{740A974F-994B-C82A-8D07-AFB3266B2CA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A5F04F-88AD-B9DC-4DAF-126A6DBBB9E0}"/>
              </a:ext>
            </a:extLst>
          </p:cNvPr>
          <p:cNvSpPr>
            <a:spLocks noGrp="1"/>
          </p:cNvSpPr>
          <p:nvPr>
            <p:ph type="sldNum" sz="quarter" idx="12"/>
          </p:nvPr>
        </p:nvSpPr>
        <p:spPr/>
        <p:txBody>
          <a:bodyPr/>
          <a:lstStyle/>
          <a:p>
            <a:fld id="{33B4552D-EEC2-4D58-9A31-4CFEB48AEE73}" type="slidenum">
              <a:rPr lang="en-IN" smtClean="0"/>
              <a:t>‹#›</a:t>
            </a:fld>
            <a:endParaRPr lang="en-IN"/>
          </a:p>
        </p:txBody>
      </p:sp>
    </p:spTree>
    <p:extLst>
      <p:ext uri="{BB962C8B-B14F-4D97-AF65-F5344CB8AC3E}">
        <p14:creationId xmlns:p14="http://schemas.microsoft.com/office/powerpoint/2010/main" val="345832384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EA75-43C1-DFBE-96FA-FDE54C72A9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FE8D41-2715-1532-F11B-54C551B6E28C}"/>
              </a:ext>
            </a:extLst>
          </p:cNvPr>
          <p:cNvSpPr>
            <a:spLocks noGrp="1"/>
          </p:cNvSpPr>
          <p:nvPr>
            <p:ph type="dt" sz="half" idx="10"/>
          </p:nvPr>
        </p:nvSpPr>
        <p:spPr/>
        <p:txBody>
          <a:bodyPr/>
          <a:lstStyle/>
          <a:p>
            <a:fld id="{7FE44D63-7226-4A12-8577-0B42A3FAE4A5}" type="datetimeFigureOut">
              <a:rPr lang="en-IN" smtClean="0"/>
              <a:t>18-12-2022</a:t>
            </a:fld>
            <a:endParaRPr lang="en-IN"/>
          </a:p>
        </p:txBody>
      </p:sp>
      <p:sp>
        <p:nvSpPr>
          <p:cNvPr id="4" name="Footer Placeholder 3">
            <a:extLst>
              <a:ext uri="{FF2B5EF4-FFF2-40B4-BE49-F238E27FC236}">
                <a16:creationId xmlns:a16="http://schemas.microsoft.com/office/drawing/2014/main" id="{2F2742A5-91EA-ADD7-D5F8-FD840899529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C89DBCA-68EE-62B4-D0B9-3200F323FCAC}"/>
              </a:ext>
            </a:extLst>
          </p:cNvPr>
          <p:cNvSpPr>
            <a:spLocks noGrp="1"/>
          </p:cNvSpPr>
          <p:nvPr>
            <p:ph type="sldNum" sz="quarter" idx="12"/>
          </p:nvPr>
        </p:nvSpPr>
        <p:spPr/>
        <p:txBody>
          <a:bodyPr/>
          <a:lstStyle/>
          <a:p>
            <a:fld id="{33B4552D-EEC2-4D58-9A31-4CFEB48AEE73}" type="slidenum">
              <a:rPr lang="en-IN" smtClean="0"/>
              <a:t>‹#›</a:t>
            </a:fld>
            <a:endParaRPr lang="en-IN"/>
          </a:p>
        </p:txBody>
      </p:sp>
    </p:spTree>
    <p:extLst>
      <p:ext uri="{BB962C8B-B14F-4D97-AF65-F5344CB8AC3E}">
        <p14:creationId xmlns:p14="http://schemas.microsoft.com/office/powerpoint/2010/main" val="2533364670"/>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BCFD10-0F7D-70E9-7AB2-EFB701651AD8}"/>
              </a:ext>
            </a:extLst>
          </p:cNvPr>
          <p:cNvSpPr>
            <a:spLocks noGrp="1"/>
          </p:cNvSpPr>
          <p:nvPr>
            <p:ph type="dt" sz="half" idx="10"/>
          </p:nvPr>
        </p:nvSpPr>
        <p:spPr/>
        <p:txBody>
          <a:bodyPr/>
          <a:lstStyle/>
          <a:p>
            <a:fld id="{7FE44D63-7226-4A12-8577-0B42A3FAE4A5}" type="datetimeFigureOut">
              <a:rPr lang="en-IN" smtClean="0"/>
              <a:t>18-12-2022</a:t>
            </a:fld>
            <a:endParaRPr lang="en-IN"/>
          </a:p>
        </p:txBody>
      </p:sp>
      <p:sp>
        <p:nvSpPr>
          <p:cNvPr id="3" name="Footer Placeholder 2">
            <a:extLst>
              <a:ext uri="{FF2B5EF4-FFF2-40B4-BE49-F238E27FC236}">
                <a16:creationId xmlns:a16="http://schemas.microsoft.com/office/drawing/2014/main" id="{76A76829-5887-F92A-C784-46D82C8A71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63C6FEB-207F-2646-7AC0-EEDBC157D528}"/>
              </a:ext>
            </a:extLst>
          </p:cNvPr>
          <p:cNvSpPr>
            <a:spLocks noGrp="1"/>
          </p:cNvSpPr>
          <p:nvPr>
            <p:ph type="sldNum" sz="quarter" idx="12"/>
          </p:nvPr>
        </p:nvSpPr>
        <p:spPr/>
        <p:txBody>
          <a:bodyPr/>
          <a:lstStyle/>
          <a:p>
            <a:fld id="{33B4552D-EEC2-4D58-9A31-4CFEB48AEE73}" type="slidenum">
              <a:rPr lang="en-IN" smtClean="0"/>
              <a:t>‹#›</a:t>
            </a:fld>
            <a:endParaRPr lang="en-IN"/>
          </a:p>
        </p:txBody>
      </p:sp>
    </p:spTree>
    <p:extLst>
      <p:ext uri="{BB962C8B-B14F-4D97-AF65-F5344CB8AC3E}">
        <p14:creationId xmlns:p14="http://schemas.microsoft.com/office/powerpoint/2010/main" val="3098329175"/>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666C-2E23-E4B9-996E-119B4B722D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CF8D187-5320-D6B2-BB84-89DFEF9AB2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93CE21-8D76-012F-943A-C877BF8EB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BBFF94-B6C6-BDF2-3134-6B164A9750A6}"/>
              </a:ext>
            </a:extLst>
          </p:cNvPr>
          <p:cNvSpPr>
            <a:spLocks noGrp="1"/>
          </p:cNvSpPr>
          <p:nvPr>
            <p:ph type="dt" sz="half" idx="10"/>
          </p:nvPr>
        </p:nvSpPr>
        <p:spPr/>
        <p:txBody>
          <a:bodyPr/>
          <a:lstStyle/>
          <a:p>
            <a:fld id="{7FE44D63-7226-4A12-8577-0B42A3FAE4A5}" type="datetimeFigureOut">
              <a:rPr lang="en-IN" smtClean="0"/>
              <a:t>18-12-2022</a:t>
            </a:fld>
            <a:endParaRPr lang="en-IN"/>
          </a:p>
        </p:txBody>
      </p:sp>
      <p:sp>
        <p:nvSpPr>
          <p:cNvPr id="6" name="Footer Placeholder 5">
            <a:extLst>
              <a:ext uri="{FF2B5EF4-FFF2-40B4-BE49-F238E27FC236}">
                <a16:creationId xmlns:a16="http://schemas.microsoft.com/office/drawing/2014/main" id="{128E52DC-4C4E-2B3B-BFF9-DDF8AF3A2A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2A5740-5701-0975-F3E5-19BC3F4E98F8}"/>
              </a:ext>
            </a:extLst>
          </p:cNvPr>
          <p:cNvSpPr>
            <a:spLocks noGrp="1"/>
          </p:cNvSpPr>
          <p:nvPr>
            <p:ph type="sldNum" sz="quarter" idx="12"/>
          </p:nvPr>
        </p:nvSpPr>
        <p:spPr/>
        <p:txBody>
          <a:bodyPr/>
          <a:lstStyle/>
          <a:p>
            <a:fld id="{33B4552D-EEC2-4D58-9A31-4CFEB48AEE73}" type="slidenum">
              <a:rPr lang="en-IN" smtClean="0"/>
              <a:t>‹#›</a:t>
            </a:fld>
            <a:endParaRPr lang="en-IN"/>
          </a:p>
        </p:txBody>
      </p:sp>
    </p:spTree>
    <p:extLst>
      <p:ext uri="{BB962C8B-B14F-4D97-AF65-F5344CB8AC3E}">
        <p14:creationId xmlns:p14="http://schemas.microsoft.com/office/powerpoint/2010/main" val="579555894"/>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4E2D-C2C8-A538-41E2-6A32E0718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C06F7D-DEF2-542C-46C2-DE1AED0CC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93FB1E-BC0A-5202-D6A1-2801E0E05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5CFDA-CC52-06CE-10B2-958FEE1AC88D}"/>
              </a:ext>
            </a:extLst>
          </p:cNvPr>
          <p:cNvSpPr>
            <a:spLocks noGrp="1"/>
          </p:cNvSpPr>
          <p:nvPr>
            <p:ph type="dt" sz="half" idx="10"/>
          </p:nvPr>
        </p:nvSpPr>
        <p:spPr/>
        <p:txBody>
          <a:bodyPr/>
          <a:lstStyle/>
          <a:p>
            <a:fld id="{7FE44D63-7226-4A12-8577-0B42A3FAE4A5}" type="datetimeFigureOut">
              <a:rPr lang="en-IN" smtClean="0"/>
              <a:t>18-12-2022</a:t>
            </a:fld>
            <a:endParaRPr lang="en-IN"/>
          </a:p>
        </p:txBody>
      </p:sp>
      <p:sp>
        <p:nvSpPr>
          <p:cNvPr id="6" name="Footer Placeholder 5">
            <a:extLst>
              <a:ext uri="{FF2B5EF4-FFF2-40B4-BE49-F238E27FC236}">
                <a16:creationId xmlns:a16="http://schemas.microsoft.com/office/drawing/2014/main" id="{72621C1A-DC8F-E1E8-4D0F-B40A087231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3F2E74-923D-B482-35AF-321A1D910E0A}"/>
              </a:ext>
            </a:extLst>
          </p:cNvPr>
          <p:cNvSpPr>
            <a:spLocks noGrp="1"/>
          </p:cNvSpPr>
          <p:nvPr>
            <p:ph type="sldNum" sz="quarter" idx="12"/>
          </p:nvPr>
        </p:nvSpPr>
        <p:spPr/>
        <p:txBody>
          <a:bodyPr/>
          <a:lstStyle/>
          <a:p>
            <a:fld id="{33B4552D-EEC2-4D58-9A31-4CFEB48AEE73}" type="slidenum">
              <a:rPr lang="en-IN" smtClean="0"/>
              <a:t>‹#›</a:t>
            </a:fld>
            <a:endParaRPr lang="en-IN"/>
          </a:p>
        </p:txBody>
      </p:sp>
    </p:spTree>
    <p:extLst>
      <p:ext uri="{BB962C8B-B14F-4D97-AF65-F5344CB8AC3E}">
        <p14:creationId xmlns:p14="http://schemas.microsoft.com/office/powerpoint/2010/main" val="2689731130"/>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303B-46DF-7072-DC85-1CD6E2DD9C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DA5A24-CFA9-37FF-94F0-1A9D63BE6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67E96A-D7C5-D2F3-6E39-F3339BEFC817}"/>
              </a:ext>
            </a:extLst>
          </p:cNvPr>
          <p:cNvSpPr>
            <a:spLocks noGrp="1"/>
          </p:cNvSpPr>
          <p:nvPr>
            <p:ph type="dt" sz="half" idx="10"/>
          </p:nvPr>
        </p:nvSpPr>
        <p:spPr/>
        <p:txBody>
          <a:bodyPr/>
          <a:lstStyle/>
          <a:p>
            <a:fld id="{7FE44D63-7226-4A12-8577-0B42A3FAE4A5}" type="datetimeFigureOut">
              <a:rPr lang="en-IN" smtClean="0"/>
              <a:t>18-12-2022</a:t>
            </a:fld>
            <a:endParaRPr lang="en-IN"/>
          </a:p>
        </p:txBody>
      </p:sp>
      <p:sp>
        <p:nvSpPr>
          <p:cNvPr id="5" name="Footer Placeholder 4">
            <a:extLst>
              <a:ext uri="{FF2B5EF4-FFF2-40B4-BE49-F238E27FC236}">
                <a16:creationId xmlns:a16="http://schemas.microsoft.com/office/drawing/2014/main" id="{EB56F1E6-4F50-3506-5380-06196A5AD6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D4F9E6-41D3-8FF3-9645-89651D0D7E59}"/>
              </a:ext>
            </a:extLst>
          </p:cNvPr>
          <p:cNvSpPr>
            <a:spLocks noGrp="1"/>
          </p:cNvSpPr>
          <p:nvPr>
            <p:ph type="sldNum" sz="quarter" idx="12"/>
          </p:nvPr>
        </p:nvSpPr>
        <p:spPr/>
        <p:txBody>
          <a:bodyPr/>
          <a:lstStyle/>
          <a:p>
            <a:fld id="{33B4552D-EEC2-4D58-9A31-4CFEB48AEE73}" type="slidenum">
              <a:rPr lang="en-IN" smtClean="0"/>
              <a:t>‹#›</a:t>
            </a:fld>
            <a:endParaRPr lang="en-IN"/>
          </a:p>
        </p:txBody>
      </p:sp>
    </p:spTree>
    <p:extLst>
      <p:ext uri="{BB962C8B-B14F-4D97-AF65-F5344CB8AC3E}">
        <p14:creationId xmlns:p14="http://schemas.microsoft.com/office/powerpoint/2010/main" val="306557802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12.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2" Type="http://schemas.openxmlformats.org/officeDocument/2006/relationships/slideLayout" Target="../slideLayouts/slideLayout259.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0" Type="http://schemas.openxmlformats.org/officeDocument/2006/relationships/slideLayout" Target="../slideLayouts/slideLayout267.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slideLayout" Target="../slideLayouts/slideLayout296.xml"/><Relationship Id="rId3" Type="http://schemas.openxmlformats.org/officeDocument/2006/relationships/slideLayout" Target="../slideLayouts/slideLayout286.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2" Type="http://schemas.openxmlformats.org/officeDocument/2006/relationships/slideLayout" Target="../slideLayouts/slideLayout285.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5" Type="http://schemas.openxmlformats.org/officeDocument/2006/relationships/slideLayout" Target="../slideLayouts/slideLayout288.xml"/><Relationship Id="rId10" Type="http://schemas.openxmlformats.org/officeDocument/2006/relationships/slideLayout" Target="../slideLayouts/slideLayout293.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3" Type="http://schemas.openxmlformats.org/officeDocument/2006/relationships/slideLayout" Target="../slideLayouts/slideLayout299.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0" Type="http://schemas.openxmlformats.org/officeDocument/2006/relationships/slideLayout" Target="../slideLayouts/slideLayout306.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3" Type="http://schemas.openxmlformats.org/officeDocument/2006/relationships/slideLayout" Target="../slideLayouts/slideLayout312.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5" Type="http://schemas.openxmlformats.org/officeDocument/2006/relationships/slideLayout" Target="../slideLayouts/slideLayout314.xml"/><Relationship Id="rId10" Type="http://schemas.openxmlformats.org/officeDocument/2006/relationships/slideLayout" Target="../slideLayouts/slideLayout319.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56.xml"/><Relationship Id="rId13" Type="http://schemas.openxmlformats.org/officeDocument/2006/relationships/slideLayout" Target="../slideLayouts/slideLayout361.xml"/><Relationship Id="rId3" Type="http://schemas.openxmlformats.org/officeDocument/2006/relationships/slideLayout" Target="../slideLayouts/slideLayout351.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2" Type="http://schemas.openxmlformats.org/officeDocument/2006/relationships/slideLayout" Target="../slideLayouts/slideLayout350.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5" Type="http://schemas.openxmlformats.org/officeDocument/2006/relationships/slideLayout" Target="../slideLayouts/slideLayout353.xml"/><Relationship Id="rId10" Type="http://schemas.openxmlformats.org/officeDocument/2006/relationships/slideLayout" Target="../slideLayouts/slideLayout358.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3" Type="http://schemas.openxmlformats.org/officeDocument/2006/relationships/slideLayout" Target="../slideLayouts/slideLayout364.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2" Type="http://schemas.openxmlformats.org/officeDocument/2006/relationships/slideLayout" Target="../slideLayouts/slideLayout363.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0" Type="http://schemas.openxmlformats.org/officeDocument/2006/relationships/slideLayout" Target="../slideLayouts/slideLayout371.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2" Type="http://schemas.openxmlformats.org/officeDocument/2006/relationships/slideLayout" Target="../slideLayouts/slideLayout389.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0" Type="http://schemas.openxmlformats.org/officeDocument/2006/relationships/slideLayout" Target="../slideLayouts/slideLayout397.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theme" Target="../theme/theme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12/18/2022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149B96-0509-666F-9789-AF36F2720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8E0530-7A91-6E95-1764-2B19901A04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ADD65-E428-5F00-7878-E1CF41EC98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B704BD80-DF6D-4A37-55B9-78203B2C1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989368AF-E104-119E-5EDE-35EE9FF9B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A270CC-CDBC-4295-9BAB-4AC949E629EF}" type="slidenum">
              <a:rPr lang="en-US" smtClean="0"/>
              <a:t>‹#›</a:t>
            </a:fld>
            <a:endParaRPr lang="en-US"/>
          </a:p>
        </p:txBody>
      </p:sp>
    </p:spTree>
    <p:extLst>
      <p:ext uri="{BB962C8B-B14F-4D97-AF65-F5344CB8AC3E}">
        <p14:creationId xmlns:p14="http://schemas.microsoft.com/office/powerpoint/2010/main" val="260197293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81495-583A-20A4-C597-0EA2399431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9964B0-9C54-1F7F-77B6-122BC8B29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823D5-6781-C6E0-2A4E-A280287A6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3C3111-61ED-45E0-A7F6-B8DAEEAF20A4}" type="datetimeFigureOut">
              <a:rPr lang="en-US" smtClean="0"/>
              <a:t>12/18/2022</a:t>
            </a:fld>
            <a:endParaRPr lang="en-US"/>
          </a:p>
        </p:txBody>
      </p:sp>
      <p:sp>
        <p:nvSpPr>
          <p:cNvPr id="5" name="Footer Placeholder 4">
            <a:extLst>
              <a:ext uri="{FF2B5EF4-FFF2-40B4-BE49-F238E27FC236}">
                <a16:creationId xmlns:a16="http://schemas.microsoft.com/office/drawing/2014/main" id="{EC2C1042-F3CC-C908-BFC6-3303E01EAC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6AFC3E19-A3E6-8701-6E1C-3F3FA3364F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9CB446-36D2-4D6F-B242-8EC86D54585A}" type="slidenum">
              <a:rPr lang="en-US" smtClean="0"/>
              <a:t>‹#›</a:t>
            </a:fld>
            <a:endParaRPr lang="en-US"/>
          </a:p>
        </p:txBody>
      </p:sp>
    </p:spTree>
    <p:extLst>
      <p:ext uri="{BB962C8B-B14F-4D97-AF65-F5344CB8AC3E}">
        <p14:creationId xmlns:p14="http://schemas.microsoft.com/office/powerpoint/2010/main" val="1492673463"/>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DC1649-F823-8CA0-866B-CC5F995D0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7DA95E-0D73-BD79-20AA-1609E89FAE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3FEDD1-C937-999D-C047-4A038A064D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047020-10A8-4D52-BCD2-1BF581B2AF29}" type="datetimeFigureOut">
              <a:rPr lang="en-IN" smtClean="0"/>
              <a:t>18-12-2022</a:t>
            </a:fld>
            <a:endParaRPr lang="en-IN"/>
          </a:p>
        </p:txBody>
      </p:sp>
      <p:sp>
        <p:nvSpPr>
          <p:cNvPr id="5" name="Footer Placeholder 4">
            <a:extLst>
              <a:ext uri="{FF2B5EF4-FFF2-40B4-BE49-F238E27FC236}">
                <a16:creationId xmlns:a16="http://schemas.microsoft.com/office/drawing/2014/main" id="{E0D6BFA8-7AD1-1D15-52FC-857B4F1340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F3A658FA-F9BB-F0C2-9581-47A3B7B918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3FF63F-D27F-4B11-8E0F-8F5EA463B83E}" type="slidenum">
              <a:rPr lang="en-IN" smtClean="0"/>
              <a:t>‹#›</a:t>
            </a:fld>
            <a:endParaRPr lang="en-IN"/>
          </a:p>
        </p:txBody>
      </p:sp>
    </p:spTree>
    <p:extLst>
      <p:ext uri="{BB962C8B-B14F-4D97-AF65-F5344CB8AC3E}">
        <p14:creationId xmlns:p14="http://schemas.microsoft.com/office/powerpoint/2010/main" val="2799687972"/>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1EBCD5-73F3-33F3-AF4D-200AC3FAFD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E1FAF8-5D0F-FE65-9435-079A04B147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BA9C8E-2C70-B19A-8E4F-05AB7DFDEF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5350F08-1547-4224-B4C6-A97D5C9026B0}" type="datetimeFigureOut">
              <a:rPr lang="en-IN" smtClean="0"/>
              <a:t>18-12-2022</a:t>
            </a:fld>
            <a:endParaRPr lang="en-IN"/>
          </a:p>
        </p:txBody>
      </p:sp>
      <p:sp>
        <p:nvSpPr>
          <p:cNvPr id="5" name="Footer Placeholder 4">
            <a:extLst>
              <a:ext uri="{FF2B5EF4-FFF2-40B4-BE49-F238E27FC236}">
                <a16:creationId xmlns:a16="http://schemas.microsoft.com/office/drawing/2014/main" id="{AE35A317-2E39-8DFB-F2B1-E83663A6D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49F00444-8C10-BC45-752D-EBD8AB34C0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927FA2-5394-446C-A599-FAB68B1CE471}" type="slidenum">
              <a:rPr lang="en-IN" smtClean="0"/>
              <a:t>‹#›</a:t>
            </a:fld>
            <a:endParaRPr lang="en-IN"/>
          </a:p>
        </p:txBody>
      </p:sp>
    </p:spTree>
    <p:extLst>
      <p:ext uri="{BB962C8B-B14F-4D97-AF65-F5344CB8AC3E}">
        <p14:creationId xmlns:p14="http://schemas.microsoft.com/office/powerpoint/2010/main" val="1064993495"/>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F0F3F0-6EFF-526C-4C5A-AD35627543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D50561-DD87-A86A-19F9-A974725177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847AC1-BA70-FAFE-FB99-687D2190E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7A443F-6649-4802-9639-6AF46B54CBDF}" type="datetimeFigureOut">
              <a:rPr lang="en-IN" smtClean="0"/>
              <a:t>18-12-2022</a:t>
            </a:fld>
            <a:endParaRPr lang="en-IN"/>
          </a:p>
        </p:txBody>
      </p:sp>
      <p:sp>
        <p:nvSpPr>
          <p:cNvPr id="5" name="Footer Placeholder 4">
            <a:extLst>
              <a:ext uri="{FF2B5EF4-FFF2-40B4-BE49-F238E27FC236}">
                <a16:creationId xmlns:a16="http://schemas.microsoft.com/office/drawing/2014/main" id="{24309F96-54D9-4BEC-0D8E-1967A70B1B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0AEEF9EE-477C-E27D-BF4B-1C60F59FCB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C27C1BB-5A39-444E-8E22-A08D83A831B4}" type="slidenum">
              <a:rPr lang="en-IN" smtClean="0"/>
              <a:t>‹#›</a:t>
            </a:fld>
            <a:endParaRPr lang="en-IN"/>
          </a:p>
        </p:txBody>
      </p:sp>
    </p:spTree>
    <p:extLst>
      <p:ext uri="{BB962C8B-B14F-4D97-AF65-F5344CB8AC3E}">
        <p14:creationId xmlns:p14="http://schemas.microsoft.com/office/powerpoint/2010/main" val="3215365902"/>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1FE4B1-282D-0A75-056A-F32734CAAB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F7F33A-0E3A-6DA4-692B-6C3337BF72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742C8F-386E-3334-BD40-C6354319CA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023BAE-19FE-4404-9596-5F06BAF1FF1C}" type="datetimeFigureOut">
              <a:rPr lang="en-IN" smtClean="0"/>
              <a:t>18-12-2022</a:t>
            </a:fld>
            <a:endParaRPr lang="en-IN"/>
          </a:p>
        </p:txBody>
      </p:sp>
      <p:sp>
        <p:nvSpPr>
          <p:cNvPr id="5" name="Footer Placeholder 4">
            <a:extLst>
              <a:ext uri="{FF2B5EF4-FFF2-40B4-BE49-F238E27FC236}">
                <a16:creationId xmlns:a16="http://schemas.microsoft.com/office/drawing/2014/main" id="{92D380C6-B726-2E1A-E8C5-306D77430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33B193C7-7F94-DCFF-5760-964FBB8156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0480A-EB38-4A95-8029-EC0B34A88802}" type="slidenum">
              <a:rPr lang="en-IN" smtClean="0"/>
              <a:t>‹#›</a:t>
            </a:fld>
            <a:endParaRPr lang="en-IN"/>
          </a:p>
        </p:txBody>
      </p:sp>
    </p:spTree>
    <p:extLst>
      <p:ext uri="{BB962C8B-B14F-4D97-AF65-F5344CB8AC3E}">
        <p14:creationId xmlns:p14="http://schemas.microsoft.com/office/powerpoint/2010/main" val="1698756960"/>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ECFD5B-DC10-DDB0-E4B4-338495B0D4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5502D7-F55E-3E5C-457C-500D6C7179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A5ACD6-A24D-0BBA-B66F-38BC1E6FCB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B7D6A3-05B9-4DA6-9887-CDDB16E249E2}" type="datetimeFigureOut">
              <a:rPr lang="en-IN" smtClean="0"/>
              <a:t>18-12-2022</a:t>
            </a:fld>
            <a:endParaRPr lang="en-IN"/>
          </a:p>
        </p:txBody>
      </p:sp>
      <p:sp>
        <p:nvSpPr>
          <p:cNvPr id="5" name="Footer Placeholder 4">
            <a:extLst>
              <a:ext uri="{FF2B5EF4-FFF2-40B4-BE49-F238E27FC236}">
                <a16:creationId xmlns:a16="http://schemas.microsoft.com/office/drawing/2014/main" id="{D757AA3F-EB5E-6EED-67F8-66754A96FD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B2C8A3A5-0187-6508-A7DA-785F6ADABE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0DFB9E-94A8-42B4-BC88-0C3D524CE7D5}" type="slidenum">
              <a:rPr lang="en-IN" smtClean="0"/>
              <a:t>‹#›</a:t>
            </a:fld>
            <a:endParaRPr lang="en-IN"/>
          </a:p>
        </p:txBody>
      </p:sp>
    </p:spTree>
    <p:extLst>
      <p:ext uri="{BB962C8B-B14F-4D97-AF65-F5344CB8AC3E}">
        <p14:creationId xmlns:p14="http://schemas.microsoft.com/office/powerpoint/2010/main" val="1966471236"/>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C3965C-3303-5B6C-A2A9-71F27A9E2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4FFFC1-0F2B-D8B7-ACB4-0085B523C5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F07244-9861-EC10-A524-6BFD0E26EC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81E2B4-2F5A-43F5-ADD6-77F315F280EE}" type="datetimeFigureOut">
              <a:rPr lang="en-IN" smtClean="0"/>
              <a:t>18-12-2022</a:t>
            </a:fld>
            <a:endParaRPr lang="en-IN"/>
          </a:p>
        </p:txBody>
      </p:sp>
      <p:sp>
        <p:nvSpPr>
          <p:cNvPr id="5" name="Footer Placeholder 4">
            <a:extLst>
              <a:ext uri="{FF2B5EF4-FFF2-40B4-BE49-F238E27FC236}">
                <a16:creationId xmlns:a16="http://schemas.microsoft.com/office/drawing/2014/main" id="{2F971F49-A870-6D34-1C68-0EBC1F5B8D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AB5C4F50-521F-7515-39C3-6C8287A0C0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0A8521-A1FF-488B-910D-5DD17AA013FE}" type="slidenum">
              <a:rPr lang="en-IN" smtClean="0"/>
              <a:t>‹#›</a:t>
            </a:fld>
            <a:endParaRPr lang="en-IN"/>
          </a:p>
        </p:txBody>
      </p:sp>
    </p:spTree>
    <p:extLst>
      <p:ext uri="{BB962C8B-B14F-4D97-AF65-F5344CB8AC3E}">
        <p14:creationId xmlns:p14="http://schemas.microsoft.com/office/powerpoint/2010/main" val="860384475"/>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3DE306-1EC9-DE04-B561-2F9884BA2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8205FA-D6C2-AF83-1EB7-6846D59083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B5DC50-102D-B1E3-D5C2-245656B24F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F68792-2E7C-4B8A-A558-E780DAEF6B8B}" type="datetimeFigureOut">
              <a:rPr lang="en-IN" smtClean="0"/>
              <a:t>18-12-2022</a:t>
            </a:fld>
            <a:endParaRPr lang="en-IN"/>
          </a:p>
        </p:txBody>
      </p:sp>
      <p:sp>
        <p:nvSpPr>
          <p:cNvPr id="5" name="Footer Placeholder 4">
            <a:extLst>
              <a:ext uri="{FF2B5EF4-FFF2-40B4-BE49-F238E27FC236}">
                <a16:creationId xmlns:a16="http://schemas.microsoft.com/office/drawing/2014/main" id="{0899CDE3-4949-CDD3-2526-779D69C8C6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00F71B89-429B-D187-D235-AD7394BDD6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31B884-DBE7-40CF-9FE7-BF3DB81634C1}" type="slidenum">
              <a:rPr lang="en-IN" smtClean="0"/>
              <a:t>‹#›</a:t>
            </a:fld>
            <a:endParaRPr lang="en-IN"/>
          </a:p>
        </p:txBody>
      </p:sp>
    </p:spTree>
    <p:extLst>
      <p:ext uri="{BB962C8B-B14F-4D97-AF65-F5344CB8AC3E}">
        <p14:creationId xmlns:p14="http://schemas.microsoft.com/office/powerpoint/2010/main" val="4150597227"/>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D268EE-D148-6787-A4A2-71C4B0475E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CC004D-F2ED-6B49-2877-3DD376130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0C019D-3E70-320D-A95A-DB60DDD7A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A3DD6A-E78D-4340-B5D3-F5CA44AFD9EF}" type="datetimeFigureOut">
              <a:rPr lang="en-IN" smtClean="0"/>
              <a:t>18-12-2022</a:t>
            </a:fld>
            <a:endParaRPr lang="en-IN"/>
          </a:p>
        </p:txBody>
      </p:sp>
      <p:sp>
        <p:nvSpPr>
          <p:cNvPr id="5" name="Footer Placeholder 4">
            <a:extLst>
              <a:ext uri="{FF2B5EF4-FFF2-40B4-BE49-F238E27FC236}">
                <a16:creationId xmlns:a16="http://schemas.microsoft.com/office/drawing/2014/main" id="{23E7C4C7-1006-8044-750E-00B50F56BE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4F53B350-5E2F-1AFB-01BA-7EB68B8764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2D421F-EF8C-4142-879A-5A4194F5F493}" type="slidenum">
              <a:rPr lang="en-IN" smtClean="0"/>
              <a:t>‹#›</a:t>
            </a:fld>
            <a:endParaRPr lang="en-IN"/>
          </a:p>
        </p:txBody>
      </p:sp>
    </p:spTree>
    <p:extLst>
      <p:ext uri="{BB962C8B-B14F-4D97-AF65-F5344CB8AC3E}">
        <p14:creationId xmlns:p14="http://schemas.microsoft.com/office/powerpoint/2010/main" val="579361147"/>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665598-5F22-6F4C-B7BD-6AAEC4EC0B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8E2B12-0068-9B82-9DED-0AD4D2A60F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48CEEB-5916-C215-B1A2-6B3BEFAF5C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3258AEB9-37E2-E021-8AFD-03A81BD78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5970E419-31F6-183B-AF5B-B6A49BD014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5E10986-8E6E-4C59-99ED-35A044A3B66A}" type="slidenum">
              <a:rPr lang="en-IN" smtClean="0"/>
              <a:t>‹#›</a:t>
            </a:fld>
            <a:endParaRPr lang="en-IN"/>
          </a:p>
        </p:txBody>
      </p:sp>
    </p:spTree>
    <p:extLst>
      <p:ext uri="{BB962C8B-B14F-4D97-AF65-F5344CB8AC3E}">
        <p14:creationId xmlns:p14="http://schemas.microsoft.com/office/powerpoint/2010/main" val="27305245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EBCACD-8D3C-ED7D-D792-6D4E157651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507A0B-80F8-D63D-67B0-14D36E5AD6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CC0AC4-8B6B-C6A4-C2B2-97A9A8D8E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45FA39-D1BA-4447-B50E-31885CB0394C}" type="datetimeFigureOut">
              <a:rPr lang="en-IN" smtClean="0"/>
              <a:t>18-12-2022</a:t>
            </a:fld>
            <a:endParaRPr lang="en-IN"/>
          </a:p>
        </p:txBody>
      </p:sp>
      <p:sp>
        <p:nvSpPr>
          <p:cNvPr id="5" name="Footer Placeholder 4">
            <a:extLst>
              <a:ext uri="{FF2B5EF4-FFF2-40B4-BE49-F238E27FC236}">
                <a16:creationId xmlns:a16="http://schemas.microsoft.com/office/drawing/2014/main" id="{9E83CA31-B515-D40E-D78C-D3702A645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86A5E237-E35D-067B-F33A-1EC086A64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759EFA-A896-4B63-9192-7DA4626AD952}" type="slidenum">
              <a:rPr lang="en-IN" smtClean="0"/>
              <a:t>‹#›</a:t>
            </a:fld>
            <a:endParaRPr lang="en-IN"/>
          </a:p>
        </p:txBody>
      </p:sp>
    </p:spTree>
    <p:extLst>
      <p:ext uri="{BB962C8B-B14F-4D97-AF65-F5344CB8AC3E}">
        <p14:creationId xmlns:p14="http://schemas.microsoft.com/office/powerpoint/2010/main" val="2265189743"/>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C4BD3C-6E61-D4A9-4ACA-BE59802F74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D6CB1C-8E70-B232-7DC9-77E57ACF3C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944F74-2C30-4DC8-82A2-1FF5B65E7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B93B72-BACD-4B2E-A42E-EEDC82C80A31}" type="datetimeFigureOut">
              <a:rPr lang="en-IN" smtClean="0"/>
              <a:t>18-12-2022</a:t>
            </a:fld>
            <a:endParaRPr lang="en-IN"/>
          </a:p>
        </p:txBody>
      </p:sp>
      <p:sp>
        <p:nvSpPr>
          <p:cNvPr id="5" name="Footer Placeholder 4">
            <a:extLst>
              <a:ext uri="{FF2B5EF4-FFF2-40B4-BE49-F238E27FC236}">
                <a16:creationId xmlns:a16="http://schemas.microsoft.com/office/drawing/2014/main" id="{8BC7E1D2-2822-ADEF-2F72-DBB2BAF484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DE0D6283-DC32-AC67-57D7-ED93818094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25E0AF-F031-4F39-83AA-9B258A1DBF2F}" type="slidenum">
              <a:rPr lang="en-IN" smtClean="0"/>
              <a:t>‹#›</a:t>
            </a:fld>
            <a:endParaRPr lang="en-IN"/>
          </a:p>
        </p:txBody>
      </p:sp>
    </p:spTree>
    <p:extLst>
      <p:ext uri="{BB962C8B-B14F-4D97-AF65-F5344CB8AC3E}">
        <p14:creationId xmlns:p14="http://schemas.microsoft.com/office/powerpoint/2010/main" val="2981626144"/>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C22F6-E02A-5989-6B2D-32E3EBF8A9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4B056C-11F8-79CD-230F-57D0F971AF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EC3C13-382E-EE8A-32FF-4ABB20F747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36916D-1E19-4586-82A9-02CF18B86CD0}" type="datetimeFigureOut">
              <a:rPr lang="en-IN" smtClean="0"/>
              <a:t>18-12-2022</a:t>
            </a:fld>
            <a:endParaRPr lang="en-IN"/>
          </a:p>
        </p:txBody>
      </p:sp>
      <p:sp>
        <p:nvSpPr>
          <p:cNvPr id="5" name="Footer Placeholder 4">
            <a:extLst>
              <a:ext uri="{FF2B5EF4-FFF2-40B4-BE49-F238E27FC236}">
                <a16:creationId xmlns:a16="http://schemas.microsoft.com/office/drawing/2014/main" id="{8FF1DE3E-6D74-18DC-BB2C-28FB52FA8F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1E9F8436-1849-3C49-F2B2-D7288364D4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2015B-41FB-46FE-8E48-FDCBB9CD9EFB}" type="slidenum">
              <a:rPr lang="en-IN" smtClean="0"/>
              <a:t>‹#›</a:t>
            </a:fld>
            <a:endParaRPr lang="en-IN"/>
          </a:p>
        </p:txBody>
      </p:sp>
    </p:spTree>
    <p:extLst>
      <p:ext uri="{BB962C8B-B14F-4D97-AF65-F5344CB8AC3E}">
        <p14:creationId xmlns:p14="http://schemas.microsoft.com/office/powerpoint/2010/main" val="1311736910"/>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C849E3-F927-6521-F446-1279D385E0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76A1B8-A8ED-08B4-3EE9-1747358CFA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7A76CF-E666-2101-41B9-9D0BA07525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4E2D5-40A7-4F1D-A3E1-8EC9BC9A96FE}" type="datetimeFigureOut">
              <a:rPr lang="en-IN" smtClean="0"/>
              <a:t>18-12-2022</a:t>
            </a:fld>
            <a:endParaRPr lang="en-IN"/>
          </a:p>
        </p:txBody>
      </p:sp>
      <p:sp>
        <p:nvSpPr>
          <p:cNvPr id="5" name="Footer Placeholder 4">
            <a:extLst>
              <a:ext uri="{FF2B5EF4-FFF2-40B4-BE49-F238E27FC236}">
                <a16:creationId xmlns:a16="http://schemas.microsoft.com/office/drawing/2014/main" id="{7C9B5062-700F-5568-08CD-79BE91E4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0FFA0BB2-1A85-2B80-A866-8AD61A967D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68D17D-3712-482D-BF32-9EC382C77D27}" type="slidenum">
              <a:rPr lang="en-IN" smtClean="0"/>
              <a:t>‹#›</a:t>
            </a:fld>
            <a:endParaRPr lang="en-IN"/>
          </a:p>
        </p:txBody>
      </p:sp>
    </p:spTree>
    <p:extLst>
      <p:ext uri="{BB962C8B-B14F-4D97-AF65-F5344CB8AC3E}">
        <p14:creationId xmlns:p14="http://schemas.microsoft.com/office/powerpoint/2010/main" val="2559226857"/>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6EFAB7-990D-F73D-EC01-18F57AF8E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7A5391-7BB3-1B6B-947A-AC571DCBEA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8163D4-CB2D-FDBF-7B53-66483DCCB1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60F805-7567-40CE-B95E-BF0C6A372A74}" type="datetimeFigureOut">
              <a:rPr lang="en-IN" smtClean="0"/>
              <a:t>18-12-2022</a:t>
            </a:fld>
            <a:endParaRPr lang="en-IN"/>
          </a:p>
        </p:txBody>
      </p:sp>
      <p:sp>
        <p:nvSpPr>
          <p:cNvPr id="5" name="Footer Placeholder 4">
            <a:extLst>
              <a:ext uri="{FF2B5EF4-FFF2-40B4-BE49-F238E27FC236}">
                <a16:creationId xmlns:a16="http://schemas.microsoft.com/office/drawing/2014/main" id="{2E8BDF88-A8C2-8F04-34D1-9FB9727766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890F18A0-6270-29B6-7D56-1A228C39F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2CAD33-6030-4C62-A04D-9B869953D4DD}" type="slidenum">
              <a:rPr lang="en-IN" smtClean="0"/>
              <a:t>‹#›</a:t>
            </a:fld>
            <a:endParaRPr lang="en-IN"/>
          </a:p>
        </p:txBody>
      </p:sp>
    </p:spTree>
    <p:extLst>
      <p:ext uri="{BB962C8B-B14F-4D97-AF65-F5344CB8AC3E}">
        <p14:creationId xmlns:p14="http://schemas.microsoft.com/office/powerpoint/2010/main" val="3121105214"/>
      </p:ext>
    </p:extLst>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F7A8D4-67B8-3997-BC85-3B339DB35B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EF959D-F268-F06E-72AE-E1068942BD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29709F-A29C-F0D1-076B-747A814F15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85E915-D4C6-45A7-B919-0B0319537F40}" type="datetimeFigureOut">
              <a:rPr lang="en-IN" smtClean="0"/>
              <a:t>18-12-2022</a:t>
            </a:fld>
            <a:endParaRPr lang="en-IN"/>
          </a:p>
        </p:txBody>
      </p:sp>
      <p:sp>
        <p:nvSpPr>
          <p:cNvPr id="5" name="Footer Placeholder 4">
            <a:extLst>
              <a:ext uri="{FF2B5EF4-FFF2-40B4-BE49-F238E27FC236}">
                <a16:creationId xmlns:a16="http://schemas.microsoft.com/office/drawing/2014/main" id="{8B906D3A-F5D8-7E8D-D15E-B4FFBF70D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CFD13BDB-A77E-17B7-D232-4F189CA9B8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269E6F-FB50-4717-A4B5-19C4ED029DCD}" type="slidenum">
              <a:rPr lang="en-IN" smtClean="0"/>
              <a:t>‹#›</a:t>
            </a:fld>
            <a:endParaRPr lang="en-IN"/>
          </a:p>
        </p:txBody>
      </p:sp>
    </p:spTree>
    <p:extLst>
      <p:ext uri="{BB962C8B-B14F-4D97-AF65-F5344CB8AC3E}">
        <p14:creationId xmlns:p14="http://schemas.microsoft.com/office/powerpoint/2010/main" val="706382968"/>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 id="2147484270" r:id="rId11"/>
    <p:sldLayoutId id="2147484271" r:id="rId12"/>
    <p:sldLayoutId id="2147484272"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DD062B-43A5-98C0-F15C-7A1922ACDC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787012-B058-C872-24EF-A8F2DAEAC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194364-6D6D-84DB-E05E-CCDFF9DF0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0EA3D7-662D-44BB-9FCB-03319CCDA4AC}" type="datetimeFigureOut">
              <a:rPr lang="en-IN" smtClean="0"/>
              <a:t>18-12-2022</a:t>
            </a:fld>
            <a:endParaRPr lang="en-IN"/>
          </a:p>
        </p:txBody>
      </p:sp>
      <p:sp>
        <p:nvSpPr>
          <p:cNvPr id="5" name="Footer Placeholder 4">
            <a:extLst>
              <a:ext uri="{FF2B5EF4-FFF2-40B4-BE49-F238E27FC236}">
                <a16:creationId xmlns:a16="http://schemas.microsoft.com/office/drawing/2014/main" id="{E15EB809-694C-8499-7897-3B4562059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6587DD98-FECA-A639-4976-0CAA8E66D6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60A98C-2B52-4FEE-9750-325A0032E1B4}" type="slidenum">
              <a:rPr lang="en-IN" smtClean="0"/>
              <a:t>‹#›</a:t>
            </a:fld>
            <a:endParaRPr lang="en-IN"/>
          </a:p>
        </p:txBody>
      </p:sp>
    </p:spTree>
    <p:extLst>
      <p:ext uri="{BB962C8B-B14F-4D97-AF65-F5344CB8AC3E}">
        <p14:creationId xmlns:p14="http://schemas.microsoft.com/office/powerpoint/2010/main" val="1367749358"/>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 id="2147484299" r:id="rId12"/>
    <p:sldLayoutId id="2147484300"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3DC97-47FD-EF3E-621B-1039B55A2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462A82-DC3F-0FEC-6CFE-1DFC09946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DD4015-B14E-C673-28A4-F0FCF7066F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325473-98CC-4390-AB9C-97DD7099DF3B}" type="datetimeFigureOut">
              <a:rPr lang="en-IN" smtClean="0"/>
              <a:t>18-12-2022</a:t>
            </a:fld>
            <a:endParaRPr lang="en-IN"/>
          </a:p>
        </p:txBody>
      </p:sp>
      <p:sp>
        <p:nvSpPr>
          <p:cNvPr id="5" name="Footer Placeholder 4">
            <a:extLst>
              <a:ext uri="{FF2B5EF4-FFF2-40B4-BE49-F238E27FC236}">
                <a16:creationId xmlns:a16="http://schemas.microsoft.com/office/drawing/2014/main" id="{651C1731-A3D9-4E27-DE64-0385BFACED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3D4CAEBE-E354-87D1-8CEE-F80B8C12C7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3BFBE-7615-41AC-85B3-596973C8D3F8}" type="slidenum">
              <a:rPr lang="en-IN" smtClean="0"/>
              <a:t>‹#›</a:t>
            </a:fld>
            <a:endParaRPr lang="en-IN"/>
          </a:p>
        </p:txBody>
      </p:sp>
    </p:spTree>
    <p:extLst>
      <p:ext uri="{BB962C8B-B14F-4D97-AF65-F5344CB8AC3E}">
        <p14:creationId xmlns:p14="http://schemas.microsoft.com/office/powerpoint/2010/main" val="992782347"/>
      </p:ext>
    </p:extLst>
  </p:cSld>
  <p:clrMap bg1="lt1" tx1="dk1" bg2="lt2" tx2="dk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 id="2147484328"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576B34-95FF-E624-8431-435EFEF6A3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81A566-D90E-05B3-359E-698B52758F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10D321-F48B-FB73-E19F-A6A2D14283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C96A2B-53B5-466A-A9D9-26F0A09449A5}" type="datetimeFigureOut">
              <a:rPr lang="en-IN" smtClean="0"/>
              <a:t>18-12-2022</a:t>
            </a:fld>
            <a:endParaRPr lang="en-IN"/>
          </a:p>
        </p:txBody>
      </p:sp>
      <p:sp>
        <p:nvSpPr>
          <p:cNvPr id="5" name="Footer Placeholder 4">
            <a:extLst>
              <a:ext uri="{FF2B5EF4-FFF2-40B4-BE49-F238E27FC236}">
                <a16:creationId xmlns:a16="http://schemas.microsoft.com/office/drawing/2014/main" id="{CD502EF4-A57E-0D49-B8E7-8204D36953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BD1C1843-6A5B-EDE6-0394-C8AD3D44EA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9EFB2E0-0B85-400B-A2BC-9F907E0C0AA8}" type="slidenum">
              <a:rPr lang="en-IN" smtClean="0"/>
              <a:t>‹#›</a:t>
            </a:fld>
            <a:endParaRPr lang="en-IN"/>
          </a:p>
        </p:txBody>
      </p:sp>
    </p:spTree>
    <p:extLst>
      <p:ext uri="{BB962C8B-B14F-4D97-AF65-F5344CB8AC3E}">
        <p14:creationId xmlns:p14="http://schemas.microsoft.com/office/powerpoint/2010/main" val="4160695772"/>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6E9FDC-EDA9-F45A-FE4D-6485E27563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DEC63D-00CC-877D-3651-6F576F93EC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4C3CBC-D4E7-9CB7-24FE-6510BEC84A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65E942-EA86-436C-8CF8-3A8DD01D8068}" type="datetimeFigureOut">
              <a:rPr lang="en-IN" smtClean="0"/>
              <a:t>18-12-2022</a:t>
            </a:fld>
            <a:endParaRPr lang="en-IN"/>
          </a:p>
        </p:txBody>
      </p:sp>
      <p:sp>
        <p:nvSpPr>
          <p:cNvPr id="5" name="Footer Placeholder 4">
            <a:extLst>
              <a:ext uri="{FF2B5EF4-FFF2-40B4-BE49-F238E27FC236}">
                <a16:creationId xmlns:a16="http://schemas.microsoft.com/office/drawing/2014/main" id="{6C88170D-9533-E6BE-224C-E320B639D8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44DFB57A-A0DB-CCBD-C345-F6945D67D2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D94C4C-DAF2-401E-934D-E6395CEBC7B9}" type="slidenum">
              <a:rPr lang="en-IN" smtClean="0"/>
              <a:t>‹#›</a:t>
            </a:fld>
            <a:endParaRPr lang="en-IN"/>
          </a:p>
        </p:txBody>
      </p:sp>
    </p:spTree>
    <p:extLst>
      <p:ext uri="{BB962C8B-B14F-4D97-AF65-F5344CB8AC3E}">
        <p14:creationId xmlns:p14="http://schemas.microsoft.com/office/powerpoint/2010/main" val="3555035853"/>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665598-5F22-6F4C-B7BD-6AAEC4EC0B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8E2B12-0068-9B82-9DED-0AD4D2A60F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48CEEB-5916-C215-B1A2-6B3BEFAF5C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B742D9-1F45-4BF5-9336-4163216B2B5A}" type="datetimeFigureOut">
              <a:rPr lang="en-IN" smtClean="0"/>
              <a:t>18-12-2022</a:t>
            </a:fld>
            <a:endParaRPr lang="en-IN"/>
          </a:p>
        </p:txBody>
      </p:sp>
      <p:sp>
        <p:nvSpPr>
          <p:cNvPr id="5" name="Footer Placeholder 4">
            <a:extLst>
              <a:ext uri="{FF2B5EF4-FFF2-40B4-BE49-F238E27FC236}">
                <a16:creationId xmlns:a16="http://schemas.microsoft.com/office/drawing/2014/main" id="{3258AEB9-37E2-E021-8AFD-03A81BD78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5970E419-31F6-183B-AF5B-B6A49BD014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5E10986-8E6E-4C59-99ED-35A044A3B66A}" type="slidenum">
              <a:rPr lang="en-IN" smtClean="0"/>
              <a:t>‹#›</a:t>
            </a:fld>
            <a:endParaRPr lang="en-IN"/>
          </a:p>
        </p:txBody>
      </p:sp>
    </p:spTree>
    <p:extLst>
      <p:ext uri="{BB962C8B-B14F-4D97-AF65-F5344CB8AC3E}">
        <p14:creationId xmlns:p14="http://schemas.microsoft.com/office/powerpoint/2010/main" val="27305245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BED6C6-AD2C-60BE-FEF6-4C2AC7556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4CE5C4-8483-5146-88A0-A2119D0358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622963-2644-7747-0C33-37B9662053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E80429-A464-451A-B335-7E98E0B785D6}" type="datetimeFigureOut">
              <a:rPr lang="en-IN" smtClean="0"/>
              <a:t>18-12-2022</a:t>
            </a:fld>
            <a:endParaRPr lang="en-IN"/>
          </a:p>
        </p:txBody>
      </p:sp>
      <p:sp>
        <p:nvSpPr>
          <p:cNvPr id="5" name="Footer Placeholder 4">
            <a:extLst>
              <a:ext uri="{FF2B5EF4-FFF2-40B4-BE49-F238E27FC236}">
                <a16:creationId xmlns:a16="http://schemas.microsoft.com/office/drawing/2014/main" id="{76AC11BB-6256-4E04-4542-E023E3641E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B7F2408A-97AB-E35E-1146-DEA3B14CE1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909006-5CB8-4C97-8F6C-7C590B5D272B}" type="slidenum">
              <a:rPr lang="en-IN" smtClean="0"/>
              <a:t>‹#›</a:t>
            </a:fld>
            <a:endParaRPr lang="en-IN"/>
          </a:p>
        </p:txBody>
      </p:sp>
    </p:spTree>
    <p:extLst>
      <p:ext uri="{BB962C8B-B14F-4D97-AF65-F5344CB8AC3E}">
        <p14:creationId xmlns:p14="http://schemas.microsoft.com/office/powerpoint/2010/main" val="4292135580"/>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37502-6D39-E711-A6A6-5E906E0C31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0BD680-E504-DE1C-2C9E-756E680C0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B808B5-2839-79C0-D7F9-77941E492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89C5E3-7F41-49BA-BFD6-57475597AC0E}" type="datetimeFigureOut">
              <a:rPr lang="en-IN" smtClean="0"/>
              <a:t>18-12-2022</a:t>
            </a:fld>
            <a:endParaRPr lang="en-IN"/>
          </a:p>
        </p:txBody>
      </p:sp>
      <p:sp>
        <p:nvSpPr>
          <p:cNvPr id="5" name="Footer Placeholder 4">
            <a:extLst>
              <a:ext uri="{FF2B5EF4-FFF2-40B4-BE49-F238E27FC236}">
                <a16:creationId xmlns:a16="http://schemas.microsoft.com/office/drawing/2014/main" id="{4F2868FA-1FD9-8535-B2EF-B13068558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92A51B37-8D97-D590-428C-7BD28DDE55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EE7B25-9797-4F52-9EC0-43127D1AFA43}" type="slidenum">
              <a:rPr lang="en-IN" smtClean="0"/>
              <a:t>‹#›</a:t>
            </a:fld>
            <a:endParaRPr lang="en-IN"/>
          </a:p>
        </p:txBody>
      </p:sp>
    </p:spTree>
    <p:extLst>
      <p:ext uri="{BB962C8B-B14F-4D97-AF65-F5344CB8AC3E}">
        <p14:creationId xmlns:p14="http://schemas.microsoft.com/office/powerpoint/2010/main" val="512099446"/>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50666-5F67-2759-EB5C-A9D221F343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DBDDC3-1594-E141-8119-BF4F4DA2C3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53D01B-F0CB-3C19-A2CC-DFA5C9FDDC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2F2957-FFC1-443D-BC6F-342C3CD62673}" type="datetimeFigureOut">
              <a:rPr lang="en-IN" smtClean="0"/>
              <a:t>18-12-2022</a:t>
            </a:fld>
            <a:endParaRPr lang="en-IN"/>
          </a:p>
        </p:txBody>
      </p:sp>
      <p:sp>
        <p:nvSpPr>
          <p:cNvPr id="5" name="Footer Placeholder 4">
            <a:extLst>
              <a:ext uri="{FF2B5EF4-FFF2-40B4-BE49-F238E27FC236}">
                <a16:creationId xmlns:a16="http://schemas.microsoft.com/office/drawing/2014/main" id="{BF351976-8353-FB16-E5C7-0B0ACADFF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0C852381-0B53-591C-2904-655D1647F0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6E15C0-0A43-43B4-B034-9F53310E00AD}" type="slidenum">
              <a:rPr lang="en-IN" smtClean="0"/>
              <a:t>‹#›</a:t>
            </a:fld>
            <a:endParaRPr lang="en-IN"/>
          </a:p>
        </p:txBody>
      </p:sp>
    </p:spTree>
    <p:extLst>
      <p:ext uri="{BB962C8B-B14F-4D97-AF65-F5344CB8AC3E}">
        <p14:creationId xmlns:p14="http://schemas.microsoft.com/office/powerpoint/2010/main" val="161621320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73916-A568-5956-59F6-E1F378E59F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B665B7-67EF-757E-72CC-5B5AA204A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531E0C-1C83-D301-EF0F-F2E59F9AD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7E5F0A-6072-44D2-921C-35910EED6635}" type="datetimeFigureOut">
              <a:rPr lang="en-IN" smtClean="0"/>
              <a:t>18-12-2022</a:t>
            </a:fld>
            <a:endParaRPr lang="en-IN"/>
          </a:p>
        </p:txBody>
      </p:sp>
      <p:sp>
        <p:nvSpPr>
          <p:cNvPr id="5" name="Footer Placeholder 4">
            <a:extLst>
              <a:ext uri="{FF2B5EF4-FFF2-40B4-BE49-F238E27FC236}">
                <a16:creationId xmlns:a16="http://schemas.microsoft.com/office/drawing/2014/main" id="{DD239286-CAB0-9CD6-2ABD-87FD0CAFBD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F15383C6-B6C9-0713-BD02-CA57DA9FD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6F3C6E-852A-490F-9FC0-16863D27F0C9}" type="slidenum">
              <a:rPr lang="en-IN" smtClean="0"/>
              <a:t>‹#›</a:t>
            </a:fld>
            <a:endParaRPr lang="en-IN"/>
          </a:p>
        </p:txBody>
      </p:sp>
    </p:spTree>
    <p:extLst>
      <p:ext uri="{BB962C8B-B14F-4D97-AF65-F5344CB8AC3E}">
        <p14:creationId xmlns:p14="http://schemas.microsoft.com/office/powerpoint/2010/main" val="135309162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E41012-4DD4-0449-B3B4-19FB10C0B3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776E51-1CDB-64A5-4912-8827A3A9EF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90049F-4279-1856-62C7-968BFCC40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324468-8C3D-4324-BE4E-AC4EAC6116C4}" type="datetimeFigureOut">
              <a:rPr lang="en-IN" smtClean="0"/>
              <a:t>18-12-2022</a:t>
            </a:fld>
            <a:endParaRPr lang="en-IN"/>
          </a:p>
        </p:txBody>
      </p:sp>
      <p:sp>
        <p:nvSpPr>
          <p:cNvPr id="5" name="Footer Placeholder 4">
            <a:extLst>
              <a:ext uri="{FF2B5EF4-FFF2-40B4-BE49-F238E27FC236}">
                <a16:creationId xmlns:a16="http://schemas.microsoft.com/office/drawing/2014/main" id="{D48172DE-6B80-3CB0-21E1-F6CE0D007E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8F121576-00EA-0582-A8DD-FDD6B699F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98827-4E4F-4BC2-BA16-9291ABAAB8ED}" type="slidenum">
              <a:rPr lang="en-IN" smtClean="0"/>
              <a:t>‹#›</a:t>
            </a:fld>
            <a:endParaRPr lang="en-IN"/>
          </a:p>
        </p:txBody>
      </p:sp>
    </p:spTree>
    <p:extLst>
      <p:ext uri="{BB962C8B-B14F-4D97-AF65-F5344CB8AC3E}">
        <p14:creationId xmlns:p14="http://schemas.microsoft.com/office/powerpoint/2010/main" val="1837393513"/>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B84168-E148-2590-3998-6D3996FC46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ADE7E4-B021-7669-1C3B-4D68C5F92F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379DF4-C32C-7381-D919-BA93917BC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8B3B3-51B7-4C48-80DB-61BCA8E192BF}" type="datetimeFigureOut">
              <a:rPr lang="en-IN" smtClean="0"/>
              <a:t>18-12-2022</a:t>
            </a:fld>
            <a:endParaRPr lang="en-IN"/>
          </a:p>
        </p:txBody>
      </p:sp>
      <p:sp>
        <p:nvSpPr>
          <p:cNvPr id="5" name="Footer Placeholder 4">
            <a:extLst>
              <a:ext uri="{FF2B5EF4-FFF2-40B4-BE49-F238E27FC236}">
                <a16:creationId xmlns:a16="http://schemas.microsoft.com/office/drawing/2014/main" id="{8B0DDEAC-362F-792D-DD3D-B322E89DDF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8EC847A5-1CA0-F298-158F-09637C3FE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796D68-4901-40A9-A5D2-E0D11527580A}" type="slidenum">
              <a:rPr lang="en-IN" smtClean="0"/>
              <a:t>‹#›</a:t>
            </a:fld>
            <a:endParaRPr lang="en-IN"/>
          </a:p>
        </p:txBody>
      </p:sp>
    </p:spTree>
    <p:extLst>
      <p:ext uri="{BB962C8B-B14F-4D97-AF65-F5344CB8AC3E}">
        <p14:creationId xmlns:p14="http://schemas.microsoft.com/office/powerpoint/2010/main" val="4157293746"/>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3B4CA9-6018-806E-1266-85E1DC89CE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4FBC6F-09BA-A86D-CAAC-BB183F3F97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7EBA5A-1B80-1921-A984-5B1F130DEC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E44D63-7226-4A12-8577-0B42A3FAE4A5}" type="datetimeFigureOut">
              <a:rPr lang="en-IN" smtClean="0"/>
              <a:t>18-12-2022</a:t>
            </a:fld>
            <a:endParaRPr lang="en-IN"/>
          </a:p>
        </p:txBody>
      </p:sp>
      <p:sp>
        <p:nvSpPr>
          <p:cNvPr id="5" name="Footer Placeholder 4">
            <a:extLst>
              <a:ext uri="{FF2B5EF4-FFF2-40B4-BE49-F238E27FC236}">
                <a16:creationId xmlns:a16="http://schemas.microsoft.com/office/drawing/2014/main" id="{A6B038AC-E351-ED51-C87A-4279383A7B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66CC4604-6FBF-BDC5-C929-9DB94424E2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B4552D-EEC2-4D58-9A31-4CFEB48AEE73}" type="slidenum">
              <a:rPr lang="en-IN" smtClean="0"/>
              <a:t>‹#›</a:t>
            </a:fld>
            <a:endParaRPr lang="en-IN"/>
          </a:p>
        </p:txBody>
      </p:sp>
    </p:spTree>
    <p:extLst>
      <p:ext uri="{BB962C8B-B14F-4D97-AF65-F5344CB8AC3E}">
        <p14:creationId xmlns:p14="http://schemas.microsoft.com/office/powerpoint/2010/main" val="2162754534"/>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149B96-0509-666F-9789-AF36F2720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8E0530-7A91-6E95-1764-2B19901A04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ADD65-E428-5F00-7878-E1CF41EC98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37BD46-F228-4C2C-A08F-E50474676F1C}" type="datetimeFigureOut">
              <a:rPr lang="en-US" smtClean="0"/>
              <a:t>12/18/2022</a:t>
            </a:fld>
            <a:endParaRPr lang="en-US"/>
          </a:p>
        </p:txBody>
      </p:sp>
      <p:sp>
        <p:nvSpPr>
          <p:cNvPr id="5" name="Footer Placeholder 4">
            <a:extLst>
              <a:ext uri="{FF2B5EF4-FFF2-40B4-BE49-F238E27FC236}">
                <a16:creationId xmlns:a16="http://schemas.microsoft.com/office/drawing/2014/main" id="{B704BD80-DF6D-4A37-55B9-78203B2C1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989368AF-E104-119E-5EDE-35EE9FF9B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A270CC-CDBC-4295-9BAB-4AC949E629EF}" type="slidenum">
              <a:rPr lang="en-US" smtClean="0"/>
              <a:t>‹#›</a:t>
            </a:fld>
            <a:endParaRPr lang="en-US"/>
          </a:p>
        </p:txBody>
      </p:sp>
    </p:spTree>
    <p:extLst>
      <p:ext uri="{BB962C8B-B14F-4D97-AF65-F5344CB8AC3E}">
        <p14:creationId xmlns:p14="http://schemas.microsoft.com/office/powerpoint/2010/main" val="260197293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6.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102.xml"/></Relationships>
</file>

<file path=ppt/slides/_rels/slide115.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0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10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19.xml"/><Relationship Id="rId1" Type="http://schemas.openxmlformats.org/officeDocument/2006/relationships/slideLayout" Target="../slideLayouts/slideLayout127.xml"/></Relationships>
</file>

<file path=ppt/slides/_rels/slide1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20.xml"/><Relationship Id="rId1" Type="http://schemas.openxmlformats.org/officeDocument/2006/relationships/slideLayout" Target="../slideLayouts/slideLayout12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1.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62.png"/><Relationship Id="rId1" Type="http://schemas.openxmlformats.org/officeDocument/2006/relationships/slideLayout" Target="../slideLayouts/slideLayout140.xml"/><Relationship Id="rId4" Type="http://schemas.openxmlformats.org/officeDocument/2006/relationships/image" Target="../media/image63.png"/></Relationships>
</file>

<file path=ppt/slides/_rels/slide1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1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7.xml"/></Relationships>
</file>

<file path=ppt/slides/_rels/slide160.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67.png"/><Relationship Id="rId1" Type="http://schemas.openxmlformats.org/officeDocument/2006/relationships/slideLayout" Target="../slideLayouts/slideLayout166.xml"/><Relationship Id="rId4" Type="http://schemas.openxmlformats.org/officeDocument/2006/relationships/image" Target="../media/image68.png"/></Relationships>
</file>

<file path=ppt/slides/_rels/slide1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166.xml"/><Relationship Id="rId5" Type="http://schemas.openxmlformats.org/officeDocument/2006/relationships/image" Target="../media/image70.png"/><Relationship Id="rId4" Type="http://schemas.openxmlformats.org/officeDocument/2006/relationships/customXml" Target="../ink/ink23.xml"/></Relationships>
</file>

<file path=ppt/slides/_rels/slide162.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71.png"/><Relationship Id="rId1" Type="http://schemas.openxmlformats.org/officeDocument/2006/relationships/slideLayout" Target="../slideLayouts/slideLayout166.xml"/><Relationship Id="rId4" Type="http://schemas.openxmlformats.org/officeDocument/2006/relationships/image" Target="../media/image72.png"/></Relationships>
</file>

<file path=ppt/slides/_rels/slide163.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73.png"/><Relationship Id="rId1" Type="http://schemas.openxmlformats.org/officeDocument/2006/relationships/slideLayout" Target="../slideLayouts/slideLayout166.xml"/><Relationship Id="rId4" Type="http://schemas.openxmlformats.org/officeDocument/2006/relationships/image" Target="../media/image74.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8.xml"/></Relationships>
</file>

<file path=ppt/slides/_rels/slide165.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67.png"/><Relationship Id="rId1" Type="http://schemas.openxmlformats.org/officeDocument/2006/relationships/slideLayout" Target="../slideLayouts/slideLayout179.xml"/><Relationship Id="rId6" Type="http://schemas.openxmlformats.org/officeDocument/2006/relationships/image" Target="../media/image75.png"/><Relationship Id="rId5" Type="http://schemas.openxmlformats.org/officeDocument/2006/relationships/customXml" Target="../ink/ink27.xml"/><Relationship Id="rId4" Type="http://schemas.openxmlformats.org/officeDocument/2006/relationships/image" Target="../media/image68.png"/></Relationships>
</file>

<file path=ppt/slides/_rels/slide16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179.xml"/><Relationship Id="rId6" Type="http://schemas.openxmlformats.org/officeDocument/2006/relationships/customXml" Target="../ink/ink29.xml"/><Relationship Id="rId5" Type="http://schemas.openxmlformats.org/officeDocument/2006/relationships/image" Target="../media/image70.png"/><Relationship Id="rId4" Type="http://schemas.openxmlformats.org/officeDocument/2006/relationships/customXml" Target="../ink/ink28.xml"/></Relationships>
</file>

<file path=ppt/slides/_rels/slide16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71.png"/><Relationship Id="rId1" Type="http://schemas.openxmlformats.org/officeDocument/2006/relationships/slideLayout" Target="../slideLayouts/slideLayout179.xml"/><Relationship Id="rId6" Type="http://schemas.openxmlformats.org/officeDocument/2006/relationships/image" Target="../media/image77.png"/><Relationship Id="rId5" Type="http://schemas.openxmlformats.org/officeDocument/2006/relationships/customXml" Target="../ink/ink31.xml"/><Relationship Id="rId4" Type="http://schemas.openxmlformats.org/officeDocument/2006/relationships/image" Target="../media/image72.png"/></Relationships>
</file>

<file path=ppt/slides/_rels/slide16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73.png"/><Relationship Id="rId1" Type="http://schemas.openxmlformats.org/officeDocument/2006/relationships/slideLayout" Target="../slideLayouts/slideLayout179.xml"/><Relationship Id="rId4" Type="http://schemas.openxmlformats.org/officeDocument/2006/relationships/image" Target="../media/image7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33.xml"/><Relationship Id="rId1" Type="http://schemas.openxmlformats.org/officeDocument/2006/relationships/slideLayout" Target="../slideLayouts/slideLayout179.xml"/></Relationships>
</file>

<file path=ppt/slides/_rels/slide1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79.xml"/><Relationship Id="rId5" Type="http://schemas.openxmlformats.org/officeDocument/2006/relationships/image" Target="../media/image81.png"/><Relationship Id="rId4" Type="http://schemas.openxmlformats.org/officeDocument/2006/relationships/customXml" Target="../ink/ink3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77.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16.bin"/><Relationship Id="rId1" Type="http://schemas.openxmlformats.org/officeDocument/2006/relationships/slideLayout" Target="../slideLayouts/slideLayout192.xml"/><Relationship Id="rId5" Type="http://schemas.openxmlformats.org/officeDocument/2006/relationships/image" Target="../media/image83.png"/><Relationship Id="rId4" Type="http://schemas.openxmlformats.org/officeDocument/2006/relationships/customXml" Target="../ink/ink3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customXml" Target="../ink/ink36.xml"/><Relationship Id="rId1" Type="http://schemas.openxmlformats.org/officeDocument/2006/relationships/slideLayout" Target="../slideLayouts/slideLayout192.xml"/></Relationships>
</file>

<file path=ppt/slides/_rels/slide1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customXml" Target="../ink/ink37.xml"/><Relationship Id="rId1" Type="http://schemas.openxmlformats.org/officeDocument/2006/relationships/slideLayout" Target="../slideLayouts/slideLayout192.xml"/></Relationships>
</file>

<file path=ppt/slides/_rels/slide1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customXml" Target="../ink/ink38.xml"/><Relationship Id="rId1" Type="http://schemas.openxmlformats.org/officeDocument/2006/relationships/slideLayout" Target="../slideLayouts/slideLayout192.xml"/></Relationships>
</file>

<file path=ppt/slides/_rels/slide1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customXml" Target="../ink/ink39.xml"/><Relationship Id="rId1" Type="http://schemas.openxmlformats.org/officeDocument/2006/relationships/slideLayout" Target="../slideLayouts/slideLayout192.xml"/></Relationships>
</file>

<file path=ppt/slides/_rels/slide1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customXml" Target="../ink/ink40.xml"/><Relationship Id="rId1" Type="http://schemas.openxmlformats.org/officeDocument/2006/relationships/slideLayout" Target="../slideLayouts/slideLayout192.xml"/></Relationships>
</file>

<file path=ppt/slides/_rels/slide1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1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41.xml"/><Relationship Id="rId1" Type="http://schemas.openxmlformats.org/officeDocument/2006/relationships/slideLayout" Target="../slideLayouts/slideLayout205.xml"/></Relationships>
</file>

<file path=ppt/slides/_rels/slide196.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91.png"/><Relationship Id="rId1" Type="http://schemas.openxmlformats.org/officeDocument/2006/relationships/slideLayout" Target="../slideLayouts/slideLayout205.xml"/><Relationship Id="rId4" Type="http://schemas.openxmlformats.org/officeDocument/2006/relationships/image" Target="../media/image92.png"/></Relationships>
</file>

<file path=ppt/slides/_rels/slide197.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91.png"/><Relationship Id="rId1" Type="http://schemas.openxmlformats.org/officeDocument/2006/relationships/slideLayout" Target="../slideLayouts/slideLayout205.xml"/><Relationship Id="rId4" Type="http://schemas.openxmlformats.org/officeDocument/2006/relationships/image" Target="../media/image93.png"/></Relationships>
</file>

<file path=ppt/slides/_rels/slide198.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94.png"/><Relationship Id="rId1" Type="http://schemas.openxmlformats.org/officeDocument/2006/relationships/slideLayout" Target="../slideLayouts/slideLayout205.xml"/><Relationship Id="rId4" Type="http://schemas.openxmlformats.org/officeDocument/2006/relationships/image" Target="../media/image95.png"/></Relationships>
</file>

<file path=ppt/slides/_rels/slide19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Layout" Target="../diagrams/layout1.xml"/><Relationship Id="rId7" Type="http://schemas.openxmlformats.org/officeDocument/2006/relationships/customXml" Target="../ink/ink45.xml"/><Relationship Id="rId2" Type="http://schemas.openxmlformats.org/officeDocument/2006/relationships/diagramData" Target="../diagrams/data1.xml"/><Relationship Id="rId1" Type="http://schemas.openxmlformats.org/officeDocument/2006/relationships/slideLayout" Target="../slideLayouts/slideLayout20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7.xml"/></Relationships>
</file>

<file path=ppt/slides/_rels/slide2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customXml" Target="../ink/ink46.xml"/><Relationship Id="rId1" Type="http://schemas.openxmlformats.org/officeDocument/2006/relationships/slideLayout" Target="../slideLayouts/slideLayout205.xml"/></Relationships>
</file>

<file path=ppt/slides/_rels/slide2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customXml" Target="../ink/ink47.xml"/><Relationship Id="rId1" Type="http://schemas.openxmlformats.org/officeDocument/2006/relationships/slideLayout" Target="../slideLayouts/slideLayout205.xml"/></Relationships>
</file>

<file path=ppt/slides/_rels/slide2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customXml" Target="../ink/ink48.xml"/><Relationship Id="rId1" Type="http://schemas.openxmlformats.org/officeDocument/2006/relationships/slideLayout" Target="../slideLayouts/slideLayout205.xml"/></Relationships>
</file>

<file path=ppt/slides/_rels/slide2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0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205.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108.png"/><Relationship Id="rId1" Type="http://schemas.openxmlformats.org/officeDocument/2006/relationships/slideLayout" Target="../slideLayouts/slideLayout205.xml"/><Relationship Id="rId4" Type="http://schemas.openxmlformats.org/officeDocument/2006/relationships/image" Target="../media/image109.png"/></Relationships>
</file>

<file path=ppt/slides/_rels/slide206.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110.png"/><Relationship Id="rId1" Type="http://schemas.openxmlformats.org/officeDocument/2006/relationships/slideLayout" Target="../slideLayouts/slideLayout205.xml"/><Relationship Id="rId4" Type="http://schemas.openxmlformats.org/officeDocument/2006/relationships/image" Target="../media/image111.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7.xml"/></Relationships>
</file>

<file path=ppt/slides/_rels/slide208.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108.png"/><Relationship Id="rId1" Type="http://schemas.openxmlformats.org/officeDocument/2006/relationships/slideLayout" Target="../slideLayouts/slideLayout218.xml"/><Relationship Id="rId4" Type="http://schemas.openxmlformats.org/officeDocument/2006/relationships/image" Target="../media/image109.png"/></Relationships>
</file>

<file path=ppt/slides/_rels/slide209.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110.png"/><Relationship Id="rId1" Type="http://schemas.openxmlformats.org/officeDocument/2006/relationships/slideLayout" Target="../slideLayouts/slideLayout218.xml"/><Relationship Id="rId4" Type="http://schemas.openxmlformats.org/officeDocument/2006/relationships/image" Target="../media/image111.png"/></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7.xml"/></Relationships>
</file>

<file path=ppt/slides/_rels/slide2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2.png"/><Relationship Id="rId1" Type="http://schemas.openxmlformats.org/officeDocument/2006/relationships/slideLayout" Target="../slideLayouts/slideLayout2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2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1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21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8.xml"/></Relationships>
</file>

<file path=ppt/slides/_rels/slide2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1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2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8.xml"/></Relationships>
</file>

<file path=ppt/slides/_rels/slide2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37.xml"/></Relationships>
</file>

<file path=ppt/slides/_rels/slide22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18.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1.xml"/></Relationships>
</file>

<file path=ppt/slides/_rels/slide2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30.xml"/></Relationships>
</file>

<file path=ppt/slides/_rels/slide22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30.xml"/></Relationships>
</file>

<file path=ppt/slides/_rels/slide2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3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226.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127.png"/><Relationship Id="rId1" Type="http://schemas.openxmlformats.org/officeDocument/2006/relationships/slideLayout" Target="../slideLayouts/slideLayout230.xml"/><Relationship Id="rId4" Type="http://schemas.openxmlformats.org/officeDocument/2006/relationships/image" Target="../media/image12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4.xml"/></Relationships>
</file>

<file path=ppt/slides/_rels/slide2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4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7.xml"/><Relationship Id="rId5" Type="http://schemas.openxmlformats.org/officeDocument/2006/relationships/image" Target="../media/image24.png"/><Relationship Id="rId4" Type="http://schemas.openxmlformats.org/officeDocument/2006/relationships/image" Target="../media/image2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2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4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2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4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24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69.xml"/></Relationships>
</file>

<file path=ppt/slides/_rels/slide2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69.xml"/></Relationships>
</file>

<file path=ppt/slides/_rels/slide24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69.xml"/></Relationships>
</file>

<file path=ppt/slides/_rels/slide24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69.xml"/></Relationships>
</file>

<file path=ppt/slides/_rels/slide24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69.xml"/></Relationships>
</file>

<file path=ppt/slides/_rels/slide24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69.xml"/></Relationships>
</file>

<file path=ppt/slides/_rels/slide2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69.xml"/></Relationships>
</file>

<file path=ppt/slides/_rels/slide2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69.xml"/></Relationships>
</file>

<file path=ppt/slides/_rels/slide2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69.xml"/></Relationships>
</file>

<file path=ppt/slides/_rels/slide2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2.bin"/><Relationship Id="rId1" Type="http://schemas.openxmlformats.org/officeDocument/2006/relationships/slideLayout" Target="../slideLayouts/slideLayout37.xml"/></Relationships>
</file>

<file path=ppt/slides/_rels/slide2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69.xml"/></Relationships>
</file>

<file path=ppt/slides/_rels/slide25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69.xml"/></Relationships>
</file>

<file path=ppt/slides/_rels/slide2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69.xml"/></Relationships>
</file>

<file path=ppt/slides/_rels/slide2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6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3.xml"/></Relationships>
</file>

<file path=ppt/slides/_rels/slide2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82.xml"/></Relationships>
</file>

<file path=ppt/slides/_rels/slide2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82.xml"/></Relationships>
</file>

<file path=ppt/slides/_rels/slide2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8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2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8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6.xml"/></Relationships>
</file>

<file path=ppt/slides/_rels/slide26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9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9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0.png"/><Relationship Id="rId1" Type="http://schemas.openxmlformats.org/officeDocument/2006/relationships/slideLayout" Target="../slideLayouts/slideLayout29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27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9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95.xml"/></Relationships>
</file>

<file path=ppt/slides/_rels/slide2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9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9.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08.xml"/></Relationships>
</file>

<file path=ppt/slides/_rels/slide2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customXml" Target="../ink/ink54.xml"/><Relationship Id="rId1" Type="http://schemas.openxmlformats.org/officeDocument/2006/relationships/slideLayout" Target="../slideLayouts/slideLayout308.xml"/></Relationships>
</file>

<file path=ppt/slides/_rels/slide278.x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slideLayout" Target="../slideLayouts/slideLayout308.xml"/></Relationships>
</file>

<file path=ppt/slides/_rels/slide27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08.xml"/></Relationships>
</file>

<file path=ppt/slides/_rels/slide2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3.bin"/><Relationship Id="rId1" Type="http://schemas.openxmlformats.org/officeDocument/2006/relationships/slideLayout" Target="../slideLayouts/slideLayout37.xml"/></Relationships>
</file>

<file path=ppt/slides/_rels/slide28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customXml" Target="../ink/ink55.xml"/><Relationship Id="rId1" Type="http://schemas.openxmlformats.org/officeDocument/2006/relationships/slideLayout" Target="../slideLayouts/slideLayout30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0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0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0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08.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1.xml"/></Relationships>
</file>

<file path=ppt/slides/_rels/slide2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customXml" Target="../ink/ink56.xml"/><Relationship Id="rId1" Type="http://schemas.openxmlformats.org/officeDocument/2006/relationships/slideLayout" Target="../slideLayouts/slideLayout322.xml"/></Relationships>
</file>

<file path=ppt/slides/_rels/slide287.x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slideLayout" Target="../slideLayouts/slideLayout322.xml"/></Relationships>
</file>

<file path=ppt/slides/_rels/slide2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22.xml"/></Relationships>
</file>

<file path=ppt/slides/_rels/slide28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customXml" Target="../ink/ink57.xml"/><Relationship Id="rId1" Type="http://schemas.openxmlformats.org/officeDocument/2006/relationships/slideLayout" Target="../slideLayouts/slideLayout322.xml"/></Relationships>
</file>

<file path=ppt/slides/_rels/slide2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4.bin"/><Relationship Id="rId1" Type="http://schemas.openxmlformats.org/officeDocument/2006/relationships/slideLayout" Target="../slideLayouts/slideLayout3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2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2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2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22.xml"/></Relationships>
</file>

<file path=ppt/slides/_rels/slide294.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158.png"/><Relationship Id="rId1" Type="http://schemas.openxmlformats.org/officeDocument/2006/relationships/slideLayout" Target="../slideLayouts/slideLayout322.xml"/><Relationship Id="rId4" Type="http://schemas.openxmlformats.org/officeDocument/2006/relationships/image" Target="../media/image159.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22.xml"/></Relationships>
</file>

<file path=ppt/slides/_rels/slide29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2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22.xml"/></Relationships>
</file>

<file path=ppt/slides/_rels/slide29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customXml" Target="../ink/ink59.xml"/><Relationship Id="rId1" Type="http://schemas.openxmlformats.org/officeDocument/2006/relationships/slideLayout" Target="../slideLayouts/slideLayout322.xml"/></Relationships>
</file>

<file path=ppt/slides/_rels/slide299.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image" Target="../media/image162.png"/><Relationship Id="rId1" Type="http://schemas.openxmlformats.org/officeDocument/2006/relationships/slideLayout" Target="../slideLayouts/slideLayout322.xml"/><Relationship Id="rId4" Type="http://schemas.openxmlformats.org/officeDocument/2006/relationships/image" Target="../media/image1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5.bin"/><Relationship Id="rId1" Type="http://schemas.openxmlformats.org/officeDocument/2006/relationships/slideLayout" Target="../slideLayouts/slideLayout37.xml"/></Relationships>
</file>

<file path=ppt/slides/_rels/slide300.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image" Target="../media/image164.png"/><Relationship Id="rId1" Type="http://schemas.openxmlformats.org/officeDocument/2006/relationships/slideLayout" Target="../slideLayouts/slideLayout322.xml"/><Relationship Id="rId4" Type="http://schemas.openxmlformats.org/officeDocument/2006/relationships/image" Target="../media/image165.png"/></Relationships>
</file>

<file path=ppt/slides/_rels/slide301.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166.wmf"/><Relationship Id="rId1" Type="http://schemas.openxmlformats.org/officeDocument/2006/relationships/slideLayout" Target="../slideLayouts/slideLayout322.xml"/><Relationship Id="rId4" Type="http://schemas.openxmlformats.org/officeDocument/2006/relationships/image" Target="../media/image167.png"/></Relationships>
</file>

<file path=ppt/slides/_rels/slide302.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166.wmf"/><Relationship Id="rId1" Type="http://schemas.openxmlformats.org/officeDocument/2006/relationships/slideLayout" Target="../slideLayouts/slideLayout322.xml"/><Relationship Id="rId4" Type="http://schemas.openxmlformats.org/officeDocument/2006/relationships/image" Target="../media/image168.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2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4.xml"/></Relationships>
</file>

<file path=ppt/slides/_rels/slide30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customXml" Target="../ink/ink64.xml"/><Relationship Id="rId1" Type="http://schemas.openxmlformats.org/officeDocument/2006/relationships/slideLayout" Target="../slideLayouts/slideLayout33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35.xml"/></Relationships>
</file>

<file path=ppt/slides/_rels/slide307.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170.png"/><Relationship Id="rId1" Type="http://schemas.openxmlformats.org/officeDocument/2006/relationships/slideLayout" Target="../slideLayouts/slideLayout335.xml"/><Relationship Id="rId4" Type="http://schemas.openxmlformats.org/officeDocument/2006/relationships/image" Target="../media/image17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3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35.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35.xml"/></Relationships>
</file>

<file path=ppt/slides/_rels/slide31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35.xml"/></Relationships>
</file>

<file path=ppt/slides/_rels/slide3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customXml" Target="../ink/ink66.xml"/><Relationship Id="rId1" Type="http://schemas.openxmlformats.org/officeDocument/2006/relationships/slideLayout" Target="../slideLayouts/slideLayout335.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7.xml"/></Relationships>
</file>

<file path=ppt/slides/_rels/slide31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customXml" Target="../ink/ink67.xml"/><Relationship Id="rId1" Type="http://schemas.openxmlformats.org/officeDocument/2006/relationships/slideLayout" Target="../slideLayouts/slideLayout34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1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48.xml"/></Relationships>
</file>

<file path=ppt/slides/_rels/slide3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48.xml"/></Relationships>
</file>

<file path=ppt/slides/_rels/slide3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6.bin"/><Relationship Id="rId1" Type="http://schemas.openxmlformats.org/officeDocument/2006/relationships/slideLayout" Target="../slideLayouts/slideLayout37.xml"/><Relationship Id="rId5" Type="http://schemas.openxmlformats.org/officeDocument/2006/relationships/image" Target="../media/image32.wmf"/><Relationship Id="rId4" Type="http://schemas.openxmlformats.org/officeDocument/2006/relationships/oleObject" Target="../embeddings/oleObject7.bin"/></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customXml" Target="../ink/ink68.xml"/><Relationship Id="rId1" Type="http://schemas.openxmlformats.org/officeDocument/2006/relationships/slideLayout" Target="../slideLayouts/slideLayout34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1.xml"/></Relationships>
</file>

<file path=ppt/slides/_rels/slide3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8.bin"/><Relationship Id="rId1" Type="http://schemas.openxmlformats.org/officeDocument/2006/relationships/slideLayout" Target="../slideLayouts/slideLayout3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3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customXml" Target="../ink/ink69.xml"/><Relationship Id="rId1" Type="http://schemas.openxmlformats.org/officeDocument/2006/relationships/slideLayout" Target="../slideLayouts/slideLayout360.xml"/></Relationships>
</file>

<file path=ppt/slides/_rels/slide342.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image" Target="../media/image178.png"/><Relationship Id="rId1" Type="http://schemas.openxmlformats.org/officeDocument/2006/relationships/slideLayout" Target="../slideLayouts/slideLayout360.xml"/><Relationship Id="rId4" Type="http://schemas.openxmlformats.org/officeDocument/2006/relationships/image" Target="../media/image179.png"/></Relationships>
</file>

<file path=ppt/slides/_rels/slide3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71.xml"/><Relationship Id="rId1" Type="http://schemas.openxmlformats.org/officeDocument/2006/relationships/slideLayout" Target="../slideLayouts/slideLayout360.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34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72.xml"/><Relationship Id="rId1" Type="http://schemas.openxmlformats.org/officeDocument/2006/relationships/slideLayout" Target="../slideLayouts/slideLayout360.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349.xml.rels><?xml version="1.0" encoding="UTF-8" standalone="yes"?>
<Relationships xmlns="http://schemas.openxmlformats.org/package/2006/relationships"><Relationship Id="rId3" Type="http://schemas.openxmlformats.org/officeDocument/2006/relationships/customXml" Target="../ink/ink73.xml"/><Relationship Id="rId2" Type="http://schemas.openxmlformats.org/officeDocument/2006/relationships/image" Target="../media/image182.png"/><Relationship Id="rId1" Type="http://schemas.openxmlformats.org/officeDocument/2006/relationships/slideLayout" Target="../slideLayouts/slideLayout360.xml"/><Relationship Id="rId4" Type="http://schemas.openxmlformats.org/officeDocument/2006/relationships/image" Target="../media/image183.png"/></Relationships>
</file>

<file path=ppt/slides/_rels/slide3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9.bin"/><Relationship Id="rId1" Type="http://schemas.openxmlformats.org/officeDocument/2006/relationships/slideLayout" Target="../slideLayouts/slideLayout37.xml"/><Relationship Id="rId4" Type="http://schemas.openxmlformats.org/officeDocument/2006/relationships/image" Target="../media/image35.emf"/></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35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customXml" Target="../ink/ink74.xml"/><Relationship Id="rId1" Type="http://schemas.openxmlformats.org/officeDocument/2006/relationships/slideLayout" Target="../slideLayouts/slideLayout360.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4.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73.xml"/></Relationships>
</file>

<file path=ppt/slides/_rels/slide35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customXml" Target="../ink/ink75.xml"/><Relationship Id="rId1" Type="http://schemas.openxmlformats.org/officeDocument/2006/relationships/slideLayout" Target="../slideLayouts/slideLayout37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73.xml"/></Relationships>
</file>

<file path=ppt/slides/_rels/slide35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7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7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73.xml"/></Relationships>
</file>

<file path=ppt/slides/_rels/slide36.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0.bin"/><Relationship Id="rId1" Type="http://schemas.openxmlformats.org/officeDocument/2006/relationships/slideLayout" Target="../slideLayouts/slideLayout37.xml"/></Relationships>
</file>

<file path=ppt/slides/_rels/slide36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7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73.xml"/></Relationships>
</file>

<file path=ppt/slides/_rels/slide36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jpeg"/><Relationship Id="rId1" Type="http://schemas.openxmlformats.org/officeDocument/2006/relationships/slideLayout" Target="../slideLayouts/slideLayout373.xml"/><Relationship Id="rId5" Type="http://schemas.openxmlformats.org/officeDocument/2006/relationships/image" Target="../media/image190.png"/><Relationship Id="rId4" Type="http://schemas.openxmlformats.org/officeDocument/2006/relationships/customXml" Target="../ink/ink76.xml"/></Relationships>
</file>

<file path=ppt/slides/_rels/slide36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customXml" Target="../ink/ink77.xml"/><Relationship Id="rId1" Type="http://schemas.openxmlformats.org/officeDocument/2006/relationships/slideLayout" Target="../slideLayouts/slideLayout37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73.xml"/></Relationships>
</file>

<file path=ppt/slides/_rels/slide36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73.xml"/></Relationships>
</file>

<file path=ppt/slides/_rels/slide366.xml.rels><?xml version="1.0" encoding="UTF-8" standalone="yes"?>
<Relationships xmlns="http://schemas.openxmlformats.org/package/2006/relationships"><Relationship Id="rId3" Type="http://schemas.openxmlformats.org/officeDocument/2006/relationships/customXml" Target="../ink/ink78.xml"/><Relationship Id="rId2" Type="http://schemas.openxmlformats.org/officeDocument/2006/relationships/image" Target="../media/image193.png"/><Relationship Id="rId1" Type="http://schemas.openxmlformats.org/officeDocument/2006/relationships/slideLayout" Target="../slideLayouts/slideLayout373.xml"/><Relationship Id="rId4" Type="http://schemas.openxmlformats.org/officeDocument/2006/relationships/image" Target="../media/image194.png"/></Relationships>
</file>

<file path=ppt/slides/_rels/slide36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customXml" Target="../ink/ink79.xml"/><Relationship Id="rId1" Type="http://schemas.openxmlformats.org/officeDocument/2006/relationships/slideLayout" Target="../slideLayouts/slideLayout373.xml"/></Relationships>
</file>

<file path=ppt/slides/_rels/slide36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customXml" Target="../ink/ink80.xml"/><Relationship Id="rId1" Type="http://schemas.openxmlformats.org/officeDocument/2006/relationships/slideLayout" Target="../slideLayouts/slideLayout373.xml"/></Relationships>
</file>

<file path=ppt/slides/_rels/slide36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customXml" Target="../ink/ink81.xml"/><Relationship Id="rId1" Type="http://schemas.openxmlformats.org/officeDocument/2006/relationships/slideLayout" Target="../slideLayouts/slideLayout37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37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82.xml"/><Relationship Id="rId1" Type="http://schemas.openxmlformats.org/officeDocument/2006/relationships/slideLayout" Target="../slideLayouts/slideLayout373.xml"/></Relationships>
</file>

<file path=ppt/slides/_rels/slide37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83.xml"/><Relationship Id="rId1" Type="http://schemas.openxmlformats.org/officeDocument/2006/relationships/slideLayout" Target="../slideLayouts/slideLayout373.xml"/></Relationships>
</file>

<file path=ppt/slides/_rels/slide37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customXml" Target="../ink/ink84.xml"/><Relationship Id="rId1" Type="http://schemas.openxmlformats.org/officeDocument/2006/relationships/slideLayout" Target="../slideLayouts/slideLayout373.xml"/></Relationships>
</file>

<file path=ppt/slides/_rels/slide37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customXml" Target="../ink/ink85.xml"/><Relationship Id="rId1" Type="http://schemas.openxmlformats.org/officeDocument/2006/relationships/slideLayout" Target="../slideLayouts/slideLayout373.xml"/></Relationships>
</file>

<file path=ppt/slides/_rels/slide374.xml.rels><?xml version="1.0" encoding="UTF-8" standalone="yes"?>
<Relationships xmlns="http://schemas.openxmlformats.org/package/2006/relationships"><Relationship Id="rId3" Type="http://schemas.openxmlformats.org/officeDocument/2006/relationships/customXml" Target="../ink/ink86.xml"/><Relationship Id="rId2" Type="http://schemas.openxmlformats.org/officeDocument/2006/relationships/image" Target="../media/image202.png"/><Relationship Id="rId1" Type="http://schemas.openxmlformats.org/officeDocument/2006/relationships/slideLayout" Target="../slideLayouts/slideLayout373.xml"/><Relationship Id="rId4" Type="http://schemas.openxmlformats.org/officeDocument/2006/relationships/image" Target="../media/image203.png"/></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6.xml"/></Relationships>
</file>

<file path=ppt/slides/_rels/slide376.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image" Target="../media/image202.png"/><Relationship Id="rId1" Type="http://schemas.openxmlformats.org/officeDocument/2006/relationships/slideLayout" Target="../slideLayouts/slideLayout387.xml"/><Relationship Id="rId6" Type="http://schemas.openxmlformats.org/officeDocument/2006/relationships/image" Target="../media/image204.png"/><Relationship Id="rId5" Type="http://schemas.openxmlformats.org/officeDocument/2006/relationships/customXml" Target="../ink/ink88.xml"/><Relationship Id="rId4" Type="http://schemas.openxmlformats.org/officeDocument/2006/relationships/image" Target="../media/image203.png"/></Relationships>
</file>

<file path=ppt/slides/_rels/slide3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customXml" Target="../ink/ink89.xml"/><Relationship Id="rId1" Type="http://schemas.openxmlformats.org/officeDocument/2006/relationships/slideLayout" Target="../slideLayouts/slideLayout38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37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customXml" Target="../ink/ink90.xml"/><Relationship Id="rId1" Type="http://schemas.openxmlformats.org/officeDocument/2006/relationships/slideLayout" Target="../slideLayouts/slideLayout38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customXml" Target="../ink/ink91.xml"/><Relationship Id="rId1" Type="http://schemas.openxmlformats.org/officeDocument/2006/relationships/slideLayout" Target="../slideLayouts/slideLayout387.xml"/></Relationships>
</file>

<file path=ppt/slides/_rels/slide38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customXml" Target="../ink/ink92.xml"/><Relationship Id="rId1" Type="http://schemas.openxmlformats.org/officeDocument/2006/relationships/slideLayout" Target="../slideLayouts/slideLayout387.xml"/></Relationships>
</file>

<file path=ppt/slides/_rels/slide38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customXml" Target="../ink/ink93.xml"/><Relationship Id="rId1" Type="http://schemas.openxmlformats.org/officeDocument/2006/relationships/slideLayout" Target="../slideLayouts/slideLayout387.xml"/></Relationships>
</file>

<file path=ppt/slides/_rels/slide38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customXml" Target="../ink/ink94.xml"/><Relationship Id="rId1" Type="http://schemas.openxmlformats.org/officeDocument/2006/relationships/slideLayout" Target="../slideLayouts/slideLayout387.xml"/></Relationships>
</file>

<file path=ppt/slides/_rels/slide384.x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oleObject" Target="../embeddings/oleObject17.bin"/><Relationship Id="rId1" Type="http://schemas.openxmlformats.org/officeDocument/2006/relationships/slideLayout" Target="../slideLayouts/slideLayout387.xml"/></Relationships>
</file>

<file path=ppt/slides/_rels/slide38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customXml" Target="../ink/ink95.xml"/><Relationship Id="rId1" Type="http://schemas.openxmlformats.org/officeDocument/2006/relationships/slideLayout" Target="../slideLayouts/slideLayout387.xml"/></Relationships>
</file>

<file path=ppt/slides/_rels/slide38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customXml" Target="../ink/ink96.xml"/><Relationship Id="rId1" Type="http://schemas.openxmlformats.org/officeDocument/2006/relationships/slideLayout" Target="../slideLayouts/slideLayout387.xml"/></Relationships>
</file>

<file path=ppt/slides/_rels/slide38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customXml" Target="../ink/ink97.xml"/><Relationship Id="rId1" Type="http://schemas.openxmlformats.org/officeDocument/2006/relationships/slideLayout" Target="../slideLayouts/slideLayout387.xml"/></Relationships>
</file>

<file path=ppt/slides/_rels/slide38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387.xml"/></Relationships>
</file>

<file path=ppt/slides/_rels/slide389.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image" Target="../media/image216.png"/><Relationship Id="rId1" Type="http://schemas.openxmlformats.org/officeDocument/2006/relationships/slideLayout" Target="../slideLayouts/slideLayout387.xml"/><Relationship Id="rId4" Type="http://schemas.openxmlformats.org/officeDocument/2006/relationships/image" Target="../media/image217.png"/></Relationships>
</file>

<file path=ppt/slides/_rels/slide3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11.bin"/><Relationship Id="rId1" Type="http://schemas.openxmlformats.org/officeDocument/2006/relationships/slideLayout" Target="../slideLayouts/slideLayout37.xml"/></Relationships>
</file>

<file path=ppt/slides/_rels/slide39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customXml" Target="../ink/ink99.xml"/><Relationship Id="rId1" Type="http://schemas.openxmlformats.org/officeDocument/2006/relationships/slideLayout" Target="../slideLayouts/slideLayout387.xml"/></Relationships>
</file>

<file path=ppt/slides/_rels/slide39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00.xml"/><Relationship Id="rId1" Type="http://schemas.openxmlformats.org/officeDocument/2006/relationships/slideLayout" Target="../slideLayouts/slideLayout38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393.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20.png"/><Relationship Id="rId1" Type="http://schemas.openxmlformats.org/officeDocument/2006/relationships/slideLayout" Target="../slideLayouts/slideLayout387.xml"/><Relationship Id="rId4" Type="http://schemas.openxmlformats.org/officeDocument/2006/relationships/image" Target="../media/image221.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12.bin"/><Relationship Id="rId1" Type="http://schemas.openxmlformats.org/officeDocument/2006/relationships/slideLayout" Target="../slideLayouts/slideLayout3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40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38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40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387.xml"/></Relationships>
</file>

<file path=ppt/slides/_rels/slide40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38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40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38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41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38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9.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1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00.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2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400.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24.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400.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2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400.xml"/></Relationships>
</file>

<file path=ppt/slides/_rels/slide427.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hyperlink" Target="https://www.google.com/url?sa=i&amp;rct=j&amp;q=&amp;esrc=s&amp;source=images&amp;cd=&amp;ved=0ahUKEwiQ1M33o67PAhVBMj4KHYmZDMUQjRwIBw&amp;url=https://www.pinterest.com/pin/514958538613534482/&amp;psig=AFQjCNHJJMWOiqKv9itdXb82D44Kgd3U4A&amp;ust=1475022141048447" TargetMode="External"/><Relationship Id="rId1" Type="http://schemas.openxmlformats.org/officeDocument/2006/relationships/slideLayout" Target="../slideLayouts/slideLayout400.xml"/></Relationships>
</file>

<file path=ppt/slides/_rels/slide42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00.xml"/></Relationships>
</file>

<file path=ppt/slides/_rels/slide42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400.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9.xml"/><Relationship Id="rId5" Type="http://schemas.openxmlformats.org/officeDocument/2006/relationships/image" Target="../media/image24.png"/><Relationship Id="rId4" Type="http://schemas.openxmlformats.org/officeDocument/2006/relationships/image" Target="../media/image23.png"/></Relationships>
</file>

<file path=ppt/slides/_rels/slide43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00.xml"/></Relationships>
</file>

<file path=ppt/slides/_rels/slide431.xml.rels><?xml version="1.0" encoding="UTF-8" standalone="yes"?>
<Relationships xmlns="http://schemas.openxmlformats.org/package/2006/relationships"><Relationship Id="rId2" Type="http://schemas.openxmlformats.org/officeDocument/2006/relationships/image" Target="../media/image237.jpeg"/><Relationship Id="rId1" Type="http://schemas.openxmlformats.org/officeDocument/2006/relationships/slideLayout" Target="../slideLayouts/slideLayout400.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3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400.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36.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400.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438.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400.xml"/></Relationships>
</file>

<file path=ppt/slides/_rels/slide439.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image" Target="../media/image241.jpeg"/><Relationship Id="rId1" Type="http://schemas.openxmlformats.org/officeDocument/2006/relationships/slideLayout" Target="../slideLayouts/slideLayout400.xml"/><Relationship Id="rId5" Type="http://schemas.openxmlformats.org/officeDocument/2006/relationships/image" Target="../media/image243.png"/><Relationship Id="rId4" Type="http://schemas.openxmlformats.org/officeDocument/2006/relationships/customXml" Target="../ink/ink10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0.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jpeg"/><Relationship Id="rId1" Type="http://schemas.openxmlformats.org/officeDocument/2006/relationships/slideLayout" Target="../slideLayouts/slideLayout400.xml"/><Relationship Id="rId6" Type="http://schemas.openxmlformats.org/officeDocument/2006/relationships/image" Target="../media/image247.png"/><Relationship Id="rId5" Type="http://schemas.openxmlformats.org/officeDocument/2006/relationships/customXml" Target="../ink/ink103.xml"/><Relationship Id="rId4" Type="http://schemas.openxmlformats.org/officeDocument/2006/relationships/image" Target="../media/image246.jpeg"/></Relationships>
</file>

<file path=ppt/slides/_rels/slide4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3.bin"/><Relationship Id="rId1" Type="http://schemas.openxmlformats.org/officeDocument/2006/relationships/slideLayout" Target="../slideLayouts/slideLayout49.xml"/><Relationship Id="rId5" Type="http://schemas.openxmlformats.org/officeDocument/2006/relationships/image" Target="../media/image40.png"/><Relationship Id="rId4" Type="http://schemas.openxmlformats.org/officeDocument/2006/relationships/customXml" Target="../ink/ink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2.xml"/><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6.png"/><Relationship Id="rId1" Type="http://schemas.openxmlformats.org/officeDocument/2006/relationships/slideLayout" Target="../slideLayouts/slideLayout49.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4.bin"/><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4.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6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5.bin"/><Relationship Id="rId1" Type="http://schemas.openxmlformats.org/officeDocument/2006/relationships/slideLayout" Target="../slideLayouts/slideLayout63.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5.xml"/><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6.xml.rels><?xml version="1.0" encoding="UTF-8" standalone="yes"?>
<Relationships xmlns="http://schemas.openxmlformats.org/package/2006/relationships"><Relationship Id="rId2" Type="http://schemas.openxmlformats.org/officeDocument/2006/relationships/hyperlink" Target="http://www.mips.com/" TargetMode="External"/><Relationship Id="rId1" Type="http://schemas.openxmlformats.org/officeDocument/2006/relationships/slideLayout" Target="../slideLayouts/slideLayout63.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6.xml"/><Relationship Id="rId1" Type="http://schemas.openxmlformats.org/officeDocument/2006/relationships/slideLayout" Target="../slideLayouts/slideLayout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7.xml"/><Relationship Id="rId1" Type="http://schemas.openxmlformats.org/officeDocument/2006/relationships/slideLayout" Target="../slideLayouts/slideLayout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8.xml"/><Relationship Id="rId1" Type="http://schemas.openxmlformats.org/officeDocument/2006/relationships/slideLayout" Target="../slideLayouts/slideLayout63.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9.xml"/><Relationship Id="rId1" Type="http://schemas.openxmlformats.org/officeDocument/2006/relationships/slideLayout" Target="../slideLayouts/slideLayout6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10.xml"/><Relationship Id="rId1" Type="http://schemas.openxmlformats.org/officeDocument/2006/relationships/slideLayout" Target="../slideLayouts/slideLayout75.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11.xml"/><Relationship Id="rId1" Type="http://schemas.openxmlformats.org/officeDocument/2006/relationships/slideLayout" Target="../slideLayouts/slideLayout75.xml"/><Relationship Id="rId5" Type="http://schemas.openxmlformats.org/officeDocument/2006/relationships/image" Target="../media/image53.png"/><Relationship Id="rId4" Type="http://schemas.openxmlformats.org/officeDocument/2006/relationships/customXml" Target="../ink/ink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13.xml"/><Relationship Id="rId1" Type="http://schemas.openxmlformats.org/officeDocument/2006/relationships/slideLayout" Target="../slideLayouts/slideLayout75.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14.xml"/><Relationship Id="rId1" Type="http://schemas.openxmlformats.org/officeDocument/2006/relationships/slideLayout" Target="../slideLayouts/slideLayout75.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15.xml"/><Relationship Id="rId1" Type="http://schemas.openxmlformats.org/officeDocument/2006/relationships/slideLayout" Target="../slideLayouts/slideLayout7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16.xml"/><Relationship Id="rId1" Type="http://schemas.openxmlformats.org/officeDocument/2006/relationships/slideLayout" Target="../slideLayouts/slideLayout88.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17.xml"/><Relationship Id="rId1" Type="http://schemas.openxmlformats.org/officeDocument/2006/relationships/slideLayout" Target="../slideLayouts/slideLayout88.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3.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18.xml"/><Relationship Id="rId1" Type="http://schemas.openxmlformats.org/officeDocument/2006/relationships/slideLayout" Target="../slideLayouts/slideLayout102.xml"/></Relationships>
</file>

<file path=ppt/slides/_rels/slide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1: Introduction</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eaLnBrk="1" hangingPunct="1">
              <a:lnSpc>
                <a:spcPct val="90000"/>
              </a:lnSpc>
              <a:defRPr/>
            </a:pPr>
            <a:r>
              <a:rPr lang="en-US" kern="0"/>
              <a:t>Personal Mobile Device (PMD)</a:t>
            </a:r>
          </a:p>
          <a:p>
            <a:pPr lvl="1" eaLnBrk="1" hangingPunct="1">
              <a:lnSpc>
                <a:spcPct val="90000"/>
              </a:lnSpc>
              <a:defRPr/>
            </a:pPr>
            <a:r>
              <a:rPr lang="en-US" kern="0"/>
              <a:t>Battery operated</a:t>
            </a:r>
          </a:p>
          <a:p>
            <a:pPr lvl="1" eaLnBrk="1" hangingPunct="1">
              <a:lnSpc>
                <a:spcPct val="90000"/>
              </a:lnSpc>
              <a:defRPr/>
            </a:pPr>
            <a:r>
              <a:rPr lang="en-US" kern="0"/>
              <a:t>Connects to the Internet</a:t>
            </a:r>
          </a:p>
          <a:p>
            <a:pPr lvl="1" eaLnBrk="1" hangingPunct="1">
              <a:lnSpc>
                <a:spcPct val="90000"/>
              </a:lnSpc>
              <a:defRPr/>
            </a:pPr>
            <a:r>
              <a:rPr lang="en-US" kern="0"/>
              <a:t>Hundreds of dollars</a:t>
            </a:r>
          </a:p>
          <a:p>
            <a:pPr lvl="1" eaLnBrk="1" hangingPunct="1">
              <a:lnSpc>
                <a:spcPct val="90000"/>
              </a:lnSpc>
              <a:defRPr/>
            </a:pPr>
            <a:r>
              <a:rPr lang="en-US" kern="0"/>
              <a:t>Smart phones, tablets, electronic glasses</a:t>
            </a:r>
          </a:p>
          <a:p>
            <a:pPr eaLnBrk="1" hangingPunct="1">
              <a:lnSpc>
                <a:spcPct val="90000"/>
              </a:lnSpc>
              <a:defRPr/>
            </a:pPr>
            <a:r>
              <a:rPr lang="en-US" kern="0"/>
              <a:t>Cloud computing</a:t>
            </a:r>
          </a:p>
          <a:p>
            <a:pPr lvl="1" eaLnBrk="1" hangingPunct="1">
              <a:lnSpc>
                <a:spcPct val="90000"/>
              </a:lnSpc>
              <a:defRPr/>
            </a:pPr>
            <a:r>
              <a:rPr lang="en-US" kern="0"/>
              <a:t>Warehouse Scale Computers (WSC)</a:t>
            </a:r>
          </a:p>
          <a:p>
            <a:pPr lvl="1" eaLnBrk="1" hangingPunct="1">
              <a:lnSpc>
                <a:spcPct val="90000"/>
              </a:lnSpc>
              <a:defRPr/>
            </a:pPr>
            <a:r>
              <a:rPr lang="en-US" kern="0"/>
              <a:t>Software as a Service (SaaS)</a:t>
            </a:r>
          </a:p>
          <a:p>
            <a:pPr lvl="1" eaLnBrk="1" hangingPunct="1">
              <a:lnSpc>
                <a:spcPct val="90000"/>
              </a:lnSpc>
              <a:defRPr/>
            </a:pPr>
            <a:r>
              <a:rPr lang="en-US" kern="0"/>
              <a:t>Portion of software run on a PMD and a portion run in the Cloud</a:t>
            </a:r>
          </a:p>
          <a:p>
            <a:pPr lvl="1" eaLnBrk="1" hangingPunct="1">
              <a:lnSpc>
                <a:spcPct val="90000"/>
              </a:lnSpc>
              <a:defRPr/>
            </a:pPr>
            <a:r>
              <a:rPr lang="en-US" kern="0"/>
              <a:t>Amazon and Google</a:t>
            </a:r>
          </a:p>
          <a:p>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The PostPC Era</a:t>
            </a:r>
            <a:endParaRPr lang="en-IN"/>
          </a:p>
        </p:txBody>
      </p:sp>
    </p:spTree>
    <p:extLst>
      <p:ext uri="{BB962C8B-B14F-4D97-AF65-F5344CB8AC3E}">
        <p14:creationId xmlns:p14="http://schemas.microsoft.com/office/powerpoint/2010/main" val="469090727"/>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F722C-65DC-CE65-EA61-D33128288FBE}"/>
              </a:ext>
            </a:extLst>
          </p:cNvPr>
          <p:cNvPicPr>
            <a:picLocks noChangeAspect="1"/>
          </p:cNvPicPr>
          <p:nvPr/>
        </p:nvPicPr>
        <p:blipFill>
          <a:blip r:embed="rId2"/>
          <a:stretch>
            <a:fillRect/>
          </a:stretch>
        </p:blipFill>
        <p:spPr>
          <a:xfrm>
            <a:off x="643467" y="988992"/>
            <a:ext cx="10905066" cy="4880016"/>
          </a:xfrm>
          <a:prstGeom prst="rect">
            <a:avLst/>
          </a:prstGeom>
        </p:spPr>
      </p:pic>
      <p:sp>
        <p:nvSpPr>
          <p:cNvPr id="2" name="Date Placeholder 1">
            <a:extLst>
              <a:ext uri="{FF2B5EF4-FFF2-40B4-BE49-F238E27FC236}">
                <a16:creationId xmlns:a16="http://schemas.microsoft.com/office/drawing/2014/main" id="{D846942B-F882-67CB-72BD-43D63D56BCA5}"/>
              </a:ext>
            </a:extLst>
          </p:cNvPr>
          <p:cNvSpPr>
            <a:spLocks noGrp="1"/>
          </p:cNvSpPr>
          <p:nvPr>
            <p:ph type="dt" sz="half" idx="10"/>
          </p:nvPr>
        </p:nvSpPr>
        <p:spPr>
          <a:xfrm>
            <a:off x="838200" y="6356350"/>
            <a:ext cx="2743200" cy="365125"/>
          </a:xfrm>
        </p:spPr>
        <p:txBody>
          <a:bodyPr>
            <a:normAutofit/>
          </a:bodyPr>
          <a:lstStyle/>
          <a:p>
            <a:pPr>
              <a:spcAft>
                <a:spcPts val="600"/>
              </a:spcAft>
            </a:pPr>
            <a:fld id="{AC3B4570-92EF-4F89-B10A-B4EB81323010}" type="datetime1">
              <a:rPr lang="en-IN">
                <a:solidFill>
                  <a:srgbClr val="FFFFFF"/>
                </a:solidFill>
              </a:rPr>
              <a:pPr>
                <a:spcAft>
                  <a:spcPts val="600"/>
                </a:spcAft>
              </a:pPr>
              <a:t>18-12-2022</a:t>
            </a:fld>
            <a:endParaRPr lang="en-IN">
              <a:solidFill>
                <a:srgbClr val="FFFFFF"/>
              </a:solidFill>
            </a:endParaRPr>
          </a:p>
        </p:txBody>
      </p:sp>
    </p:spTree>
    <p:extLst>
      <p:ext uri="{BB962C8B-B14F-4D97-AF65-F5344CB8AC3E}">
        <p14:creationId xmlns:p14="http://schemas.microsoft.com/office/powerpoint/2010/main" val="360367367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8A9C5F5-6029-D8F6-9128-5BF84DDF394C}"/>
              </a:ext>
            </a:extLst>
          </p:cNvPr>
          <p:cNvSpPr>
            <a:spLocks noGrp="1" noChangeArrowheads="1"/>
          </p:cNvSpPr>
          <p:nvPr>
            <p:ph sz="quarter" idx="10"/>
          </p:nvPr>
        </p:nvSpPr>
        <p:spPr>
          <a:xfrm>
            <a:off x="406400" y="152400"/>
            <a:ext cx="8432800" cy="1143000"/>
          </a:xfrm>
        </p:spPr>
        <p:txBody>
          <a:bodyPr/>
          <a:lstStyle/>
          <a:p>
            <a:pPr eaLnBrk="1" hangingPunct="1"/>
            <a:r>
              <a:rPr lang="en-US" altLang="en-US"/>
              <a:t>Stored Program Computers</a:t>
            </a:r>
            <a:endParaRPr lang="en-AU" altLang="en-US"/>
          </a:p>
        </p:txBody>
      </p:sp>
      <p:sp>
        <p:nvSpPr>
          <p:cNvPr id="5" name="Rectangle 3">
            <a:extLst>
              <a:ext uri="{FF2B5EF4-FFF2-40B4-BE49-F238E27FC236}">
                <a16:creationId xmlns:a16="http://schemas.microsoft.com/office/drawing/2014/main" id="{2D819F30-D1F5-E38D-9D37-47BBED4778F2}"/>
              </a:ext>
            </a:extLst>
          </p:cNvPr>
          <p:cNvSpPr txBox="1">
            <a:spLocks noChangeArrowheads="1"/>
          </p:cNvSpPr>
          <p:nvPr/>
        </p:nvSpPr>
        <p:spPr>
          <a:xfrm>
            <a:off x="3708400" y="1293318"/>
            <a:ext cx="8077200"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Instructions represented in binary, just like data</a:t>
            </a:r>
          </a:p>
          <a:p>
            <a:pPr>
              <a:lnSpc>
                <a:spcPct val="90000"/>
              </a:lnSpc>
            </a:pPr>
            <a:r>
              <a:rPr lang="en-US" altLang="en-US" sz="2800"/>
              <a:t>Instructions and data stored in memory</a:t>
            </a:r>
          </a:p>
          <a:p>
            <a:pPr>
              <a:lnSpc>
                <a:spcPct val="90000"/>
              </a:lnSpc>
            </a:pPr>
            <a:r>
              <a:rPr lang="en-US" altLang="en-US" sz="2800"/>
              <a:t>Programs can operate on programs</a:t>
            </a:r>
          </a:p>
          <a:p>
            <a:pPr lvl="1">
              <a:lnSpc>
                <a:spcPct val="90000"/>
              </a:lnSpc>
            </a:pPr>
            <a:r>
              <a:rPr lang="en-US" altLang="en-US" sz="2400"/>
              <a:t>e.g., compilers, linkers, …</a:t>
            </a:r>
          </a:p>
          <a:p>
            <a:pPr>
              <a:lnSpc>
                <a:spcPct val="90000"/>
              </a:lnSpc>
            </a:pPr>
            <a:r>
              <a:rPr lang="en-US" altLang="en-US" sz="2800"/>
              <a:t>Binary compatibility allows compiled programs to work on different computers</a:t>
            </a:r>
          </a:p>
          <a:p>
            <a:pPr lvl="1">
              <a:lnSpc>
                <a:spcPct val="90000"/>
              </a:lnSpc>
            </a:pPr>
            <a:r>
              <a:rPr lang="en-US" altLang="en-US" sz="2400"/>
              <a:t>Standardized ISAs</a:t>
            </a:r>
            <a:endParaRPr lang="en-AU" altLang="en-US" sz="2400"/>
          </a:p>
        </p:txBody>
      </p:sp>
      <p:sp>
        <p:nvSpPr>
          <p:cNvPr id="6" name="Text Box 5">
            <a:extLst>
              <a:ext uri="{FF2B5EF4-FFF2-40B4-BE49-F238E27FC236}">
                <a16:creationId xmlns:a16="http://schemas.microsoft.com/office/drawing/2014/main" id="{6534B5A7-F829-4FC3-1AB2-E0A5C2C31D78}"/>
              </a:ext>
            </a:extLst>
          </p:cNvPr>
          <p:cNvSpPr txBox="1">
            <a:spLocks noChangeArrowheads="1"/>
          </p:cNvSpPr>
          <p:nvPr/>
        </p:nvSpPr>
        <p:spPr bwMode="auto">
          <a:xfrm>
            <a:off x="684213" y="142666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pic>
        <p:nvPicPr>
          <p:cNvPr id="7" name="Picture 7" descr="f02-07-P374493">
            <a:extLst>
              <a:ext uri="{FF2B5EF4-FFF2-40B4-BE49-F238E27FC236}">
                <a16:creationId xmlns:a16="http://schemas.microsoft.com/office/drawing/2014/main" id="{8B2C407C-AB94-205A-E7BE-18D0C508BB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188" y="2228355"/>
            <a:ext cx="29083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332153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8D55551-D250-EDE3-27D1-955A51C35546}"/>
              </a:ext>
            </a:extLst>
          </p:cNvPr>
          <p:cNvSpPr>
            <a:spLocks noGrp="1" noChangeArrowheads="1"/>
          </p:cNvSpPr>
          <p:nvPr>
            <p:ph sz="quarter" idx="10"/>
          </p:nvPr>
        </p:nvSpPr>
        <p:spPr>
          <a:xfrm>
            <a:off x="406400" y="152400"/>
            <a:ext cx="8432800" cy="1143000"/>
          </a:xfrm>
        </p:spPr>
        <p:txBody>
          <a:bodyPr/>
          <a:lstStyle/>
          <a:p>
            <a:pPr eaLnBrk="1" hangingPunct="1"/>
            <a:r>
              <a:rPr lang="en-US" altLang="en-US"/>
              <a:t>Logical Operations</a:t>
            </a:r>
            <a:endParaRPr lang="en-AU" altLang="en-US"/>
          </a:p>
        </p:txBody>
      </p:sp>
      <p:sp>
        <p:nvSpPr>
          <p:cNvPr id="5" name="Rectangle 3">
            <a:extLst>
              <a:ext uri="{FF2B5EF4-FFF2-40B4-BE49-F238E27FC236}">
                <a16:creationId xmlns:a16="http://schemas.microsoft.com/office/drawing/2014/main" id="{02626FAD-11A9-D188-5D78-C5E72630BF69}"/>
              </a:ext>
            </a:extLst>
          </p:cNvPr>
          <p:cNvSpPr txBox="1">
            <a:spLocks noChangeArrowheads="1"/>
          </p:cNvSpPr>
          <p:nvPr/>
        </p:nvSpPr>
        <p:spPr>
          <a:xfrm>
            <a:off x="684213" y="1452709"/>
            <a:ext cx="8270875" cy="6905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Instructions for bitwise manipulation</a:t>
            </a:r>
            <a:endParaRPr lang="en-AU" altLang="en-US"/>
          </a:p>
        </p:txBody>
      </p:sp>
      <p:graphicFrame>
        <p:nvGraphicFramePr>
          <p:cNvPr id="6" name="Group 47">
            <a:extLst>
              <a:ext uri="{FF2B5EF4-FFF2-40B4-BE49-F238E27FC236}">
                <a16:creationId xmlns:a16="http://schemas.microsoft.com/office/drawing/2014/main" id="{5BF90F10-1228-63DD-CDB8-660E59DEC0A9}"/>
              </a:ext>
            </a:extLst>
          </p:cNvPr>
          <p:cNvGraphicFramePr>
            <a:graphicFrameLocks noGrp="1"/>
          </p:cNvGraphicFramePr>
          <p:nvPr/>
        </p:nvGraphicFramePr>
        <p:xfrm>
          <a:off x="1042988" y="2243284"/>
          <a:ext cx="7200900" cy="2824164"/>
        </p:xfrm>
        <a:graphic>
          <a:graphicData uri="http://schemas.openxmlformats.org/drawingml/2006/table">
            <a:tbl>
              <a:tblPr/>
              <a:tblGrid>
                <a:gridCol w="2233612">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1512887">
                  <a:extLst>
                    <a:ext uri="{9D8B030D-6E8A-4147-A177-3AD203B41FA5}">
                      <a16:colId xmlns:a16="http://schemas.microsoft.com/office/drawing/2014/main" val="20002"/>
                    </a:ext>
                  </a:extLst>
                </a:gridCol>
                <a:gridCol w="2087563">
                  <a:extLst>
                    <a:ext uri="{9D8B030D-6E8A-4147-A177-3AD203B41FA5}">
                      <a16:colId xmlns:a16="http://schemas.microsoft.com/office/drawing/2014/main" val="20003"/>
                    </a:ext>
                  </a:extLst>
                </a:gridCol>
              </a:tblGrid>
              <a:tr h="471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Operation</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C</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Java</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MIPS</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9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Shift left</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&lt;&lt;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&lt;&lt;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Lucida Console" panose="020B0609040504020204" pitchFamily="49" charset="0"/>
                        </a:rPr>
                        <a:t>sll</a:t>
                      </a:r>
                      <a:endParaRPr kumimoji="0" lang="en-AU" sz="24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1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Shift right</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&gt;&gt;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&gt;&gt;&gt;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Lucida Console" panose="020B0609040504020204" pitchFamily="49" charset="0"/>
                        </a:rPr>
                        <a:t>srl</a:t>
                      </a:r>
                      <a:endParaRPr kumimoji="0" lang="en-AU" sz="24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9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Bitwise AND</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&amp;</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&amp;</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Lucida Console" panose="020B0609040504020204" pitchFamily="49" charset="0"/>
                        </a:rPr>
                        <a:t>and, andi</a:t>
                      </a:r>
                      <a:endParaRPr kumimoji="0" lang="en-AU" sz="24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9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Bitwise OR</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Lucida Console" panose="020B0609040504020204" pitchFamily="49" charset="0"/>
                        </a:rPr>
                        <a:t>or, ori</a:t>
                      </a:r>
                      <a:endParaRPr kumimoji="0" lang="en-AU" sz="24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1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Bitwise NOT</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Lucida Console" panose="020B0609040504020204" pitchFamily="49" charset="0"/>
                        </a:rPr>
                        <a:t>nor</a:t>
                      </a:r>
                      <a:endParaRPr kumimoji="0" lang="en-AU" sz="24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Rectangle 41">
            <a:extLst>
              <a:ext uri="{FF2B5EF4-FFF2-40B4-BE49-F238E27FC236}">
                <a16:creationId xmlns:a16="http://schemas.microsoft.com/office/drawing/2014/main" id="{6A1B4812-20E6-BC77-20F7-D492A3F05B66}"/>
              </a:ext>
            </a:extLst>
          </p:cNvPr>
          <p:cNvSpPr>
            <a:spLocks noChangeArrowheads="1"/>
          </p:cNvSpPr>
          <p:nvPr/>
        </p:nvSpPr>
        <p:spPr bwMode="auto">
          <a:xfrm>
            <a:off x="684213" y="5340496"/>
            <a:ext cx="77724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Useful for extracting and inserting groups of bits in a word</a:t>
            </a:r>
            <a:endParaRPr lang="en-AU" altLang="en-US"/>
          </a:p>
        </p:txBody>
      </p:sp>
    </p:spTree>
    <p:extLst>
      <p:ext uri="{BB962C8B-B14F-4D97-AF65-F5344CB8AC3E}">
        <p14:creationId xmlns:p14="http://schemas.microsoft.com/office/powerpoint/2010/main" val="126142058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7F04548-16E7-DF35-D38F-80DF2A7BC3ED}"/>
              </a:ext>
            </a:extLst>
          </p:cNvPr>
          <p:cNvSpPr>
            <a:spLocks noGrp="1" noChangeArrowheads="1"/>
          </p:cNvSpPr>
          <p:nvPr>
            <p:ph sz="quarter" idx="10"/>
          </p:nvPr>
        </p:nvSpPr>
        <p:spPr>
          <a:xfrm>
            <a:off x="406400" y="152400"/>
            <a:ext cx="8432800" cy="1143000"/>
          </a:xfrm>
        </p:spPr>
        <p:txBody>
          <a:bodyPr/>
          <a:lstStyle/>
          <a:p>
            <a:pPr eaLnBrk="1" hangingPunct="1"/>
            <a:r>
              <a:rPr lang="en-US" altLang="en-US"/>
              <a:t>Shift Operations</a:t>
            </a:r>
            <a:endParaRPr lang="en-AU" altLang="en-US"/>
          </a:p>
        </p:txBody>
      </p:sp>
      <p:sp>
        <p:nvSpPr>
          <p:cNvPr id="4" name="Rectangle 3">
            <a:extLst>
              <a:ext uri="{FF2B5EF4-FFF2-40B4-BE49-F238E27FC236}">
                <a16:creationId xmlns:a16="http://schemas.microsoft.com/office/drawing/2014/main" id="{0BBF71E9-E3B6-4B8A-2941-67F8071DF00E}"/>
              </a:ext>
            </a:extLst>
          </p:cNvPr>
          <p:cNvSpPr txBox="1">
            <a:spLocks noChangeArrowheads="1"/>
          </p:cNvSpPr>
          <p:nvPr/>
        </p:nvSpPr>
        <p:spPr>
          <a:xfrm>
            <a:off x="684213" y="2349500"/>
            <a:ext cx="8270875" cy="3887788"/>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shamt: how many positions to shift </a:t>
            </a:r>
          </a:p>
          <a:p>
            <a:pPr>
              <a:lnSpc>
                <a:spcPct val="90000"/>
              </a:lnSpc>
            </a:pPr>
            <a:r>
              <a:rPr lang="en-US" altLang="en-US"/>
              <a:t>Shift left logical</a:t>
            </a:r>
          </a:p>
          <a:p>
            <a:pPr lvl="1">
              <a:lnSpc>
                <a:spcPct val="90000"/>
              </a:lnSpc>
            </a:pPr>
            <a:r>
              <a:rPr lang="en-US" altLang="en-US"/>
              <a:t>Shift left and fill with 0 bits</a:t>
            </a:r>
          </a:p>
          <a:p>
            <a:pPr lvl="1">
              <a:lnSpc>
                <a:spcPct val="90000"/>
              </a:lnSpc>
            </a:pPr>
            <a:r>
              <a:rPr lang="en-US" altLang="en-US">
                <a:latin typeface="Lucida Console" panose="020B0609040504020204" pitchFamily="49" charset="0"/>
              </a:rPr>
              <a:t>sll</a:t>
            </a:r>
            <a:r>
              <a:rPr lang="en-US" altLang="en-US"/>
              <a:t> by </a:t>
            </a:r>
            <a:r>
              <a:rPr lang="en-US" altLang="en-US" i="1"/>
              <a:t>i</a:t>
            </a:r>
            <a:r>
              <a:rPr lang="en-US" altLang="en-US"/>
              <a:t> bits multiplies by 2</a:t>
            </a:r>
            <a:r>
              <a:rPr lang="en-US" altLang="en-US" i="1" baseline="30000"/>
              <a:t>i</a:t>
            </a:r>
          </a:p>
          <a:p>
            <a:pPr>
              <a:lnSpc>
                <a:spcPct val="90000"/>
              </a:lnSpc>
            </a:pPr>
            <a:r>
              <a:rPr lang="en-US" altLang="en-US"/>
              <a:t>Shift right logical</a:t>
            </a:r>
          </a:p>
          <a:p>
            <a:pPr lvl="1">
              <a:lnSpc>
                <a:spcPct val="90000"/>
              </a:lnSpc>
            </a:pPr>
            <a:r>
              <a:rPr lang="en-US" altLang="en-US"/>
              <a:t>Shift right and fill with 0 bits</a:t>
            </a:r>
          </a:p>
          <a:p>
            <a:pPr lvl="1">
              <a:lnSpc>
                <a:spcPct val="90000"/>
              </a:lnSpc>
            </a:pPr>
            <a:r>
              <a:rPr lang="en-US" altLang="en-US">
                <a:latin typeface="Lucida Console" panose="020B0609040504020204" pitchFamily="49" charset="0"/>
              </a:rPr>
              <a:t>srl</a:t>
            </a:r>
            <a:r>
              <a:rPr lang="en-US" altLang="en-US"/>
              <a:t> by </a:t>
            </a:r>
            <a:r>
              <a:rPr lang="en-US" altLang="en-US" i="1"/>
              <a:t>i</a:t>
            </a:r>
            <a:r>
              <a:rPr lang="en-US" altLang="en-US"/>
              <a:t> bits divides by 2</a:t>
            </a:r>
            <a:r>
              <a:rPr lang="en-US" altLang="en-US" i="1" baseline="30000"/>
              <a:t>i</a:t>
            </a:r>
            <a:r>
              <a:rPr lang="en-US" altLang="en-US"/>
              <a:t> (unsigned only)</a:t>
            </a:r>
            <a:endParaRPr lang="en-AU" altLang="en-US"/>
          </a:p>
        </p:txBody>
      </p:sp>
      <p:grpSp>
        <p:nvGrpSpPr>
          <p:cNvPr id="5" name="Group 4">
            <a:extLst>
              <a:ext uri="{FF2B5EF4-FFF2-40B4-BE49-F238E27FC236}">
                <a16:creationId xmlns:a16="http://schemas.microsoft.com/office/drawing/2014/main" id="{98A5018A-6C94-F6B5-2D22-C017A30CB6F4}"/>
              </a:ext>
            </a:extLst>
          </p:cNvPr>
          <p:cNvGrpSpPr/>
          <p:nvPr/>
        </p:nvGrpSpPr>
        <p:grpSpPr>
          <a:xfrm>
            <a:off x="1403350" y="1557338"/>
            <a:ext cx="6913563" cy="773112"/>
            <a:chOff x="703" y="981"/>
            <a:chExt cx="4355" cy="487"/>
          </a:xfrm>
        </p:grpSpPr>
        <p:sp>
          <p:nvSpPr>
            <p:cNvPr id="6" name="Text Box 5">
              <a:extLst>
                <a:ext uri="{FF2B5EF4-FFF2-40B4-BE49-F238E27FC236}">
                  <a16:creationId xmlns:a16="http://schemas.microsoft.com/office/drawing/2014/main" id="{970F04F0-34C1-E7E8-181E-333189DEA569}"/>
                </a:ext>
              </a:extLst>
            </p:cNvPr>
            <p:cNvSpPr txBox="1">
              <a:spLocks noChangeArrowheads="1"/>
            </p:cNvSpPr>
            <p:nvPr/>
          </p:nvSpPr>
          <p:spPr bwMode="auto">
            <a:xfrm>
              <a:off x="703"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op</a:t>
              </a:r>
              <a:endParaRPr lang="en-AU" altLang="en-US" sz="2000"/>
            </a:p>
          </p:txBody>
        </p:sp>
        <p:sp>
          <p:nvSpPr>
            <p:cNvPr id="7" name="Text Box 6">
              <a:extLst>
                <a:ext uri="{FF2B5EF4-FFF2-40B4-BE49-F238E27FC236}">
                  <a16:creationId xmlns:a16="http://schemas.microsoft.com/office/drawing/2014/main" id="{3731FD5A-10E0-4CFD-6C55-2E3F6886AB37}"/>
                </a:ext>
              </a:extLst>
            </p:cNvPr>
            <p:cNvSpPr txBox="1">
              <a:spLocks noChangeArrowheads="1"/>
            </p:cNvSpPr>
            <p:nvPr/>
          </p:nvSpPr>
          <p:spPr bwMode="auto">
            <a:xfrm>
              <a:off x="152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8" name="Text Box 7">
              <a:extLst>
                <a:ext uri="{FF2B5EF4-FFF2-40B4-BE49-F238E27FC236}">
                  <a16:creationId xmlns:a16="http://schemas.microsoft.com/office/drawing/2014/main" id="{D0F8B2C3-83A2-E702-31D9-A02C3B491659}"/>
                </a:ext>
              </a:extLst>
            </p:cNvPr>
            <p:cNvSpPr txBox="1">
              <a:spLocks noChangeArrowheads="1"/>
            </p:cNvSpPr>
            <p:nvPr/>
          </p:nvSpPr>
          <p:spPr bwMode="auto">
            <a:xfrm>
              <a:off x="220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9" name="Text Box 8">
              <a:extLst>
                <a:ext uri="{FF2B5EF4-FFF2-40B4-BE49-F238E27FC236}">
                  <a16:creationId xmlns:a16="http://schemas.microsoft.com/office/drawing/2014/main" id="{53757B65-2A07-EFEA-6FDE-E2BB2B2C722A}"/>
                </a:ext>
              </a:extLst>
            </p:cNvPr>
            <p:cNvSpPr txBox="1">
              <a:spLocks noChangeArrowheads="1"/>
            </p:cNvSpPr>
            <p:nvPr/>
          </p:nvSpPr>
          <p:spPr bwMode="auto">
            <a:xfrm>
              <a:off x="288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rd</a:t>
              </a:r>
              <a:endParaRPr lang="en-AU" altLang="en-US" sz="2000"/>
            </a:p>
          </p:txBody>
        </p:sp>
        <p:sp>
          <p:nvSpPr>
            <p:cNvPr id="10" name="Text Box 9">
              <a:extLst>
                <a:ext uri="{FF2B5EF4-FFF2-40B4-BE49-F238E27FC236}">
                  <a16:creationId xmlns:a16="http://schemas.microsoft.com/office/drawing/2014/main" id="{8D65A0B9-B9BD-7CCD-FD17-37E0755A928B}"/>
                </a:ext>
              </a:extLst>
            </p:cNvPr>
            <p:cNvSpPr txBox="1">
              <a:spLocks noChangeArrowheads="1"/>
            </p:cNvSpPr>
            <p:nvPr/>
          </p:nvSpPr>
          <p:spPr bwMode="auto">
            <a:xfrm>
              <a:off x="356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shamt</a:t>
              </a:r>
              <a:endParaRPr lang="en-AU" altLang="en-US" sz="2000"/>
            </a:p>
          </p:txBody>
        </p:sp>
        <p:sp>
          <p:nvSpPr>
            <p:cNvPr id="11" name="Text Box 10">
              <a:extLst>
                <a:ext uri="{FF2B5EF4-FFF2-40B4-BE49-F238E27FC236}">
                  <a16:creationId xmlns:a16="http://schemas.microsoft.com/office/drawing/2014/main" id="{4DD621A9-7824-72B6-4F19-C051A1623568}"/>
                </a:ext>
              </a:extLst>
            </p:cNvPr>
            <p:cNvSpPr txBox="1">
              <a:spLocks noChangeArrowheads="1"/>
            </p:cNvSpPr>
            <p:nvPr/>
          </p:nvSpPr>
          <p:spPr bwMode="auto">
            <a:xfrm>
              <a:off x="4241"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funct</a:t>
              </a:r>
              <a:endParaRPr lang="en-AU" altLang="en-US" sz="2000"/>
            </a:p>
          </p:txBody>
        </p:sp>
        <p:sp>
          <p:nvSpPr>
            <p:cNvPr id="12" name="Text Box 11">
              <a:extLst>
                <a:ext uri="{FF2B5EF4-FFF2-40B4-BE49-F238E27FC236}">
                  <a16:creationId xmlns:a16="http://schemas.microsoft.com/office/drawing/2014/main" id="{A9CFB642-A43A-EA4D-5CD5-DB4A0ED1DFBC}"/>
                </a:ext>
              </a:extLst>
            </p:cNvPr>
            <p:cNvSpPr txBox="1">
              <a:spLocks noChangeArrowheads="1"/>
            </p:cNvSpPr>
            <p:nvPr/>
          </p:nvSpPr>
          <p:spPr bwMode="auto">
            <a:xfrm>
              <a:off x="886"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13" name="Text Box 12">
              <a:extLst>
                <a:ext uri="{FF2B5EF4-FFF2-40B4-BE49-F238E27FC236}">
                  <a16:creationId xmlns:a16="http://schemas.microsoft.com/office/drawing/2014/main" id="{F638DC68-7492-1BD9-03BC-E314ECF5DF98}"/>
                </a:ext>
              </a:extLst>
            </p:cNvPr>
            <p:cNvSpPr txBox="1">
              <a:spLocks noChangeArrowheads="1"/>
            </p:cNvSpPr>
            <p:nvPr/>
          </p:nvSpPr>
          <p:spPr bwMode="auto">
            <a:xfrm>
              <a:off x="4424"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14" name="Text Box 13">
              <a:extLst>
                <a:ext uri="{FF2B5EF4-FFF2-40B4-BE49-F238E27FC236}">
                  <a16:creationId xmlns:a16="http://schemas.microsoft.com/office/drawing/2014/main" id="{0E3407F9-F74E-732F-8115-B1E8FFCB21B4}"/>
                </a:ext>
              </a:extLst>
            </p:cNvPr>
            <p:cNvSpPr txBox="1">
              <a:spLocks noChangeArrowheads="1"/>
            </p:cNvSpPr>
            <p:nvPr/>
          </p:nvSpPr>
          <p:spPr bwMode="auto">
            <a:xfrm>
              <a:off x="165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5" name="Text Box 14">
              <a:extLst>
                <a:ext uri="{FF2B5EF4-FFF2-40B4-BE49-F238E27FC236}">
                  <a16:creationId xmlns:a16="http://schemas.microsoft.com/office/drawing/2014/main" id="{711C1033-1CA9-5E81-F674-99A3A06FF314}"/>
                </a:ext>
              </a:extLst>
            </p:cNvPr>
            <p:cNvSpPr txBox="1">
              <a:spLocks noChangeArrowheads="1"/>
            </p:cNvSpPr>
            <p:nvPr/>
          </p:nvSpPr>
          <p:spPr bwMode="auto">
            <a:xfrm>
              <a:off x="23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6" name="Text Box 15">
              <a:extLst>
                <a:ext uri="{FF2B5EF4-FFF2-40B4-BE49-F238E27FC236}">
                  <a16:creationId xmlns:a16="http://schemas.microsoft.com/office/drawing/2014/main" id="{EE33C70F-DF67-239B-4A37-EF87DAF03E28}"/>
                </a:ext>
              </a:extLst>
            </p:cNvPr>
            <p:cNvSpPr txBox="1">
              <a:spLocks noChangeArrowheads="1"/>
            </p:cNvSpPr>
            <p:nvPr/>
          </p:nvSpPr>
          <p:spPr bwMode="auto">
            <a:xfrm>
              <a:off x="301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7" name="Text Box 16">
              <a:extLst>
                <a:ext uri="{FF2B5EF4-FFF2-40B4-BE49-F238E27FC236}">
                  <a16:creationId xmlns:a16="http://schemas.microsoft.com/office/drawing/2014/main" id="{D20C5C8F-319D-20A5-08A5-895906F4169F}"/>
                </a:ext>
              </a:extLst>
            </p:cNvPr>
            <p:cNvSpPr txBox="1">
              <a:spLocks noChangeArrowheads="1"/>
            </p:cNvSpPr>
            <p:nvPr/>
          </p:nvSpPr>
          <p:spPr bwMode="auto">
            <a:xfrm>
              <a:off x="369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grpSp>
    </p:spTree>
    <p:extLst>
      <p:ext uri="{BB962C8B-B14F-4D97-AF65-F5344CB8AC3E}">
        <p14:creationId xmlns:p14="http://schemas.microsoft.com/office/powerpoint/2010/main" val="132241898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FF1E86-860C-0841-4D7B-33D5E2B0580B}"/>
              </a:ext>
            </a:extLst>
          </p:cNvPr>
          <p:cNvSpPr>
            <a:spLocks noGrp="1" noChangeArrowheads="1"/>
          </p:cNvSpPr>
          <p:nvPr>
            <p:ph sz="quarter" idx="10"/>
          </p:nvPr>
        </p:nvSpPr>
        <p:spPr>
          <a:xfrm>
            <a:off x="406400" y="152400"/>
            <a:ext cx="8432800" cy="1143000"/>
          </a:xfrm>
        </p:spPr>
        <p:txBody>
          <a:bodyPr/>
          <a:lstStyle/>
          <a:p>
            <a:pPr eaLnBrk="1" hangingPunct="1"/>
            <a:r>
              <a:rPr lang="en-US" altLang="en-US"/>
              <a:t>AND Operations</a:t>
            </a:r>
            <a:endParaRPr lang="en-AU" altLang="en-US"/>
          </a:p>
        </p:txBody>
      </p:sp>
      <p:sp>
        <p:nvSpPr>
          <p:cNvPr id="5" name="Rectangle 2">
            <a:extLst>
              <a:ext uri="{FF2B5EF4-FFF2-40B4-BE49-F238E27FC236}">
                <a16:creationId xmlns:a16="http://schemas.microsoft.com/office/drawing/2014/main" id="{E9B60DB0-5A3C-8A10-6F33-5CC5B3FCAE05}"/>
              </a:ext>
            </a:extLst>
          </p:cNvPr>
          <p:cNvSpPr>
            <a:spLocks noChangeArrowheads="1"/>
          </p:cNvSpPr>
          <p:nvPr/>
        </p:nvSpPr>
        <p:spPr bwMode="auto">
          <a:xfrm>
            <a:off x="4824413" y="4121428"/>
            <a:ext cx="647700" cy="16049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6" name="Rectangle 4">
            <a:extLst>
              <a:ext uri="{FF2B5EF4-FFF2-40B4-BE49-F238E27FC236}">
                <a16:creationId xmlns:a16="http://schemas.microsoft.com/office/drawing/2014/main" id="{48E20984-A13F-3B0A-49F6-EC6AE0D4FB6B}"/>
              </a:ext>
            </a:extLst>
          </p:cNvPr>
          <p:cNvSpPr txBox="1">
            <a:spLocks noChangeArrowheads="1"/>
          </p:cNvSpPr>
          <p:nvPr/>
        </p:nvSpPr>
        <p:spPr>
          <a:xfrm>
            <a:off x="684213" y="1838603"/>
            <a:ext cx="8270875" cy="20732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Useful to mask bits in a word</a:t>
            </a:r>
          </a:p>
          <a:p>
            <a:pPr lvl="1"/>
            <a:r>
              <a:rPr lang="en-US" altLang="en-US"/>
              <a:t>Select some bits, clear others to 0</a:t>
            </a:r>
          </a:p>
          <a:p>
            <a:pPr>
              <a:spcBef>
                <a:spcPct val="50000"/>
              </a:spcBef>
              <a:spcAft>
                <a:spcPct val="30000"/>
              </a:spcAft>
              <a:buFont typeface="Wingdings" panose="05000000000000000000" pitchFamily="2" charset="2"/>
              <a:buNone/>
            </a:pPr>
            <a:r>
              <a:rPr lang="en-US" altLang="en-US" sz="2800">
                <a:latin typeface="Lucida Console" panose="020B0609040504020204" pitchFamily="49" charset="0"/>
              </a:rPr>
              <a:t>	and $t0, $t1, $t2</a:t>
            </a:r>
            <a:endParaRPr lang="en-AU" altLang="en-US" sz="2800">
              <a:latin typeface="Lucida Console" panose="020B0609040504020204" pitchFamily="49" charset="0"/>
            </a:endParaRPr>
          </a:p>
        </p:txBody>
      </p:sp>
      <p:sp>
        <p:nvSpPr>
          <p:cNvPr id="7" name="Text Box 5">
            <a:extLst>
              <a:ext uri="{FF2B5EF4-FFF2-40B4-BE49-F238E27FC236}">
                <a16:creationId xmlns:a16="http://schemas.microsoft.com/office/drawing/2014/main" id="{F4FD2AF6-D35A-3683-6480-3D57B7E6F8D8}"/>
              </a:ext>
            </a:extLst>
          </p:cNvPr>
          <p:cNvSpPr txBox="1">
            <a:spLocks noChangeArrowheads="1"/>
          </p:cNvSpPr>
          <p:nvPr/>
        </p:nvSpPr>
        <p:spPr bwMode="auto">
          <a:xfrm>
            <a:off x="1924050" y="4116665"/>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0000 0000 0000 0000 0000 1101 1100 0000</a:t>
            </a:r>
            <a:endParaRPr lang="en-AU" altLang="en-US" sz="2000"/>
          </a:p>
        </p:txBody>
      </p:sp>
      <p:sp>
        <p:nvSpPr>
          <p:cNvPr id="8" name="Text Box 6">
            <a:extLst>
              <a:ext uri="{FF2B5EF4-FFF2-40B4-BE49-F238E27FC236}">
                <a16:creationId xmlns:a16="http://schemas.microsoft.com/office/drawing/2014/main" id="{15E3CF5B-108C-3CBE-69C0-DD5F02560196}"/>
              </a:ext>
            </a:extLst>
          </p:cNvPr>
          <p:cNvSpPr txBox="1">
            <a:spLocks noChangeArrowheads="1"/>
          </p:cNvSpPr>
          <p:nvPr/>
        </p:nvSpPr>
        <p:spPr bwMode="auto">
          <a:xfrm>
            <a:off x="1924050" y="4677053"/>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0000 0000 0000 0000 0011 1100 0000 0000</a:t>
            </a:r>
            <a:endParaRPr lang="en-AU" altLang="en-US" sz="2000"/>
          </a:p>
        </p:txBody>
      </p:sp>
      <p:sp>
        <p:nvSpPr>
          <p:cNvPr id="9" name="Text Box 7">
            <a:extLst>
              <a:ext uri="{FF2B5EF4-FFF2-40B4-BE49-F238E27FC236}">
                <a16:creationId xmlns:a16="http://schemas.microsoft.com/office/drawing/2014/main" id="{43557513-064D-2036-2F35-AF16FD5F4682}"/>
              </a:ext>
            </a:extLst>
          </p:cNvPr>
          <p:cNvSpPr txBox="1">
            <a:spLocks noChangeArrowheads="1"/>
          </p:cNvSpPr>
          <p:nvPr/>
        </p:nvSpPr>
        <p:spPr bwMode="auto">
          <a:xfrm>
            <a:off x="1287463" y="4116665"/>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$t2</a:t>
            </a:r>
            <a:endParaRPr lang="en-AU" altLang="en-US" sz="2000"/>
          </a:p>
        </p:txBody>
      </p:sp>
      <p:sp>
        <p:nvSpPr>
          <p:cNvPr id="10" name="Text Box 8">
            <a:extLst>
              <a:ext uri="{FF2B5EF4-FFF2-40B4-BE49-F238E27FC236}">
                <a16:creationId xmlns:a16="http://schemas.microsoft.com/office/drawing/2014/main" id="{CF63B42C-9036-4621-0551-0E07C325C018}"/>
              </a:ext>
            </a:extLst>
          </p:cNvPr>
          <p:cNvSpPr txBox="1">
            <a:spLocks noChangeArrowheads="1"/>
          </p:cNvSpPr>
          <p:nvPr/>
        </p:nvSpPr>
        <p:spPr bwMode="auto">
          <a:xfrm>
            <a:off x="1287463" y="4677053"/>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$t1</a:t>
            </a:r>
            <a:endParaRPr lang="en-AU" altLang="en-US" sz="2000"/>
          </a:p>
        </p:txBody>
      </p:sp>
      <p:sp>
        <p:nvSpPr>
          <p:cNvPr id="11" name="Text Box 9">
            <a:extLst>
              <a:ext uri="{FF2B5EF4-FFF2-40B4-BE49-F238E27FC236}">
                <a16:creationId xmlns:a16="http://schemas.microsoft.com/office/drawing/2014/main" id="{456CA675-FB0F-4ADA-EC46-411C89BFD9E6}"/>
              </a:ext>
            </a:extLst>
          </p:cNvPr>
          <p:cNvSpPr txBox="1">
            <a:spLocks noChangeArrowheads="1"/>
          </p:cNvSpPr>
          <p:nvPr/>
        </p:nvSpPr>
        <p:spPr bwMode="auto">
          <a:xfrm>
            <a:off x="1924050" y="5324753"/>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0000 0000 0000 0000 0000 1100 0000 0000</a:t>
            </a:r>
            <a:endParaRPr lang="en-AU" altLang="en-US" sz="2000"/>
          </a:p>
        </p:txBody>
      </p:sp>
      <p:sp>
        <p:nvSpPr>
          <p:cNvPr id="12" name="Text Box 10">
            <a:extLst>
              <a:ext uri="{FF2B5EF4-FFF2-40B4-BE49-F238E27FC236}">
                <a16:creationId xmlns:a16="http://schemas.microsoft.com/office/drawing/2014/main" id="{19D0B729-A6FB-927F-44D4-E48AC4FC6E72}"/>
              </a:ext>
            </a:extLst>
          </p:cNvPr>
          <p:cNvSpPr txBox="1">
            <a:spLocks noChangeArrowheads="1"/>
          </p:cNvSpPr>
          <p:nvPr/>
        </p:nvSpPr>
        <p:spPr bwMode="auto">
          <a:xfrm>
            <a:off x="1287463" y="5324753"/>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$t0</a:t>
            </a:r>
            <a:endParaRPr lang="en-AU" altLang="en-US" sz="2000"/>
          </a:p>
        </p:txBody>
      </p:sp>
    </p:spTree>
    <p:extLst>
      <p:ext uri="{BB962C8B-B14F-4D97-AF65-F5344CB8AC3E}">
        <p14:creationId xmlns:p14="http://schemas.microsoft.com/office/powerpoint/2010/main" val="367207878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924B781-02E1-D5E2-B13D-2F25DA6543FE}"/>
              </a:ext>
            </a:extLst>
          </p:cNvPr>
          <p:cNvSpPr>
            <a:spLocks noGrp="1" noChangeArrowheads="1"/>
          </p:cNvSpPr>
          <p:nvPr>
            <p:ph sz="quarter" idx="10"/>
          </p:nvPr>
        </p:nvSpPr>
        <p:spPr>
          <a:xfrm>
            <a:off x="406400" y="152400"/>
            <a:ext cx="8432800" cy="1143000"/>
          </a:xfrm>
        </p:spPr>
        <p:txBody>
          <a:bodyPr/>
          <a:lstStyle/>
          <a:p>
            <a:pPr eaLnBrk="1" hangingPunct="1"/>
            <a:r>
              <a:rPr lang="en-US" altLang="en-US"/>
              <a:t>OR Operations</a:t>
            </a:r>
            <a:endParaRPr lang="en-AU" altLang="en-US"/>
          </a:p>
        </p:txBody>
      </p:sp>
      <p:sp>
        <p:nvSpPr>
          <p:cNvPr id="4" name="Rectangle 2">
            <a:extLst>
              <a:ext uri="{FF2B5EF4-FFF2-40B4-BE49-F238E27FC236}">
                <a16:creationId xmlns:a16="http://schemas.microsoft.com/office/drawing/2014/main" id="{7EDD2DEA-F485-9CE5-FC91-EF7D1409D2E1}"/>
              </a:ext>
            </a:extLst>
          </p:cNvPr>
          <p:cNvSpPr>
            <a:spLocks noChangeArrowheads="1"/>
          </p:cNvSpPr>
          <p:nvPr/>
        </p:nvSpPr>
        <p:spPr bwMode="auto">
          <a:xfrm>
            <a:off x="4859338" y="3903314"/>
            <a:ext cx="612775" cy="16049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5" name="Rectangle 4">
            <a:extLst>
              <a:ext uri="{FF2B5EF4-FFF2-40B4-BE49-F238E27FC236}">
                <a16:creationId xmlns:a16="http://schemas.microsoft.com/office/drawing/2014/main" id="{FE44A8E2-B858-1283-24AD-1106520A774B}"/>
              </a:ext>
            </a:extLst>
          </p:cNvPr>
          <p:cNvSpPr txBox="1">
            <a:spLocks noChangeArrowheads="1"/>
          </p:cNvSpPr>
          <p:nvPr/>
        </p:nvSpPr>
        <p:spPr>
          <a:xfrm>
            <a:off x="684213" y="1620489"/>
            <a:ext cx="8270875" cy="20732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Useful to include bits in a word</a:t>
            </a:r>
          </a:p>
          <a:p>
            <a:pPr lvl="1"/>
            <a:r>
              <a:rPr lang="en-US" altLang="en-US"/>
              <a:t>Set some bits to 1, leave others unchanged</a:t>
            </a:r>
          </a:p>
          <a:p>
            <a:pPr>
              <a:spcBef>
                <a:spcPct val="50000"/>
              </a:spcBef>
              <a:spcAft>
                <a:spcPct val="30000"/>
              </a:spcAft>
              <a:buFont typeface="Wingdings" panose="05000000000000000000" pitchFamily="2" charset="2"/>
              <a:buNone/>
            </a:pPr>
            <a:r>
              <a:rPr lang="en-US" altLang="en-US" sz="2800">
                <a:latin typeface="Lucida Console" panose="020B0609040504020204" pitchFamily="49" charset="0"/>
              </a:rPr>
              <a:t>	or $t0, $t1, $t2</a:t>
            </a:r>
            <a:endParaRPr lang="en-AU" altLang="en-US" sz="2800">
              <a:latin typeface="Lucida Console" panose="020B0609040504020204" pitchFamily="49" charset="0"/>
            </a:endParaRPr>
          </a:p>
        </p:txBody>
      </p:sp>
      <p:sp>
        <p:nvSpPr>
          <p:cNvPr id="6" name="Text Box 5">
            <a:extLst>
              <a:ext uri="{FF2B5EF4-FFF2-40B4-BE49-F238E27FC236}">
                <a16:creationId xmlns:a16="http://schemas.microsoft.com/office/drawing/2014/main" id="{29DF272E-8C44-47FD-E34A-E9D02D4B9BBB}"/>
              </a:ext>
            </a:extLst>
          </p:cNvPr>
          <p:cNvSpPr txBox="1">
            <a:spLocks noChangeArrowheads="1"/>
          </p:cNvSpPr>
          <p:nvPr/>
        </p:nvSpPr>
        <p:spPr bwMode="auto">
          <a:xfrm>
            <a:off x="1924050" y="3898551"/>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0000 0000 0000 0000 0000 1101 1100 0000</a:t>
            </a:r>
            <a:endParaRPr lang="en-AU" altLang="en-US" sz="2000"/>
          </a:p>
        </p:txBody>
      </p:sp>
      <p:sp>
        <p:nvSpPr>
          <p:cNvPr id="7" name="Text Box 6">
            <a:extLst>
              <a:ext uri="{FF2B5EF4-FFF2-40B4-BE49-F238E27FC236}">
                <a16:creationId xmlns:a16="http://schemas.microsoft.com/office/drawing/2014/main" id="{C5C03675-2570-7B28-D384-24D08E1270A1}"/>
              </a:ext>
            </a:extLst>
          </p:cNvPr>
          <p:cNvSpPr txBox="1">
            <a:spLocks noChangeArrowheads="1"/>
          </p:cNvSpPr>
          <p:nvPr/>
        </p:nvSpPr>
        <p:spPr bwMode="auto">
          <a:xfrm>
            <a:off x="1924050" y="4458939"/>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0000 0000 0000 0000 0011 1100 0000 0000</a:t>
            </a:r>
            <a:endParaRPr lang="en-AU" altLang="en-US" sz="2000"/>
          </a:p>
        </p:txBody>
      </p:sp>
      <p:sp>
        <p:nvSpPr>
          <p:cNvPr id="8" name="Text Box 7">
            <a:extLst>
              <a:ext uri="{FF2B5EF4-FFF2-40B4-BE49-F238E27FC236}">
                <a16:creationId xmlns:a16="http://schemas.microsoft.com/office/drawing/2014/main" id="{12EE6454-B480-4E18-B76B-3E8DAD1053C2}"/>
              </a:ext>
            </a:extLst>
          </p:cNvPr>
          <p:cNvSpPr txBox="1">
            <a:spLocks noChangeArrowheads="1"/>
          </p:cNvSpPr>
          <p:nvPr/>
        </p:nvSpPr>
        <p:spPr bwMode="auto">
          <a:xfrm>
            <a:off x="1287463" y="3898551"/>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$t2</a:t>
            </a:r>
            <a:endParaRPr lang="en-AU" altLang="en-US" sz="2000"/>
          </a:p>
        </p:txBody>
      </p:sp>
      <p:sp>
        <p:nvSpPr>
          <p:cNvPr id="9" name="Text Box 8">
            <a:extLst>
              <a:ext uri="{FF2B5EF4-FFF2-40B4-BE49-F238E27FC236}">
                <a16:creationId xmlns:a16="http://schemas.microsoft.com/office/drawing/2014/main" id="{5200E02C-0CFD-4F3E-705F-2C91644CBC52}"/>
              </a:ext>
            </a:extLst>
          </p:cNvPr>
          <p:cNvSpPr txBox="1">
            <a:spLocks noChangeArrowheads="1"/>
          </p:cNvSpPr>
          <p:nvPr/>
        </p:nvSpPr>
        <p:spPr bwMode="auto">
          <a:xfrm>
            <a:off x="1287463" y="4458939"/>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$t1</a:t>
            </a:r>
            <a:endParaRPr lang="en-AU" altLang="en-US" sz="2000"/>
          </a:p>
        </p:txBody>
      </p:sp>
      <p:sp>
        <p:nvSpPr>
          <p:cNvPr id="10" name="Text Box 9">
            <a:extLst>
              <a:ext uri="{FF2B5EF4-FFF2-40B4-BE49-F238E27FC236}">
                <a16:creationId xmlns:a16="http://schemas.microsoft.com/office/drawing/2014/main" id="{21056C06-4754-2290-F915-84DD5AAA47FF}"/>
              </a:ext>
            </a:extLst>
          </p:cNvPr>
          <p:cNvSpPr txBox="1">
            <a:spLocks noChangeArrowheads="1"/>
          </p:cNvSpPr>
          <p:nvPr/>
        </p:nvSpPr>
        <p:spPr bwMode="auto">
          <a:xfrm>
            <a:off x="1924050" y="5106639"/>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0000 0000 0000 0000 0011 1101 1100 0000</a:t>
            </a:r>
            <a:endParaRPr lang="en-AU" altLang="en-US" sz="2000"/>
          </a:p>
        </p:txBody>
      </p:sp>
      <p:sp>
        <p:nvSpPr>
          <p:cNvPr id="11" name="Text Box 10">
            <a:extLst>
              <a:ext uri="{FF2B5EF4-FFF2-40B4-BE49-F238E27FC236}">
                <a16:creationId xmlns:a16="http://schemas.microsoft.com/office/drawing/2014/main" id="{91AE20EE-24BF-B1EB-6CEA-ECFCAFA9CBBB}"/>
              </a:ext>
            </a:extLst>
          </p:cNvPr>
          <p:cNvSpPr txBox="1">
            <a:spLocks noChangeArrowheads="1"/>
          </p:cNvSpPr>
          <p:nvPr/>
        </p:nvSpPr>
        <p:spPr bwMode="auto">
          <a:xfrm>
            <a:off x="1287463" y="5106639"/>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$t0</a:t>
            </a:r>
            <a:endParaRPr lang="en-AU" altLang="en-US" sz="2000"/>
          </a:p>
        </p:txBody>
      </p:sp>
    </p:spTree>
    <p:extLst>
      <p:ext uri="{BB962C8B-B14F-4D97-AF65-F5344CB8AC3E}">
        <p14:creationId xmlns:p14="http://schemas.microsoft.com/office/powerpoint/2010/main" val="209618435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03EC1DE-EB6C-FA28-F154-CE7FB2A6222D}"/>
              </a:ext>
            </a:extLst>
          </p:cNvPr>
          <p:cNvSpPr>
            <a:spLocks noGrp="1" noChangeArrowheads="1"/>
          </p:cNvSpPr>
          <p:nvPr>
            <p:ph sz="quarter" idx="10"/>
          </p:nvPr>
        </p:nvSpPr>
        <p:spPr>
          <a:xfrm>
            <a:off x="406400" y="152400"/>
            <a:ext cx="8432800" cy="1143000"/>
          </a:xfrm>
        </p:spPr>
        <p:txBody>
          <a:bodyPr/>
          <a:lstStyle/>
          <a:p>
            <a:pPr eaLnBrk="1" hangingPunct="1"/>
            <a:r>
              <a:rPr lang="en-US" altLang="en-US"/>
              <a:t>NOT Operations</a:t>
            </a:r>
            <a:endParaRPr lang="en-AU" altLang="en-US"/>
          </a:p>
        </p:txBody>
      </p:sp>
      <p:sp>
        <p:nvSpPr>
          <p:cNvPr id="4" name="Rectangle 3">
            <a:extLst>
              <a:ext uri="{FF2B5EF4-FFF2-40B4-BE49-F238E27FC236}">
                <a16:creationId xmlns:a16="http://schemas.microsoft.com/office/drawing/2014/main" id="{5E7FD26E-56C3-C2AE-F822-E3479BD6C7E2}"/>
              </a:ext>
            </a:extLst>
          </p:cNvPr>
          <p:cNvSpPr txBox="1">
            <a:spLocks noChangeArrowheads="1"/>
          </p:cNvSpPr>
          <p:nvPr/>
        </p:nvSpPr>
        <p:spPr>
          <a:xfrm>
            <a:off x="684213" y="1586933"/>
            <a:ext cx="8270875" cy="322738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Useful to invert bits in a word</a:t>
            </a:r>
          </a:p>
          <a:p>
            <a:pPr lvl="1"/>
            <a:r>
              <a:rPr lang="en-US" altLang="en-US"/>
              <a:t>Change 0 to 1, and 1 to 0</a:t>
            </a:r>
          </a:p>
          <a:p>
            <a:r>
              <a:rPr lang="en-US" altLang="en-US"/>
              <a:t>MIPS has NOR 3-operand instruction</a:t>
            </a:r>
          </a:p>
          <a:p>
            <a:pPr lvl="1"/>
            <a:r>
              <a:rPr lang="en-US" altLang="en-US"/>
              <a:t>a NOR b == NOT ( a OR b )</a:t>
            </a:r>
          </a:p>
          <a:p>
            <a:pPr>
              <a:spcBef>
                <a:spcPct val="50000"/>
              </a:spcBef>
              <a:spcAft>
                <a:spcPct val="30000"/>
              </a:spcAft>
              <a:buFont typeface="Wingdings" panose="05000000000000000000" pitchFamily="2" charset="2"/>
              <a:buNone/>
            </a:pPr>
            <a:r>
              <a:rPr lang="en-US" altLang="en-US" sz="2800">
                <a:latin typeface="Lucida Console" panose="020B0609040504020204" pitchFamily="49" charset="0"/>
              </a:rPr>
              <a:t>	nor $t0, $t1, $zero</a:t>
            </a:r>
            <a:endParaRPr lang="en-AU" altLang="en-US" sz="2800">
              <a:latin typeface="Lucida Console" panose="020B0609040504020204" pitchFamily="49" charset="0"/>
            </a:endParaRPr>
          </a:p>
        </p:txBody>
      </p:sp>
      <p:sp>
        <p:nvSpPr>
          <p:cNvPr id="5" name="Text Box 4">
            <a:extLst>
              <a:ext uri="{FF2B5EF4-FFF2-40B4-BE49-F238E27FC236}">
                <a16:creationId xmlns:a16="http://schemas.microsoft.com/office/drawing/2014/main" id="{36A5D893-A91C-5F63-C39C-D1254F39D094}"/>
              </a:ext>
            </a:extLst>
          </p:cNvPr>
          <p:cNvSpPr txBox="1">
            <a:spLocks noChangeArrowheads="1"/>
          </p:cNvSpPr>
          <p:nvPr/>
        </p:nvSpPr>
        <p:spPr bwMode="auto">
          <a:xfrm>
            <a:off x="1924050" y="5047683"/>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0000 0000 0000 0000 0011 1100 0000 0000</a:t>
            </a:r>
            <a:endParaRPr lang="en-AU" altLang="en-US" sz="2000"/>
          </a:p>
        </p:txBody>
      </p:sp>
      <p:sp>
        <p:nvSpPr>
          <p:cNvPr id="6" name="Text Box 5">
            <a:extLst>
              <a:ext uri="{FF2B5EF4-FFF2-40B4-BE49-F238E27FC236}">
                <a16:creationId xmlns:a16="http://schemas.microsoft.com/office/drawing/2014/main" id="{5F00CC3B-0C37-4BEE-33FF-6E32DC2FD631}"/>
              </a:ext>
            </a:extLst>
          </p:cNvPr>
          <p:cNvSpPr txBox="1">
            <a:spLocks noChangeArrowheads="1"/>
          </p:cNvSpPr>
          <p:nvPr/>
        </p:nvSpPr>
        <p:spPr bwMode="auto">
          <a:xfrm>
            <a:off x="1287463" y="5047683"/>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$t1</a:t>
            </a:r>
            <a:endParaRPr lang="en-AU" altLang="en-US" sz="2000"/>
          </a:p>
        </p:txBody>
      </p:sp>
      <p:sp>
        <p:nvSpPr>
          <p:cNvPr id="7" name="Text Box 6">
            <a:extLst>
              <a:ext uri="{FF2B5EF4-FFF2-40B4-BE49-F238E27FC236}">
                <a16:creationId xmlns:a16="http://schemas.microsoft.com/office/drawing/2014/main" id="{EF443D17-BA15-F803-1329-AD90AE9F10F1}"/>
              </a:ext>
            </a:extLst>
          </p:cNvPr>
          <p:cNvSpPr txBox="1">
            <a:spLocks noChangeArrowheads="1"/>
          </p:cNvSpPr>
          <p:nvPr/>
        </p:nvSpPr>
        <p:spPr bwMode="auto">
          <a:xfrm>
            <a:off x="1924050" y="5695383"/>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1111 1111 1111 1111 1100 0011 1111 1111</a:t>
            </a:r>
            <a:endParaRPr lang="en-AU" altLang="en-US" sz="2000"/>
          </a:p>
        </p:txBody>
      </p:sp>
      <p:sp>
        <p:nvSpPr>
          <p:cNvPr id="8" name="Text Box 7">
            <a:extLst>
              <a:ext uri="{FF2B5EF4-FFF2-40B4-BE49-F238E27FC236}">
                <a16:creationId xmlns:a16="http://schemas.microsoft.com/office/drawing/2014/main" id="{84411BE9-6D51-F081-CEE8-E95BCF1B922B}"/>
              </a:ext>
            </a:extLst>
          </p:cNvPr>
          <p:cNvSpPr txBox="1">
            <a:spLocks noChangeArrowheads="1"/>
          </p:cNvSpPr>
          <p:nvPr/>
        </p:nvSpPr>
        <p:spPr bwMode="auto">
          <a:xfrm>
            <a:off x="1287463" y="5695383"/>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$t0</a:t>
            </a:r>
            <a:endParaRPr lang="en-AU" altLang="en-US" sz="2000"/>
          </a:p>
        </p:txBody>
      </p:sp>
      <p:sp>
        <p:nvSpPr>
          <p:cNvPr id="9" name="AutoShape 8">
            <a:extLst>
              <a:ext uri="{FF2B5EF4-FFF2-40B4-BE49-F238E27FC236}">
                <a16:creationId xmlns:a16="http://schemas.microsoft.com/office/drawing/2014/main" id="{CE4B6952-03BF-50C7-A8CA-D62DB875D1AF}"/>
              </a:ext>
            </a:extLst>
          </p:cNvPr>
          <p:cNvSpPr/>
          <p:nvPr/>
        </p:nvSpPr>
        <p:spPr bwMode="auto">
          <a:xfrm>
            <a:off x="6877050" y="4034858"/>
            <a:ext cx="2084388" cy="609600"/>
          </a:xfrm>
          <a:prstGeom prst="borderCallout1">
            <a:avLst>
              <a:gd name="adj1" fmla="val 18750"/>
              <a:gd name="adj2" fmla="val -3657"/>
              <a:gd name="adj3" fmla="val 26301"/>
              <a:gd name="adj4" fmla="val -75477"/>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Register 0: always read as zero</a:t>
            </a:r>
            <a:endParaRPr lang="en-AU" altLang="en-US" sz="1800"/>
          </a:p>
        </p:txBody>
      </p:sp>
    </p:spTree>
    <p:extLst>
      <p:ext uri="{BB962C8B-B14F-4D97-AF65-F5344CB8AC3E}">
        <p14:creationId xmlns:p14="http://schemas.microsoft.com/office/powerpoint/2010/main" val="191459293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CC6F15E-0A10-3DBB-A6D9-A71A69580675}"/>
              </a:ext>
            </a:extLst>
          </p:cNvPr>
          <p:cNvSpPr>
            <a:spLocks noGrp="1" noChangeArrowheads="1"/>
          </p:cNvSpPr>
          <p:nvPr>
            <p:ph sz="quarter" idx="10"/>
          </p:nvPr>
        </p:nvSpPr>
        <p:spPr>
          <a:xfrm>
            <a:off x="406400" y="152400"/>
            <a:ext cx="8432800" cy="1143000"/>
          </a:xfrm>
        </p:spPr>
        <p:txBody>
          <a:bodyPr/>
          <a:lstStyle/>
          <a:p>
            <a:pPr eaLnBrk="1" hangingPunct="1"/>
            <a:r>
              <a:rPr lang="en-US" altLang="en-US"/>
              <a:t>Conditional Operations</a:t>
            </a:r>
            <a:endParaRPr lang="en-AU" altLang="en-US"/>
          </a:p>
        </p:txBody>
      </p:sp>
      <p:sp>
        <p:nvSpPr>
          <p:cNvPr id="4" name="Rectangle 3">
            <a:extLst>
              <a:ext uri="{FF2B5EF4-FFF2-40B4-BE49-F238E27FC236}">
                <a16:creationId xmlns:a16="http://schemas.microsoft.com/office/drawing/2014/main" id="{06E6C51B-868F-4E5B-BFF6-366DC40E1C59}"/>
              </a:ext>
            </a:extLst>
          </p:cNvPr>
          <p:cNvSpPr txBox="1">
            <a:spLocks noChangeArrowheads="1"/>
          </p:cNvSpPr>
          <p:nvPr/>
        </p:nvSpPr>
        <p:spPr>
          <a:xfrm>
            <a:off x="684213" y="1494654"/>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Branch to a labeled instruction if a condition is true</a:t>
            </a:r>
          </a:p>
          <a:p>
            <a:pPr lvl="1">
              <a:lnSpc>
                <a:spcPct val="90000"/>
              </a:lnSpc>
            </a:pPr>
            <a:r>
              <a:rPr lang="en-US" altLang="en-US"/>
              <a:t>Otherwise, continue sequentially</a:t>
            </a:r>
          </a:p>
          <a:p>
            <a:pPr>
              <a:lnSpc>
                <a:spcPct val="90000"/>
              </a:lnSpc>
            </a:pPr>
            <a:r>
              <a:rPr lang="en-US" altLang="en-US">
                <a:latin typeface="Lucida Console" panose="020B0609040504020204" pitchFamily="49" charset="0"/>
              </a:rPr>
              <a:t>beq rs, rt, L1</a:t>
            </a:r>
          </a:p>
          <a:p>
            <a:pPr lvl="1">
              <a:lnSpc>
                <a:spcPct val="90000"/>
              </a:lnSpc>
            </a:pPr>
            <a:r>
              <a:rPr lang="en-US" altLang="en-US"/>
              <a:t>if (rs == rt) branch to instruction labeled L1;</a:t>
            </a:r>
          </a:p>
          <a:p>
            <a:pPr>
              <a:lnSpc>
                <a:spcPct val="90000"/>
              </a:lnSpc>
            </a:pPr>
            <a:r>
              <a:rPr lang="en-US" altLang="en-US">
                <a:latin typeface="Lucida Console" panose="020B0609040504020204" pitchFamily="49" charset="0"/>
              </a:rPr>
              <a:t>bne rs, rt, L1</a:t>
            </a:r>
          </a:p>
          <a:p>
            <a:pPr lvl="1">
              <a:lnSpc>
                <a:spcPct val="90000"/>
              </a:lnSpc>
            </a:pPr>
            <a:r>
              <a:rPr lang="en-US" altLang="en-US"/>
              <a:t>if (rs != rt) branch to instruction labeled L1;</a:t>
            </a:r>
          </a:p>
          <a:p>
            <a:pPr>
              <a:lnSpc>
                <a:spcPct val="90000"/>
              </a:lnSpc>
            </a:pPr>
            <a:r>
              <a:rPr lang="en-US" altLang="en-US">
                <a:latin typeface="Lucida Console" panose="020B0609040504020204" pitchFamily="49" charset="0"/>
              </a:rPr>
              <a:t>j L1</a:t>
            </a:r>
          </a:p>
          <a:p>
            <a:pPr lvl="1">
              <a:lnSpc>
                <a:spcPct val="90000"/>
              </a:lnSpc>
            </a:pPr>
            <a:r>
              <a:rPr lang="en-US" altLang="en-US"/>
              <a:t>unconditional jump to instruction labeled L1</a:t>
            </a:r>
            <a:endParaRPr lang="en-AU" altLang="en-US"/>
          </a:p>
        </p:txBody>
      </p:sp>
    </p:spTree>
    <p:extLst>
      <p:ext uri="{BB962C8B-B14F-4D97-AF65-F5344CB8AC3E}">
        <p14:creationId xmlns:p14="http://schemas.microsoft.com/office/powerpoint/2010/main" val="3017610162"/>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2DA2869-845A-AED3-649F-EADB2D37E88A}"/>
              </a:ext>
            </a:extLst>
          </p:cNvPr>
          <p:cNvSpPr>
            <a:spLocks noGrp="1" noChangeArrowheads="1"/>
          </p:cNvSpPr>
          <p:nvPr>
            <p:ph sz="quarter" idx="10"/>
          </p:nvPr>
        </p:nvSpPr>
        <p:spPr>
          <a:xfrm>
            <a:off x="406400" y="152400"/>
            <a:ext cx="8432800" cy="1143000"/>
          </a:xfrm>
        </p:spPr>
        <p:txBody>
          <a:bodyPr/>
          <a:lstStyle/>
          <a:p>
            <a:pPr eaLnBrk="1" hangingPunct="1"/>
            <a:r>
              <a:rPr lang="en-US" altLang="en-US"/>
              <a:t>Compiling If Statements</a:t>
            </a:r>
            <a:endParaRPr lang="en-AU" altLang="en-US"/>
          </a:p>
        </p:txBody>
      </p:sp>
      <p:sp>
        <p:nvSpPr>
          <p:cNvPr id="4" name="Rectangle 3">
            <a:extLst>
              <a:ext uri="{FF2B5EF4-FFF2-40B4-BE49-F238E27FC236}">
                <a16:creationId xmlns:a16="http://schemas.microsoft.com/office/drawing/2014/main" id="{1EFB710A-754F-114E-5363-1B3C0DDBD841}"/>
              </a:ext>
            </a:extLst>
          </p:cNvPr>
          <p:cNvSpPr txBox="1">
            <a:spLocks noChangeArrowheads="1"/>
          </p:cNvSpPr>
          <p:nvPr/>
        </p:nvSpPr>
        <p:spPr>
          <a:xfrm>
            <a:off x="684213" y="1402375"/>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C code:</a:t>
            </a:r>
          </a:p>
          <a:p>
            <a:pPr>
              <a:lnSpc>
                <a:spcPct val="90000"/>
              </a:lnSpc>
              <a:spcBef>
                <a:spcPct val="50000"/>
              </a:spcBef>
              <a:spcAft>
                <a:spcPct val="30000"/>
              </a:spcAft>
              <a:buFont typeface="Wingdings" panose="05000000000000000000" pitchFamily="2" charset="2"/>
              <a:buNone/>
            </a:pPr>
            <a:r>
              <a:rPr lang="en-US" altLang="en-US" sz="2800">
                <a:latin typeface="Lucida Console" panose="020B0609040504020204" pitchFamily="49" charset="0"/>
              </a:rPr>
              <a:t>	if (i==j) f = g+h;</a:t>
            </a:r>
            <a:br>
              <a:rPr lang="en-US" altLang="en-US" sz="2800">
                <a:latin typeface="Lucida Console" panose="020B0609040504020204" pitchFamily="49" charset="0"/>
              </a:rPr>
            </a:br>
            <a:r>
              <a:rPr lang="en-US" altLang="en-US" sz="2800">
                <a:latin typeface="Lucida Console" panose="020B0609040504020204" pitchFamily="49" charset="0"/>
              </a:rPr>
              <a:t>else f = g-h;</a:t>
            </a:r>
          </a:p>
          <a:p>
            <a:pPr lvl="1">
              <a:lnSpc>
                <a:spcPct val="90000"/>
              </a:lnSpc>
            </a:pPr>
            <a:r>
              <a:rPr lang="en-US" altLang="en-US"/>
              <a:t>f, g, … in $s0, $s1, …</a:t>
            </a:r>
          </a:p>
          <a:p>
            <a:pPr>
              <a:lnSpc>
                <a:spcPct val="90000"/>
              </a:lnSpc>
            </a:pPr>
            <a:r>
              <a:rPr lang="en-US" altLang="en-US"/>
              <a:t>Compiled MIPS code:</a:t>
            </a:r>
          </a:p>
          <a:p>
            <a:pPr>
              <a:lnSpc>
                <a:spcPct val="90000"/>
              </a:lnSpc>
              <a:spcBef>
                <a:spcPct val="50000"/>
              </a:spcBef>
              <a:spcAft>
                <a:spcPct val="30000"/>
              </a:spcAft>
              <a:buFont typeface="Wingdings" panose="05000000000000000000" pitchFamily="2" charset="2"/>
              <a:buNone/>
            </a:pPr>
            <a:r>
              <a:rPr lang="en-US" altLang="en-US" sz="2800">
                <a:latin typeface="Lucida Console" panose="020B0609040504020204" pitchFamily="49" charset="0"/>
              </a:rPr>
              <a:t>	      bne $s3, $s4, Else</a:t>
            </a:r>
            <a:br>
              <a:rPr lang="en-US" altLang="en-US" sz="2800">
                <a:latin typeface="Lucida Console" panose="020B0609040504020204" pitchFamily="49" charset="0"/>
              </a:rPr>
            </a:br>
            <a:r>
              <a:rPr lang="en-US" altLang="en-US" sz="2800">
                <a:latin typeface="Lucida Console" panose="020B0609040504020204" pitchFamily="49" charset="0"/>
              </a:rPr>
              <a:t>      add $s0, $s1, $s2</a:t>
            </a:r>
            <a:br>
              <a:rPr lang="en-US" altLang="en-US" sz="2800">
                <a:latin typeface="Lucida Console" panose="020B0609040504020204" pitchFamily="49" charset="0"/>
              </a:rPr>
            </a:br>
            <a:r>
              <a:rPr lang="en-US" altLang="en-US" sz="2800">
                <a:latin typeface="Lucida Console" panose="020B0609040504020204" pitchFamily="49" charset="0"/>
              </a:rPr>
              <a:t>      j   Exit</a:t>
            </a:r>
            <a:br>
              <a:rPr lang="en-US" altLang="en-US" sz="2800">
                <a:latin typeface="Lucida Console" panose="020B0609040504020204" pitchFamily="49" charset="0"/>
              </a:rPr>
            </a:br>
            <a:r>
              <a:rPr lang="en-US" altLang="en-US" sz="2800">
                <a:latin typeface="Lucida Console" panose="020B0609040504020204" pitchFamily="49" charset="0"/>
              </a:rPr>
              <a:t>Else: sub $s0, $s1, $s2</a:t>
            </a:r>
            <a:br>
              <a:rPr lang="en-US" altLang="en-US" sz="2800">
                <a:latin typeface="Lucida Console" panose="020B0609040504020204" pitchFamily="49" charset="0"/>
              </a:rPr>
            </a:br>
            <a:r>
              <a:rPr lang="en-US" altLang="en-US" sz="2800">
                <a:latin typeface="Lucida Console" panose="020B0609040504020204" pitchFamily="49" charset="0"/>
              </a:rPr>
              <a:t>Exit: …</a:t>
            </a:r>
            <a:endParaRPr lang="en-AU" altLang="en-US" sz="2800">
              <a:latin typeface="Lucida Console" panose="020B0609040504020204" pitchFamily="49" charset="0"/>
            </a:endParaRPr>
          </a:p>
        </p:txBody>
      </p:sp>
    </p:spTree>
    <p:extLst>
      <p:ext uri="{BB962C8B-B14F-4D97-AF65-F5344CB8AC3E}">
        <p14:creationId xmlns:p14="http://schemas.microsoft.com/office/powerpoint/2010/main" val="346744977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692CA41-CB50-899D-A7B0-E1CE269E5A0A}"/>
              </a:ext>
            </a:extLst>
          </p:cNvPr>
          <p:cNvSpPr>
            <a:spLocks noGrp="1" noChangeArrowheads="1"/>
          </p:cNvSpPr>
          <p:nvPr>
            <p:ph sz="quarter" idx="10"/>
          </p:nvPr>
        </p:nvSpPr>
        <p:spPr>
          <a:xfrm>
            <a:off x="406400" y="152400"/>
            <a:ext cx="8432800" cy="1143000"/>
          </a:xfrm>
        </p:spPr>
        <p:txBody>
          <a:bodyPr/>
          <a:lstStyle/>
          <a:p>
            <a:pPr eaLnBrk="1" hangingPunct="1"/>
            <a:r>
              <a:rPr lang="en-US" altLang="en-US"/>
              <a:t>Compiling Loop Statements</a:t>
            </a:r>
            <a:endParaRPr lang="en-AU" altLang="en-US"/>
          </a:p>
        </p:txBody>
      </p:sp>
      <p:sp>
        <p:nvSpPr>
          <p:cNvPr id="4" name="Rectangle 3">
            <a:extLst>
              <a:ext uri="{FF2B5EF4-FFF2-40B4-BE49-F238E27FC236}">
                <a16:creationId xmlns:a16="http://schemas.microsoft.com/office/drawing/2014/main" id="{C858DDC1-9E01-4ED4-534B-AC1CCFA204AB}"/>
              </a:ext>
            </a:extLst>
          </p:cNvPr>
          <p:cNvSpPr txBox="1">
            <a:spLocks noChangeArrowheads="1"/>
          </p:cNvSpPr>
          <p:nvPr/>
        </p:nvSpPr>
        <p:spPr>
          <a:xfrm>
            <a:off x="684213" y="161210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a:t>C code:</a:t>
            </a:r>
          </a:p>
          <a:p>
            <a:pPr>
              <a:lnSpc>
                <a:spcPct val="80000"/>
              </a:lnSpc>
              <a:spcBef>
                <a:spcPct val="50000"/>
              </a:spcBef>
              <a:spcAft>
                <a:spcPct val="30000"/>
              </a:spcAft>
              <a:buFont typeface="Wingdings" panose="05000000000000000000" pitchFamily="2" charset="2"/>
              <a:buNone/>
            </a:pPr>
            <a:r>
              <a:rPr lang="en-US" altLang="en-US" sz="2800">
                <a:latin typeface="Lucida Console" panose="020B0609040504020204" pitchFamily="49" charset="0"/>
              </a:rPr>
              <a:t>	while (save[i] == k) i += 1;</a:t>
            </a:r>
          </a:p>
          <a:p>
            <a:pPr lvl="1">
              <a:lnSpc>
                <a:spcPct val="80000"/>
              </a:lnSpc>
            </a:pPr>
            <a:r>
              <a:rPr lang="en-US" altLang="en-US" err="1"/>
              <a:t>i in $s3, k in $s5, address of save in $s6</a:t>
            </a:r>
          </a:p>
          <a:p>
            <a:pPr>
              <a:lnSpc>
                <a:spcPct val="80000"/>
              </a:lnSpc>
            </a:pPr>
            <a:r>
              <a:rPr lang="en-US" altLang="en-US"/>
              <a:t>Compiled MIPS code:</a:t>
            </a:r>
          </a:p>
          <a:p>
            <a:pPr>
              <a:lnSpc>
                <a:spcPct val="80000"/>
              </a:lnSpc>
              <a:spcBef>
                <a:spcPct val="50000"/>
              </a:spcBef>
              <a:spcAft>
                <a:spcPct val="30000"/>
              </a:spcAft>
              <a:buFont typeface="Wingdings" panose="05000000000000000000" pitchFamily="2" charset="2"/>
              <a:buNone/>
            </a:pPr>
            <a:r>
              <a:rPr lang="en-US" altLang="en-US" sz="2800">
                <a:latin typeface="Lucida Console" panose="020B0609040504020204" pitchFamily="49" charset="0"/>
              </a:rPr>
              <a:t>	Loop: sll  $t1, $s3, 2</a:t>
            </a:r>
            <a:br>
              <a:rPr lang="en-US" altLang="en-US" sz="2800">
                <a:latin typeface="Lucida Console" panose="020B0609040504020204" pitchFamily="49" charset="0"/>
              </a:rPr>
            </a:br>
            <a:r>
              <a:rPr lang="en-US" altLang="en-US" sz="2800">
                <a:latin typeface="Lucida Console" panose="020B0609040504020204" pitchFamily="49" charset="0"/>
              </a:rPr>
              <a:t>      add  $t1, $t1, $s6</a:t>
            </a:r>
            <a:br>
              <a:rPr lang="en-US" altLang="en-US" sz="2800">
                <a:latin typeface="Lucida Console" panose="020B0609040504020204" pitchFamily="49" charset="0"/>
              </a:rPr>
            </a:br>
            <a:r>
              <a:rPr lang="en-US" altLang="en-US" sz="2800">
                <a:latin typeface="Lucida Console" panose="020B0609040504020204" pitchFamily="49" charset="0"/>
              </a:rPr>
              <a:t>      lw   $t0, 0($t1)</a:t>
            </a:r>
            <a:br>
              <a:rPr lang="en-US" altLang="en-US" sz="2800">
                <a:latin typeface="Lucida Console" panose="020B0609040504020204" pitchFamily="49" charset="0"/>
              </a:rPr>
            </a:br>
            <a:r>
              <a:rPr lang="en-US" altLang="en-US" sz="2800">
                <a:latin typeface="Lucida Console" panose="020B0609040504020204" pitchFamily="49" charset="0"/>
              </a:rPr>
              <a:t>      bne  $t0, $s5, Exit</a:t>
            </a:r>
            <a:br>
              <a:rPr lang="en-US" altLang="en-US" sz="2800">
                <a:latin typeface="Lucida Console" panose="020B0609040504020204" pitchFamily="49" charset="0"/>
              </a:rPr>
            </a:br>
            <a:r>
              <a:rPr lang="en-US" altLang="en-US" sz="2800">
                <a:latin typeface="Lucida Console" panose="020B0609040504020204" pitchFamily="49" charset="0"/>
              </a:rPr>
              <a:t>      addi $s3, $s3, 1</a:t>
            </a:r>
            <a:br>
              <a:rPr lang="en-US" altLang="en-US" sz="2800">
                <a:latin typeface="Lucida Console" panose="020B0609040504020204" pitchFamily="49" charset="0"/>
              </a:rPr>
            </a:br>
            <a:r>
              <a:rPr lang="en-US" altLang="en-US" sz="2800">
                <a:latin typeface="Lucida Console" panose="020B0609040504020204" pitchFamily="49" charset="0"/>
              </a:rPr>
              <a:t>      j    Loop</a:t>
            </a:r>
            <a:br>
              <a:rPr lang="en-US" altLang="en-US" sz="2800">
                <a:latin typeface="Lucida Console" panose="020B0609040504020204" pitchFamily="49" charset="0"/>
              </a:rPr>
            </a:br>
            <a:r>
              <a:rPr lang="en-US" altLang="en-US" sz="2800">
                <a:latin typeface="Lucida Console" panose="020B0609040504020204" pitchFamily="49" charset="0"/>
              </a:rPr>
              <a:t>Exit: …</a:t>
            </a:r>
            <a:endParaRPr lang="en-AU" altLang="en-US" sz="2800">
              <a:latin typeface="Lucida Console" panose="020B0609040504020204" pitchFamily="49" charset="0"/>
            </a:endParaRPr>
          </a:p>
        </p:txBody>
      </p:sp>
    </p:spTree>
    <p:extLst>
      <p:ext uri="{BB962C8B-B14F-4D97-AF65-F5344CB8AC3E}">
        <p14:creationId xmlns:p14="http://schemas.microsoft.com/office/powerpoint/2010/main" val="18887689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eaLnBrk="1" hangingPunct="1"/>
            <a:r>
              <a:rPr lang="en-AU" altLang="en-US"/>
              <a:t>How programs are translated into the machine language</a:t>
            </a:r>
          </a:p>
          <a:p>
            <a:pPr lvl="1" eaLnBrk="1" hangingPunct="1"/>
            <a:r>
              <a:rPr lang="en-AU" altLang="en-US"/>
              <a:t>And how the hardware executes them</a:t>
            </a:r>
          </a:p>
          <a:p>
            <a:pPr eaLnBrk="1" hangingPunct="1"/>
            <a:r>
              <a:rPr lang="en-AU" altLang="en-US"/>
              <a:t>The hardware/software interface</a:t>
            </a:r>
          </a:p>
          <a:p>
            <a:pPr eaLnBrk="1" hangingPunct="1"/>
            <a:r>
              <a:rPr lang="en-AU" altLang="en-US"/>
              <a:t>What determines program performance</a:t>
            </a:r>
          </a:p>
          <a:p>
            <a:pPr lvl="1" eaLnBrk="1" hangingPunct="1"/>
            <a:r>
              <a:rPr lang="en-AU" altLang="en-US"/>
              <a:t>And how it can be improved</a:t>
            </a:r>
          </a:p>
          <a:p>
            <a:pPr eaLnBrk="1" hangingPunct="1"/>
            <a:r>
              <a:rPr lang="en-AU" altLang="en-US"/>
              <a:t>How hardware designers improve performance</a:t>
            </a:r>
          </a:p>
          <a:p>
            <a:pPr eaLnBrk="1" hangingPunct="1"/>
            <a:r>
              <a:rPr lang="en-AU" altLang="en-US"/>
              <a:t>What is parallel processing</a:t>
            </a:r>
          </a:p>
          <a:p>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AU" altLang="en-US"/>
              <a:t>What You Will Learn</a:t>
            </a:r>
            <a:endParaRPr lang="en-IN"/>
          </a:p>
        </p:txBody>
      </p:sp>
    </p:spTree>
    <p:extLst>
      <p:ext uri="{BB962C8B-B14F-4D97-AF65-F5344CB8AC3E}">
        <p14:creationId xmlns:p14="http://schemas.microsoft.com/office/powerpoint/2010/main" val="1544709845"/>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2F06CFE-C5DE-EE1C-F542-52F0BBD969B3}"/>
              </a:ext>
            </a:extLst>
          </p:cNvPr>
          <p:cNvSpPr>
            <a:spLocks noGrp="1" noChangeArrowheads="1"/>
          </p:cNvSpPr>
          <p:nvPr>
            <p:ph sz="quarter" idx="10"/>
          </p:nvPr>
        </p:nvSpPr>
        <p:spPr>
          <a:xfrm>
            <a:off x="406400" y="152400"/>
            <a:ext cx="8432800" cy="1143000"/>
          </a:xfrm>
        </p:spPr>
        <p:txBody>
          <a:bodyPr/>
          <a:lstStyle/>
          <a:p>
            <a:pPr eaLnBrk="1" hangingPunct="1"/>
            <a:r>
              <a:rPr lang="en-US" altLang="en-US"/>
              <a:t>More Conditional Operations</a:t>
            </a:r>
            <a:endParaRPr lang="en-AU" altLang="en-US"/>
          </a:p>
        </p:txBody>
      </p:sp>
      <p:sp>
        <p:nvSpPr>
          <p:cNvPr id="4" name="Rectangle 3">
            <a:extLst>
              <a:ext uri="{FF2B5EF4-FFF2-40B4-BE49-F238E27FC236}">
                <a16:creationId xmlns:a16="http://schemas.microsoft.com/office/drawing/2014/main" id="{884676FC-F7F4-A505-604D-B7C598CCA437}"/>
              </a:ext>
            </a:extLst>
          </p:cNvPr>
          <p:cNvSpPr txBox="1">
            <a:spLocks noChangeArrowheads="1"/>
          </p:cNvSpPr>
          <p:nvPr/>
        </p:nvSpPr>
        <p:spPr>
          <a:xfrm>
            <a:off x="659046" y="1393986"/>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Set result to 1 if a condition is true</a:t>
            </a:r>
          </a:p>
          <a:p>
            <a:pPr lvl="1"/>
            <a:r>
              <a:rPr lang="en-US" altLang="en-US"/>
              <a:t>Otherwise, set to 0</a:t>
            </a:r>
          </a:p>
          <a:p>
            <a:r>
              <a:rPr lang="en-US" altLang="en-US">
                <a:latin typeface="Lucida Console" panose="020B0609040504020204" pitchFamily="49" charset="0"/>
              </a:rPr>
              <a:t>slt rd, rs, rt</a:t>
            </a:r>
          </a:p>
          <a:p>
            <a:pPr lvl="1"/>
            <a:r>
              <a:rPr lang="en-US" altLang="en-US"/>
              <a:t>if (rs &lt; rt) rd = 1; else rd = 0;</a:t>
            </a:r>
          </a:p>
          <a:p>
            <a:r>
              <a:rPr lang="en-US" altLang="en-US">
                <a:latin typeface="Lucida Console" panose="020B0609040504020204" pitchFamily="49" charset="0"/>
              </a:rPr>
              <a:t>slti rt, rs, constant</a:t>
            </a:r>
          </a:p>
          <a:p>
            <a:pPr lvl="1"/>
            <a:r>
              <a:rPr lang="en-US" altLang="en-US"/>
              <a:t>if (rs &lt; constant) rt = 1; else rt = 0;</a:t>
            </a:r>
          </a:p>
          <a:p>
            <a:r>
              <a:rPr lang="en-US" altLang="en-US"/>
              <a:t>Use in combination with </a:t>
            </a:r>
            <a:r>
              <a:rPr lang="en-US" altLang="en-US">
                <a:latin typeface="Lucida Console" panose="020B0609040504020204" pitchFamily="49" charset="0"/>
              </a:rPr>
              <a:t>beq</a:t>
            </a:r>
            <a:r>
              <a:rPr lang="en-US" altLang="en-US"/>
              <a:t>, </a:t>
            </a:r>
            <a:r>
              <a:rPr lang="en-US" altLang="en-US">
                <a:latin typeface="Lucida Console" panose="020B0609040504020204" pitchFamily="49" charset="0"/>
              </a:rPr>
              <a:t>bne</a:t>
            </a:r>
          </a:p>
          <a:p>
            <a:pPr lvl="1">
              <a:buFont typeface="Wingdings" panose="05000000000000000000" pitchFamily="2" charset="2"/>
              <a:buNone/>
            </a:pPr>
            <a:r>
              <a:rPr lang="en-US" altLang="en-US" sz="2400"/>
              <a:t>	</a:t>
            </a:r>
            <a:r>
              <a:rPr lang="en-US" altLang="en-US" sz="2400">
                <a:latin typeface="Lucida Console" panose="020B0609040504020204" pitchFamily="49" charset="0"/>
              </a:rPr>
              <a:t>slt $t0, $s1, $s2  # if ($s1 &lt; $s2)</a:t>
            </a:r>
            <a:br>
              <a:rPr lang="en-US" altLang="en-US" sz="2400">
                <a:latin typeface="Lucida Console" panose="020B0609040504020204" pitchFamily="49" charset="0"/>
              </a:rPr>
            </a:br>
            <a:r>
              <a:rPr lang="en-US" altLang="en-US" sz="2400">
                <a:latin typeface="Lucida Console" panose="020B0609040504020204" pitchFamily="49" charset="0"/>
              </a:rPr>
              <a:t>bne $t0, $zero, L  #   branch to L</a:t>
            </a:r>
          </a:p>
        </p:txBody>
      </p:sp>
    </p:spTree>
    <p:extLst>
      <p:ext uri="{BB962C8B-B14F-4D97-AF65-F5344CB8AC3E}">
        <p14:creationId xmlns:p14="http://schemas.microsoft.com/office/powerpoint/2010/main" val="343767106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B111CEB-3724-B122-0287-D05558F794A1}"/>
              </a:ext>
            </a:extLst>
          </p:cNvPr>
          <p:cNvSpPr>
            <a:spLocks noGrp="1" noChangeArrowheads="1"/>
          </p:cNvSpPr>
          <p:nvPr>
            <p:ph sz="quarter" idx="10"/>
          </p:nvPr>
        </p:nvSpPr>
        <p:spPr>
          <a:xfrm>
            <a:off x="406400" y="152400"/>
            <a:ext cx="8432800" cy="1143000"/>
          </a:xfrm>
        </p:spPr>
        <p:txBody>
          <a:bodyPr/>
          <a:lstStyle/>
          <a:p>
            <a:pPr eaLnBrk="1" hangingPunct="1"/>
            <a:r>
              <a:rPr lang="en-US" altLang="en-US"/>
              <a:t>Branch Instruction Design</a:t>
            </a:r>
            <a:endParaRPr lang="en-AU" altLang="en-US"/>
          </a:p>
        </p:txBody>
      </p:sp>
      <p:sp>
        <p:nvSpPr>
          <p:cNvPr id="4" name="Rectangle 3">
            <a:extLst>
              <a:ext uri="{FF2B5EF4-FFF2-40B4-BE49-F238E27FC236}">
                <a16:creationId xmlns:a16="http://schemas.microsoft.com/office/drawing/2014/main" id="{6B61718F-06E3-93A5-08CD-7A22221B8326}"/>
              </a:ext>
            </a:extLst>
          </p:cNvPr>
          <p:cNvSpPr txBox="1">
            <a:spLocks noChangeArrowheads="1"/>
          </p:cNvSpPr>
          <p:nvPr/>
        </p:nvSpPr>
        <p:spPr>
          <a:xfrm>
            <a:off x="642268"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Why not </a:t>
            </a:r>
            <a:r>
              <a:rPr lang="en-US" altLang="en-US">
                <a:latin typeface="Lucida Console" panose="020B0609040504020204" pitchFamily="49" charset="0"/>
              </a:rPr>
              <a:t>blt</a:t>
            </a:r>
            <a:r>
              <a:rPr lang="en-US" altLang="en-US"/>
              <a:t>, </a:t>
            </a:r>
            <a:r>
              <a:rPr lang="en-US" altLang="en-US">
                <a:latin typeface="Lucida Console" panose="020B0609040504020204" pitchFamily="49" charset="0"/>
              </a:rPr>
              <a:t>bge</a:t>
            </a:r>
            <a:r>
              <a:rPr lang="en-US" altLang="en-US"/>
              <a:t>, etc?</a:t>
            </a:r>
          </a:p>
          <a:p>
            <a:r>
              <a:rPr lang="en-US" altLang="en-US"/>
              <a:t>Hardware for &lt;, ≥, … slower than =, ≠</a:t>
            </a:r>
          </a:p>
          <a:p>
            <a:pPr lvl="1"/>
            <a:r>
              <a:rPr lang="en-US" altLang="en-US"/>
              <a:t>Combining with branch involves more work per instruction, requiring a slower clock</a:t>
            </a:r>
          </a:p>
          <a:p>
            <a:pPr lvl="1"/>
            <a:r>
              <a:rPr lang="en-US" altLang="en-US"/>
              <a:t>All instructions penalized!</a:t>
            </a:r>
          </a:p>
          <a:p>
            <a:r>
              <a:rPr lang="en-US" altLang="en-US">
                <a:latin typeface="Lucida Console" panose="020B0609040504020204" pitchFamily="49" charset="0"/>
              </a:rPr>
              <a:t>beq</a:t>
            </a:r>
            <a:r>
              <a:rPr lang="en-US" altLang="en-US"/>
              <a:t> and </a:t>
            </a:r>
            <a:r>
              <a:rPr lang="en-US" altLang="en-US">
                <a:latin typeface="Lucida Console" panose="020B0609040504020204" pitchFamily="49" charset="0"/>
              </a:rPr>
              <a:t>bne</a:t>
            </a:r>
            <a:r>
              <a:rPr lang="en-US" altLang="en-US"/>
              <a:t> are the common case</a:t>
            </a:r>
          </a:p>
          <a:p>
            <a:r>
              <a:rPr lang="en-US" altLang="en-US"/>
              <a:t>This is a good design compromise</a:t>
            </a:r>
          </a:p>
        </p:txBody>
      </p:sp>
    </p:spTree>
    <p:extLst>
      <p:ext uri="{BB962C8B-B14F-4D97-AF65-F5344CB8AC3E}">
        <p14:creationId xmlns:p14="http://schemas.microsoft.com/office/powerpoint/2010/main" val="141175500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5D48383-BBD3-FD7D-4CF8-47ABF23411DF}"/>
              </a:ext>
            </a:extLst>
          </p:cNvPr>
          <p:cNvSpPr>
            <a:spLocks noGrp="1" noChangeArrowheads="1"/>
          </p:cNvSpPr>
          <p:nvPr>
            <p:ph sz="quarter" idx="10"/>
          </p:nvPr>
        </p:nvSpPr>
        <p:spPr>
          <a:xfrm>
            <a:off x="406400" y="152400"/>
            <a:ext cx="8432800" cy="1143000"/>
          </a:xfrm>
        </p:spPr>
        <p:txBody>
          <a:bodyPr/>
          <a:lstStyle/>
          <a:p>
            <a:pPr eaLnBrk="1" hangingPunct="1"/>
            <a:r>
              <a:rPr lang="en-AU" altLang="en-US"/>
              <a:t>Signed vs. Unsigned</a:t>
            </a:r>
          </a:p>
        </p:txBody>
      </p:sp>
      <p:sp>
        <p:nvSpPr>
          <p:cNvPr id="4" name="Rectangle 3">
            <a:extLst>
              <a:ext uri="{FF2B5EF4-FFF2-40B4-BE49-F238E27FC236}">
                <a16:creationId xmlns:a16="http://schemas.microsoft.com/office/drawing/2014/main" id="{B5AB360B-33FC-D326-6751-327167ADF814}"/>
              </a:ext>
            </a:extLst>
          </p:cNvPr>
          <p:cNvSpPr txBox="1">
            <a:spLocks noChangeArrowheads="1"/>
          </p:cNvSpPr>
          <p:nvPr/>
        </p:nvSpPr>
        <p:spPr>
          <a:xfrm>
            <a:off x="487362" y="1427542"/>
            <a:ext cx="9252256"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Signed comparison: </a:t>
            </a:r>
            <a:r>
              <a:rPr lang="en-AU" altLang="en-US">
                <a:latin typeface="Lucida Console" panose="020B0609040504020204" pitchFamily="49" charset="0"/>
              </a:rPr>
              <a:t>slt</a:t>
            </a:r>
            <a:r>
              <a:rPr lang="en-AU" altLang="en-US"/>
              <a:t>, </a:t>
            </a:r>
            <a:r>
              <a:rPr lang="en-AU" altLang="en-US">
                <a:latin typeface="Lucida Console" panose="020B0609040504020204" pitchFamily="49" charset="0"/>
              </a:rPr>
              <a:t>slti</a:t>
            </a:r>
          </a:p>
          <a:p>
            <a:r>
              <a:rPr lang="en-AU" altLang="en-US"/>
              <a:t>Unsigned comparison: </a:t>
            </a:r>
            <a:r>
              <a:rPr lang="en-AU" altLang="en-US">
                <a:latin typeface="Lucida Console" panose="020B0609040504020204" pitchFamily="49" charset="0"/>
              </a:rPr>
              <a:t>sltu</a:t>
            </a:r>
            <a:r>
              <a:rPr lang="en-AU" altLang="en-US"/>
              <a:t>, </a:t>
            </a:r>
            <a:r>
              <a:rPr lang="en-AU" altLang="en-US">
                <a:latin typeface="Lucida Console" panose="020B0609040504020204" pitchFamily="49" charset="0"/>
              </a:rPr>
              <a:t>sltui</a:t>
            </a:r>
          </a:p>
          <a:p>
            <a:r>
              <a:rPr lang="en-AU" altLang="en-US"/>
              <a:t>Example</a:t>
            </a:r>
          </a:p>
          <a:p>
            <a:pPr lvl="1"/>
            <a:r>
              <a:rPr lang="en-AU" altLang="en-US"/>
              <a:t>$s0 = </a:t>
            </a:r>
            <a:r>
              <a:rPr lang="en-AU" altLang="en-US" sz="2400"/>
              <a:t>1111 1111 1111 1111 1111 1111 1111 1111</a:t>
            </a:r>
          </a:p>
          <a:p>
            <a:pPr lvl="1"/>
            <a:r>
              <a:rPr lang="en-AU" altLang="en-US"/>
              <a:t>$s1 = </a:t>
            </a:r>
            <a:r>
              <a:rPr lang="en-AU" altLang="en-US" sz="2400"/>
              <a:t>0000 0000 0000 0000 0000 0000 0000 0001</a:t>
            </a:r>
          </a:p>
          <a:p>
            <a:pPr lvl="1"/>
            <a:r>
              <a:rPr lang="en-AU" altLang="en-US">
                <a:latin typeface="Lucida Console" panose="020B0609040504020204" pitchFamily="49" charset="0"/>
              </a:rPr>
              <a:t>slt  $t0, $s0, $s1  # signed</a:t>
            </a:r>
          </a:p>
          <a:p>
            <a:pPr lvl="2"/>
            <a:r>
              <a:rPr lang="en-AU" altLang="en-US">
                <a:cs typeface="Arial" pitchFamily="34" charset="0"/>
              </a:rPr>
              <a:t>–1 &lt; +1 </a:t>
            </a:r>
            <a:r>
              <a:rPr lang="en-AU" altLang="en-US">
                <a:cs typeface="Arial" pitchFamily="34" charset="0"/>
                <a:sym typeface="Symbol" panose="05050102010706020507" pitchFamily="18" charset="2"/>
              </a:rPr>
              <a:t> $t0 = 1</a:t>
            </a:r>
          </a:p>
          <a:p>
            <a:pPr lvl="1"/>
            <a:r>
              <a:rPr lang="en-AU" altLang="en-US">
                <a:latin typeface="Lucida Console" panose="020B0609040504020204" pitchFamily="49" charset="0"/>
                <a:sym typeface="Symbol" panose="05050102010706020507" pitchFamily="18" charset="2"/>
              </a:rPr>
              <a:t>sltu $t0, $s0, $s1  # unsigned</a:t>
            </a:r>
          </a:p>
          <a:p>
            <a:pPr lvl="2"/>
            <a:r>
              <a:rPr lang="en-US" altLang="en-US"/>
              <a:t>+4,294,967,295 &gt; +1 </a:t>
            </a:r>
            <a:r>
              <a:rPr lang="en-AU" altLang="en-US">
                <a:cs typeface="Arial" pitchFamily="34" charset="0"/>
                <a:sym typeface="Symbol" panose="05050102010706020507" pitchFamily="18" charset="2"/>
              </a:rPr>
              <a:t> $t0 = 0</a:t>
            </a:r>
          </a:p>
        </p:txBody>
      </p:sp>
    </p:spTree>
    <p:extLst>
      <p:ext uri="{BB962C8B-B14F-4D97-AF65-F5344CB8AC3E}">
        <p14:creationId xmlns:p14="http://schemas.microsoft.com/office/powerpoint/2010/main" val="327865988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42C6E35-A940-F122-12DE-447DFB23FA87}"/>
              </a:ext>
            </a:extLst>
          </p:cNvPr>
          <p:cNvSpPr>
            <a:spLocks noGrp="1" noChangeArrowheads="1"/>
          </p:cNvSpPr>
          <p:nvPr>
            <p:ph sz="quarter" idx="10"/>
          </p:nvPr>
        </p:nvSpPr>
        <p:spPr>
          <a:xfrm>
            <a:off x="406400" y="152400"/>
            <a:ext cx="8432800" cy="1143000"/>
          </a:xfrm>
        </p:spPr>
        <p:txBody>
          <a:bodyPr/>
          <a:lstStyle/>
          <a:p>
            <a:pPr eaLnBrk="1" hangingPunct="1"/>
            <a:r>
              <a:rPr lang="en-US" altLang="en-US"/>
              <a:t>Basic Blocks</a:t>
            </a:r>
            <a:endParaRPr lang="en-AU" altLang="en-US"/>
          </a:p>
        </p:txBody>
      </p:sp>
      <p:sp>
        <p:nvSpPr>
          <p:cNvPr id="4" name="Rectangle 3">
            <a:extLst>
              <a:ext uri="{FF2B5EF4-FFF2-40B4-BE49-F238E27FC236}">
                <a16:creationId xmlns:a16="http://schemas.microsoft.com/office/drawing/2014/main" id="{39C23005-9745-6CCE-1AF7-DEE549835765}"/>
              </a:ext>
            </a:extLst>
          </p:cNvPr>
          <p:cNvSpPr txBox="1">
            <a:spLocks noChangeArrowheads="1"/>
          </p:cNvSpPr>
          <p:nvPr/>
        </p:nvSpPr>
        <p:spPr>
          <a:xfrm>
            <a:off x="684213" y="1419153"/>
            <a:ext cx="8270875" cy="23034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A basic block is a sequence of instructions with</a:t>
            </a:r>
          </a:p>
          <a:p>
            <a:pPr lvl="1"/>
            <a:r>
              <a:rPr lang="en-US" altLang="en-US"/>
              <a:t>No embedded branches (except at end)</a:t>
            </a:r>
          </a:p>
          <a:p>
            <a:pPr lvl="1"/>
            <a:r>
              <a:rPr lang="en-US" altLang="en-US"/>
              <a:t>No branch targets (except at beginning)</a:t>
            </a:r>
            <a:endParaRPr lang="en-AU" altLang="en-US"/>
          </a:p>
        </p:txBody>
      </p:sp>
      <p:grpSp>
        <p:nvGrpSpPr>
          <p:cNvPr id="5" name="Group 4">
            <a:extLst>
              <a:ext uri="{FF2B5EF4-FFF2-40B4-BE49-F238E27FC236}">
                <a16:creationId xmlns:a16="http://schemas.microsoft.com/office/drawing/2014/main" id="{6077F03D-5418-276A-AAB3-C54E18CB29AD}"/>
              </a:ext>
            </a:extLst>
          </p:cNvPr>
          <p:cNvGrpSpPr/>
          <p:nvPr/>
        </p:nvGrpSpPr>
        <p:grpSpPr>
          <a:xfrm>
            <a:off x="755650" y="3867078"/>
            <a:ext cx="3311525" cy="2592387"/>
            <a:chOff x="1429" y="2296"/>
            <a:chExt cx="2086" cy="1633"/>
          </a:xfrm>
        </p:grpSpPr>
        <p:sp>
          <p:nvSpPr>
            <p:cNvPr id="6" name="Rectangle 5">
              <a:extLst>
                <a:ext uri="{FF2B5EF4-FFF2-40B4-BE49-F238E27FC236}">
                  <a16:creationId xmlns:a16="http://schemas.microsoft.com/office/drawing/2014/main" id="{A30D21A0-7E5E-8730-2FD7-CB80D6D257C0}"/>
                </a:ext>
              </a:extLst>
            </p:cNvPr>
            <p:cNvSpPr>
              <a:spLocks noChangeArrowheads="1"/>
            </p:cNvSpPr>
            <p:nvPr/>
          </p:nvSpPr>
          <p:spPr bwMode="auto">
            <a:xfrm>
              <a:off x="1791" y="2614"/>
              <a:ext cx="1270" cy="136"/>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7" name="Rectangle 6">
              <a:extLst>
                <a:ext uri="{FF2B5EF4-FFF2-40B4-BE49-F238E27FC236}">
                  <a16:creationId xmlns:a16="http://schemas.microsoft.com/office/drawing/2014/main" id="{126EEF86-0711-3440-FD53-81951B69FDB2}"/>
                </a:ext>
              </a:extLst>
            </p:cNvPr>
            <p:cNvSpPr>
              <a:spLocks noChangeArrowheads="1"/>
            </p:cNvSpPr>
            <p:nvPr/>
          </p:nvSpPr>
          <p:spPr bwMode="auto">
            <a:xfrm>
              <a:off x="1791" y="2750"/>
              <a:ext cx="1270" cy="136"/>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8" name="Rectangle 7">
              <a:extLst>
                <a:ext uri="{FF2B5EF4-FFF2-40B4-BE49-F238E27FC236}">
                  <a16:creationId xmlns:a16="http://schemas.microsoft.com/office/drawing/2014/main" id="{94D61C1B-7A2F-751D-D50F-41465F6BD275}"/>
                </a:ext>
              </a:extLst>
            </p:cNvPr>
            <p:cNvSpPr>
              <a:spLocks noChangeArrowheads="1"/>
            </p:cNvSpPr>
            <p:nvPr/>
          </p:nvSpPr>
          <p:spPr bwMode="auto">
            <a:xfrm>
              <a:off x="1791" y="2886"/>
              <a:ext cx="1270" cy="136"/>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9" name="Rectangle 8">
              <a:extLst>
                <a:ext uri="{FF2B5EF4-FFF2-40B4-BE49-F238E27FC236}">
                  <a16:creationId xmlns:a16="http://schemas.microsoft.com/office/drawing/2014/main" id="{013F232C-3953-538D-3444-26684D92E232}"/>
                </a:ext>
              </a:extLst>
            </p:cNvPr>
            <p:cNvSpPr>
              <a:spLocks noChangeArrowheads="1"/>
            </p:cNvSpPr>
            <p:nvPr/>
          </p:nvSpPr>
          <p:spPr bwMode="auto">
            <a:xfrm>
              <a:off x="1791" y="3022"/>
              <a:ext cx="1270" cy="136"/>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10" name="Rectangle 9">
              <a:extLst>
                <a:ext uri="{FF2B5EF4-FFF2-40B4-BE49-F238E27FC236}">
                  <a16:creationId xmlns:a16="http://schemas.microsoft.com/office/drawing/2014/main" id="{49E5D2D4-4F16-87B3-AD10-4AC9411DCAA7}"/>
                </a:ext>
              </a:extLst>
            </p:cNvPr>
            <p:cNvSpPr>
              <a:spLocks noChangeArrowheads="1"/>
            </p:cNvSpPr>
            <p:nvPr/>
          </p:nvSpPr>
          <p:spPr bwMode="auto">
            <a:xfrm>
              <a:off x="1791" y="3158"/>
              <a:ext cx="1270" cy="136"/>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11" name="Rectangle 10">
              <a:extLst>
                <a:ext uri="{FF2B5EF4-FFF2-40B4-BE49-F238E27FC236}">
                  <a16:creationId xmlns:a16="http://schemas.microsoft.com/office/drawing/2014/main" id="{E02FD783-D3B5-AF01-26CC-0D663BC1D6B1}"/>
                </a:ext>
              </a:extLst>
            </p:cNvPr>
            <p:cNvSpPr>
              <a:spLocks noChangeArrowheads="1"/>
            </p:cNvSpPr>
            <p:nvPr/>
          </p:nvSpPr>
          <p:spPr bwMode="auto">
            <a:xfrm>
              <a:off x="1791" y="3294"/>
              <a:ext cx="1270" cy="136"/>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12" name="Rectangle 11">
              <a:extLst>
                <a:ext uri="{FF2B5EF4-FFF2-40B4-BE49-F238E27FC236}">
                  <a16:creationId xmlns:a16="http://schemas.microsoft.com/office/drawing/2014/main" id="{B50C85F6-8B93-9F63-0CB0-712F31ECD973}"/>
                </a:ext>
              </a:extLst>
            </p:cNvPr>
            <p:cNvSpPr>
              <a:spLocks noChangeArrowheads="1"/>
            </p:cNvSpPr>
            <p:nvPr/>
          </p:nvSpPr>
          <p:spPr bwMode="auto">
            <a:xfrm>
              <a:off x="1791" y="3430"/>
              <a:ext cx="1270" cy="136"/>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13" name="Line 12">
              <a:extLst>
                <a:ext uri="{FF2B5EF4-FFF2-40B4-BE49-F238E27FC236}">
                  <a16:creationId xmlns:a16="http://schemas.microsoft.com/office/drawing/2014/main" id="{7021F5BE-9272-4DDE-2957-D8D430EF57AB}"/>
                </a:ext>
              </a:extLst>
            </p:cNvPr>
            <p:cNvSpPr>
              <a:spLocks noChangeShapeType="1"/>
            </p:cNvSpPr>
            <p:nvPr/>
          </p:nvSpPr>
          <p:spPr bwMode="auto">
            <a:xfrm flipH="1">
              <a:off x="2426" y="2296"/>
              <a:ext cx="0" cy="31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 name="Line 13">
              <a:extLst>
                <a:ext uri="{FF2B5EF4-FFF2-40B4-BE49-F238E27FC236}">
                  <a16:creationId xmlns:a16="http://schemas.microsoft.com/office/drawing/2014/main" id="{EDF4C29F-1648-E6DF-A69C-BFD76F69ACD5}"/>
                </a:ext>
              </a:extLst>
            </p:cNvPr>
            <p:cNvSpPr>
              <a:spLocks noChangeShapeType="1"/>
            </p:cNvSpPr>
            <p:nvPr/>
          </p:nvSpPr>
          <p:spPr bwMode="auto">
            <a:xfrm flipH="1">
              <a:off x="2426" y="2614"/>
              <a:ext cx="0" cy="90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Line 14">
              <a:extLst>
                <a:ext uri="{FF2B5EF4-FFF2-40B4-BE49-F238E27FC236}">
                  <a16:creationId xmlns:a16="http://schemas.microsoft.com/office/drawing/2014/main" id="{2622FABB-E037-E8D8-371E-042CFD7062F1}"/>
                </a:ext>
              </a:extLst>
            </p:cNvPr>
            <p:cNvSpPr>
              <a:spLocks noChangeShapeType="1"/>
            </p:cNvSpPr>
            <p:nvPr/>
          </p:nvSpPr>
          <p:spPr bwMode="auto">
            <a:xfrm flipH="1">
              <a:off x="2426" y="3521"/>
              <a:ext cx="0" cy="40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Line 15">
              <a:extLst>
                <a:ext uri="{FF2B5EF4-FFF2-40B4-BE49-F238E27FC236}">
                  <a16:creationId xmlns:a16="http://schemas.microsoft.com/office/drawing/2014/main" id="{144AA274-9A78-3198-9FDD-68AF1E2B1EC4}"/>
                </a:ext>
              </a:extLst>
            </p:cNvPr>
            <p:cNvSpPr>
              <a:spLocks noChangeShapeType="1"/>
            </p:cNvSpPr>
            <p:nvPr/>
          </p:nvSpPr>
          <p:spPr bwMode="auto">
            <a:xfrm>
              <a:off x="2426" y="3521"/>
              <a:ext cx="1089"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16">
              <a:extLst>
                <a:ext uri="{FF2B5EF4-FFF2-40B4-BE49-F238E27FC236}">
                  <a16:creationId xmlns:a16="http://schemas.microsoft.com/office/drawing/2014/main" id="{23DC1617-AC51-3C5E-34FB-939275B476A6}"/>
                </a:ext>
              </a:extLst>
            </p:cNvPr>
            <p:cNvSpPr>
              <a:spLocks noChangeShapeType="1"/>
            </p:cNvSpPr>
            <p:nvPr/>
          </p:nvSpPr>
          <p:spPr bwMode="auto">
            <a:xfrm>
              <a:off x="1429" y="2659"/>
              <a:ext cx="363"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Rectangle 17">
              <a:extLst>
                <a:ext uri="{FF2B5EF4-FFF2-40B4-BE49-F238E27FC236}">
                  <a16:creationId xmlns:a16="http://schemas.microsoft.com/office/drawing/2014/main" id="{6F799262-555A-F6B7-8507-9297A450C525}"/>
                </a:ext>
              </a:extLst>
            </p:cNvPr>
            <p:cNvSpPr>
              <a:spLocks noChangeArrowheads="1"/>
            </p:cNvSpPr>
            <p:nvPr/>
          </p:nvSpPr>
          <p:spPr bwMode="auto">
            <a:xfrm>
              <a:off x="1791" y="2478"/>
              <a:ext cx="1270"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19" name="Rectangle 18">
              <a:extLst>
                <a:ext uri="{FF2B5EF4-FFF2-40B4-BE49-F238E27FC236}">
                  <a16:creationId xmlns:a16="http://schemas.microsoft.com/office/drawing/2014/main" id="{46C70ACE-9EAE-F4AC-2ECB-2102AB0530EE}"/>
                </a:ext>
              </a:extLst>
            </p:cNvPr>
            <p:cNvSpPr>
              <a:spLocks noChangeArrowheads="1"/>
            </p:cNvSpPr>
            <p:nvPr/>
          </p:nvSpPr>
          <p:spPr bwMode="auto">
            <a:xfrm>
              <a:off x="1791" y="2341"/>
              <a:ext cx="1270"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20" name="Rectangle 19">
              <a:extLst>
                <a:ext uri="{FF2B5EF4-FFF2-40B4-BE49-F238E27FC236}">
                  <a16:creationId xmlns:a16="http://schemas.microsoft.com/office/drawing/2014/main" id="{B181937F-433A-4243-6BFD-127672271479}"/>
                </a:ext>
              </a:extLst>
            </p:cNvPr>
            <p:cNvSpPr>
              <a:spLocks noChangeArrowheads="1"/>
            </p:cNvSpPr>
            <p:nvPr/>
          </p:nvSpPr>
          <p:spPr bwMode="auto">
            <a:xfrm>
              <a:off x="1791" y="3566"/>
              <a:ext cx="1270"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21" name="Rectangle 20">
              <a:extLst>
                <a:ext uri="{FF2B5EF4-FFF2-40B4-BE49-F238E27FC236}">
                  <a16:creationId xmlns:a16="http://schemas.microsoft.com/office/drawing/2014/main" id="{6A273439-7CC2-20B6-56B7-0EAAC2E5C341}"/>
                </a:ext>
              </a:extLst>
            </p:cNvPr>
            <p:cNvSpPr>
              <a:spLocks noChangeArrowheads="1"/>
            </p:cNvSpPr>
            <p:nvPr/>
          </p:nvSpPr>
          <p:spPr bwMode="auto">
            <a:xfrm>
              <a:off x="1791" y="3702"/>
              <a:ext cx="1270" cy="13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grpSp>
      <p:sp>
        <p:nvSpPr>
          <p:cNvPr id="22" name="Rectangle 21">
            <a:extLst>
              <a:ext uri="{FF2B5EF4-FFF2-40B4-BE49-F238E27FC236}">
                <a16:creationId xmlns:a16="http://schemas.microsoft.com/office/drawing/2014/main" id="{2040D201-D43B-98D9-AB09-D102C7BEF41B}"/>
              </a:ext>
            </a:extLst>
          </p:cNvPr>
          <p:cNvSpPr>
            <a:spLocks noChangeArrowheads="1"/>
          </p:cNvSpPr>
          <p:nvPr/>
        </p:nvSpPr>
        <p:spPr bwMode="auto">
          <a:xfrm>
            <a:off x="4352925" y="4272358"/>
            <a:ext cx="6819883"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A compiler identifies basic blocks for optimization</a:t>
            </a:r>
          </a:p>
          <a:p>
            <a:pPr eaLnBrk="1" hangingPunct="1"/>
            <a:r>
              <a:rPr lang="en-US" altLang="en-US" sz="2800"/>
              <a:t>An advanced processor can accelerate execution of basic blocks</a:t>
            </a:r>
          </a:p>
        </p:txBody>
      </p:sp>
    </p:spTree>
    <p:extLst>
      <p:ext uri="{BB962C8B-B14F-4D97-AF65-F5344CB8AC3E}">
        <p14:creationId xmlns:p14="http://schemas.microsoft.com/office/powerpoint/2010/main" val="86434545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CD22F873-1582-FAA2-5096-F18DDE97C101}"/>
              </a:ext>
            </a:extLst>
          </p:cNvPr>
          <p:cNvSpPr>
            <a:spLocks noGrp="1" noChangeArrowheads="1"/>
          </p:cNvSpPr>
          <p:nvPr>
            <p:ph sz="quarter" idx="10"/>
          </p:nvPr>
        </p:nvSpPr>
        <p:spPr>
          <a:xfrm>
            <a:off x="406400" y="152400"/>
            <a:ext cx="8432800" cy="1143000"/>
          </a:xfrm>
        </p:spPr>
        <p:txBody>
          <a:bodyPr/>
          <a:lstStyle/>
          <a:p>
            <a:pPr eaLnBrk="1" hangingPunct="1"/>
            <a:r>
              <a:rPr lang="en-US" altLang="en-US"/>
              <a:t>Unsigned Binary Integers</a:t>
            </a:r>
            <a:endParaRPr lang="en-AU" altLang="en-US"/>
          </a:p>
        </p:txBody>
      </p:sp>
      <p:sp>
        <p:nvSpPr>
          <p:cNvPr id="5" name="Footer Placeholder 3">
            <a:extLst>
              <a:ext uri="{FF2B5EF4-FFF2-40B4-BE49-F238E27FC236}">
                <a16:creationId xmlns:a16="http://schemas.microsoft.com/office/drawing/2014/main" id="{B9723DD8-6F71-CB9C-F65C-A14C0FA04D68}"/>
              </a:ext>
            </a:extLst>
          </p:cNvPr>
          <p:cNvSpPr txBox="1"/>
          <p:nvPr/>
        </p:nvSpPr>
        <p:spPr>
          <a:xfrm>
            <a:off x="1692275" y="6776033"/>
            <a:ext cx="7272338" cy="358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25000" lnSpcReduction="20000"/>
          </a:bodyPr>
          <a:lstStyle>
            <a:defPPr>
              <a:defRPr lang="en-US"/>
            </a:defPPr>
            <a:lvl1pPr marL="0" indent="-228600" algn="l" defTabSz="914400" rtl="0" eaLnBrk="1" latinLnBrk="0" hangingPunct="1">
              <a:lnSpc>
                <a:spcPts val="3600"/>
              </a:lnSpc>
              <a:spcBef>
                <a:spcPct val="20000"/>
              </a:spcBef>
              <a:buClr>
                <a:schemeClr val="folHlink"/>
              </a:buClr>
              <a:buSzPct val="60000"/>
              <a:buFont typeface="Wingdings" panose="05000000000000000000" pitchFamily="2" charset="2"/>
              <a:buChar char="n"/>
              <a:defRPr sz="3200" b="1" kern="1200" spc="-150" baseline="0">
                <a:solidFill>
                  <a:schemeClr val="tx1"/>
                </a:solidFill>
                <a:latin typeface="Arial" pitchFamily="34" charset="0"/>
                <a:ea typeface="+mn-ea"/>
                <a:cs typeface="Arial" pitchFamily="34" charset="0"/>
              </a:defRPr>
            </a:lvl1pPr>
            <a:lvl2pPr marL="742950" indent="-285750" algn="l" defTabSz="914400" rtl="0" eaLnBrk="1" latinLnBrk="0" hangingPunct="1">
              <a:lnSpc>
                <a:spcPct val="90000"/>
              </a:lnSpc>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lnSpc>
                <a:spcPct val="90000"/>
              </a:lnSpc>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lnSpc>
                <a:spcPct val="90000"/>
              </a:lnSpc>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lnSpc>
                <a:spcPct val="90000"/>
              </a:lnSpc>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lnSpc>
                <a:spcPct val="90000"/>
              </a:lnSpc>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lnSpc>
                <a:spcPct val="90000"/>
              </a:lnSpc>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lnSpc>
                <a:spcPct val="90000"/>
              </a:lnSpc>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lnSpc>
                <a:spcPct val="90000"/>
              </a:lnSpc>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AU" altLang="en-US" sz="1400"/>
              <a:t>Chapter 2 — Instructions: Language of the Computer — </a:t>
            </a:r>
            <a:fld id="{FC86294E-BBC0-4F04-B1D6-3C3F89D9BFF0}" type="slidenum">
              <a:rPr lang="en-AU" altLang="en-US" sz="1400" smtClean="0"/>
              <a:pPr>
                <a:spcBef>
                  <a:spcPct val="0"/>
                </a:spcBef>
                <a:buClrTx/>
                <a:buSzTx/>
                <a:buFontTx/>
                <a:buNone/>
              </a:pPr>
              <a:t>114</a:t>
            </a:fld>
            <a:endParaRPr lang="en-AU" altLang="en-US" sz="1400"/>
          </a:p>
        </p:txBody>
      </p:sp>
      <p:sp>
        <p:nvSpPr>
          <p:cNvPr id="6" name="Rectangle 9">
            <a:extLst>
              <a:ext uri="{FF2B5EF4-FFF2-40B4-BE49-F238E27FC236}">
                <a16:creationId xmlns:a16="http://schemas.microsoft.com/office/drawing/2014/main" id="{F65A67AD-021C-455F-15BE-7B63286F2EF8}"/>
              </a:ext>
            </a:extLst>
          </p:cNvPr>
          <p:cNvSpPr txBox="1">
            <a:spLocks noChangeArrowheads="1"/>
          </p:cNvSpPr>
          <p:nvPr/>
        </p:nvSpPr>
        <p:spPr>
          <a:xfrm>
            <a:off x="684213" y="1519821"/>
            <a:ext cx="8270875" cy="64770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Given an n-bit number</a:t>
            </a:r>
            <a:endParaRPr lang="en-AU" altLang="en-US"/>
          </a:p>
        </p:txBody>
      </p:sp>
      <mc:AlternateContent xmlns:mc="http://schemas.openxmlformats.org/markup-compatibility/2006" xmlns:a14="http://schemas.microsoft.com/office/drawing/2010/main">
        <mc:Choice Requires="a14">
          <p:sp>
            <p:nvSpPr>
              <p:cNvPr id="7" name="Object 4">
                <a:extLst>
                  <a:ext uri="{FF2B5EF4-FFF2-40B4-BE49-F238E27FC236}">
                    <a16:creationId xmlns:a16="http://schemas.microsoft.com/office/drawing/2014/main" id="{CB407755-293C-A6F6-1B9F-BAAB163AB9CE}"/>
                  </a:ext>
                </a:extLst>
              </p:cNvPr>
              <p:cNvSpPr txBox="1"/>
              <p:nvPr/>
            </p:nvSpPr>
            <p:spPr bwMode="auto">
              <a:xfrm>
                <a:off x="1447800" y="2238375"/>
                <a:ext cx="6010275" cy="579438"/>
              </a:xfrm>
              <a:prstGeom prst="rect">
                <a:avLst/>
              </a:prstGeom>
              <a:solidFill>
                <a:schemeClr val="bg1">
                  <a:lumMod val="95000"/>
                </a:schemeClr>
              </a:solidFill>
              <a:ln>
                <a:noFill/>
              </a:ln>
              <a:effectLst/>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𝑥</m:t>
                      </m:r>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𝑥</m:t>
                          </m:r>
                        </m:e>
                        <m:sub>
                          <m:r>
                            <a:rPr lang="en-IN" i="1">
                              <a:solidFill>
                                <a:srgbClr val="000000"/>
                              </a:solidFill>
                              <a:latin typeface="Cambria Math" panose="02040503050406030204" pitchFamily="18" charset="0"/>
                            </a:rPr>
                            <m:t>𝑛</m:t>
                          </m:r>
                          <m:r>
                            <a:rPr lang="en-IN" i="1">
                              <a:solidFill>
                                <a:srgbClr val="000000"/>
                              </a:solidFill>
                              <a:latin typeface="Cambria Math" panose="02040503050406030204" pitchFamily="18" charset="0"/>
                            </a:rPr>
                            <m:t>−1</m:t>
                          </m:r>
                        </m:sub>
                      </m:sSub>
                      <m:sSup>
                        <m:sSupPr>
                          <m:ctrlPr>
                            <a:rPr lang="en-IN" i="1">
                              <a:solidFill>
                                <a:srgbClr val="000000"/>
                              </a:solidFill>
                              <a:latin typeface="Cambria Math" panose="02040503050406030204" pitchFamily="18" charset="0"/>
                            </a:rPr>
                          </m:ctrlPr>
                        </m:sSupPr>
                        <m:e>
                          <m:r>
                            <a:rPr lang="en-IN" i="1">
                              <a:solidFill>
                                <a:srgbClr val="000000"/>
                              </a:solidFill>
                              <a:latin typeface="Cambria Math" panose="02040503050406030204" pitchFamily="18" charset="0"/>
                            </a:rPr>
                            <m:t>2</m:t>
                          </m:r>
                        </m:e>
                        <m:sup>
                          <m:r>
                            <a:rPr lang="en-IN" i="1">
                              <a:solidFill>
                                <a:srgbClr val="000000"/>
                              </a:solidFill>
                              <a:latin typeface="Cambria Math" panose="02040503050406030204" pitchFamily="18" charset="0"/>
                            </a:rPr>
                            <m:t>𝑛</m:t>
                          </m:r>
                          <m:r>
                            <a:rPr lang="en-IN" i="1">
                              <a:solidFill>
                                <a:srgbClr val="000000"/>
                              </a:solidFill>
                              <a:latin typeface="Cambria Math" panose="02040503050406030204" pitchFamily="18" charset="0"/>
                            </a:rPr>
                            <m:t>−1</m:t>
                          </m:r>
                        </m:sup>
                      </m:sSup>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𝑥</m:t>
                          </m:r>
                        </m:e>
                        <m:sub>
                          <m:r>
                            <a:rPr lang="en-IN" i="1">
                              <a:solidFill>
                                <a:srgbClr val="000000"/>
                              </a:solidFill>
                              <a:latin typeface="Cambria Math" panose="02040503050406030204" pitchFamily="18" charset="0"/>
                            </a:rPr>
                            <m:t>𝑛</m:t>
                          </m:r>
                          <m:r>
                            <a:rPr lang="en-IN" i="1">
                              <a:solidFill>
                                <a:srgbClr val="000000"/>
                              </a:solidFill>
                              <a:latin typeface="Cambria Math" panose="02040503050406030204" pitchFamily="18" charset="0"/>
                            </a:rPr>
                            <m:t>−2</m:t>
                          </m:r>
                        </m:sub>
                      </m:sSub>
                      <m:sSup>
                        <m:sSupPr>
                          <m:ctrlPr>
                            <a:rPr lang="en-IN" i="1">
                              <a:solidFill>
                                <a:srgbClr val="000000"/>
                              </a:solidFill>
                              <a:latin typeface="Cambria Math" panose="02040503050406030204" pitchFamily="18" charset="0"/>
                            </a:rPr>
                          </m:ctrlPr>
                        </m:sSupPr>
                        <m:e>
                          <m:r>
                            <a:rPr lang="en-IN" i="1">
                              <a:solidFill>
                                <a:srgbClr val="000000"/>
                              </a:solidFill>
                              <a:latin typeface="Cambria Math" panose="02040503050406030204" pitchFamily="18" charset="0"/>
                            </a:rPr>
                            <m:t>2</m:t>
                          </m:r>
                        </m:e>
                        <m:sup>
                          <m:r>
                            <a:rPr lang="en-IN" i="1">
                              <a:solidFill>
                                <a:srgbClr val="000000"/>
                              </a:solidFill>
                              <a:latin typeface="Cambria Math" panose="02040503050406030204" pitchFamily="18" charset="0"/>
                            </a:rPr>
                            <m:t>𝑛</m:t>
                          </m:r>
                          <m:r>
                            <a:rPr lang="en-IN" i="1">
                              <a:solidFill>
                                <a:srgbClr val="000000"/>
                              </a:solidFill>
                              <a:latin typeface="Cambria Math" panose="02040503050406030204" pitchFamily="18" charset="0"/>
                            </a:rPr>
                            <m:t>−2</m:t>
                          </m:r>
                        </m:sup>
                      </m:sSup>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𝑥</m:t>
                          </m:r>
                        </m:e>
                        <m:sub>
                          <m:r>
                            <a:rPr lang="en-IN" i="1">
                              <a:solidFill>
                                <a:srgbClr val="000000"/>
                              </a:solidFill>
                              <a:latin typeface="Cambria Math" panose="02040503050406030204" pitchFamily="18" charset="0"/>
                            </a:rPr>
                            <m:t>1</m:t>
                          </m:r>
                        </m:sub>
                      </m:sSub>
                      <m:sSup>
                        <m:sSupPr>
                          <m:ctrlPr>
                            <a:rPr lang="en-IN" i="1">
                              <a:solidFill>
                                <a:srgbClr val="000000"/>
                              </a:solidFill>
                              <a:latin typeface="Cambria Math" panose="02040503050406030204" pitchFamily="18" charset="0"/>
                            </a:rPr>
                          </m:ctrlPr>
                        </m:sSupPr>
                        <m:e>
                          <m:r>
                            <a:rPr lang="en-IN" i="1">
                              <a:solidFill>
                                <a:srgbClr val="000000"/>
                              </a:solidFill>
                              <a:latin typeface="Cambria Math" panose="02040503050406030204" pitchFamily="18" charset="0"/>
                            </a:rPr>
                            <m:t>2</m:t>
                          </m:r>
                        </m:e>
                        <m:sup>
                          <m:r>
                            <a:rPr lang="en-IN" i="1">
                              <a:solidFill>
                                <a:srgbClr val="000000"/>
                              </a:solidFill>
                              <a:latin typeface="Cambria Math" panose="02040503050406030204" pitchFamily="18" charset="0"/>
                            </a:rPr>
                            <m:t>1</m:t>
                          </m:r>
                        </m:sup>
                      </m:sSup>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𝑥</m:t>
                          </m:r>
                        </m:e>
                        <m:sub>
                          <m:r>
                            <a:rPr lang="en-IN" i="1">
                              <a:solidFill>
                                <a:srgbClr val="000000"/>
                              </a:solidFill>
                              <a:latin typeface="Cambria Math" panose="02040503050406030204" pitchFamily="18" charset="0"/>
                            </a:rPr>
                            <m:t>0</m:t>
                          </m:r>
                        </m:sub>
                      </m:sSub>
                      <m:sSup>
                        <m:sSupPr>
                          <m:ctrlPr>
                            <a:rPr lang="en-IN" i="1">
                              <a:solidFill>
                                <a:srgbClr val="000000"/>
                              </a:solidFill>
                              <a:latin typeface="Cambria Math" panose="02040503050406030204" pitchFamily="18" charset="0"/>
                            </a:rPr>
                          </m:ctrlPr>
                        </m:sSupPr>
                        <m:e>
                          <m:r>
                            <a:rPr lang="en-IN" i="1">
                              <a:solidFill>
                                <a:srgbClr val="000000"/>
                              </a:solidFill>
                              <a:latin typeface="Cambria Math" panose="02040503050406030204" pitchFamily="18" charset="0"/>
                            </a:rPr>
                            <m:t>2</m:t>
                          </m:r>
                        </m:e>
                        <m:sup>
                          <m:r>
                            <a:rPr lang="en-IN" i="1">
                              <a:solidFill>
                                <a:srgbClr val="000000"/>
                              </a:solidFill>
                              <a:latin typeface="Cambria Math" panose="02040503050406030204" pitchFamily="18" charset="0"/>
                            </a:rPr>
                            <m:t>0</m:t>
                          </m:r>
                        </m:sup>
                      </m:sSup>
                    </m:oMath>
                  </m:oMathPara>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Object 4">
                <a:extLst>
                  <a:ext uri="{FF2B5EF4-FFF2-40B4-BE49-F238E27FC236}">
                    <a16:creationId xmlns:a16="http://schemas.microsoft.com/office/drawing/2014/main" id="{CB407755-293C-A6F6-1B9F-BAAB163AB9CE}"/>
                  </a:ext>
                </a:extLst>
              </p:cNvPr>
              <p:cNvSpPr txBox="1">
                <a:spLocks noRot="1" noChangeAspect="1" noMove="1" noResize="1" noEditPoints="1" noAdjustHandles="1" noChangeArrowheads="1" noChangeShapeType="1" noTextEdit="1"/>
              </p:cNvSpPr>
              <p:nvPr/>
            </p:nvSpPr>
            <p:spPr bwMode="auto">
              <a:xfrm>
                <a:off x="1447800" y="2238375"/>
                <a:ext cx="6010275" cy="579438"/>
              </a:xfrm>
              <a:prstGeom prst="rect">
                <a:avLst/>
              </a:prstGeom>
              <a:blipFill>
                <a:blip r:embed="rId2"/>
                <a:stretch>
                  <a:fillRect/>
                </a:stretch>
              </a:blipFill>
              <a:ln>
                <a:noFill/>
              </a:ln>
              <a:effectLst/>
            </p:spPr>
            <p:txBody>
              <a:bodyPr/>
              <a:lstStyle/>
              <a:p>
                <a:r>
                  <a:rPr lang="en-IN">
                    <a:noFill/>
                  </a:rPr>
                  <a:t> </a:t>
                </a:r>
              </a:p>
            </p:txBody>
          </p:sp>
        </mc:Fallback>
      </mc:AlternateContent>
      <p:sp>
        <p:nvSpPr>
          <p:cNvPr id="8" name="Rectangle 5">
            <a:extLst>
              <a:ext uri="{FF2B5EF4-FFF2-40B4-BE49-F238E27FC236}">
                <a16:creationId xmlns:a16="http://schemas.microsoft.com/office/drawing/2014/main" id="{704EC59C-5476-7FEE-8972-207B52F1A55A}"/>
              </a:ext>
            </a:extLst>
          </p:cNvPr>
          <p:cNvSpPr>
            <a:spLocks noChangeArrowheads="1"/>
          </p:cNvSpPr>
          <p:nvPr/>
        </p:nvSpPr>
        <p:spPr bwMode="auto">
          <a:xfrm>
            <a:off x="684213" y="2959683"/>
            <a:ext cx="827087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Range: 0 to +2</a:t>
            </a:r>
            <a:r>
              <a:rPr lang="en-US" altLang="en-US" baseline="30000"/>
              <a:t>n</a:t>
            </a:r>
            <a:r>
              <a:rPr lang="en-US" altLang="en-US"/>
              <a:t> – 1</a:t>
            </a:r>
          </a:p>
          <a:p>
            <a:pPr eaLnBrk="1" hangingPunct="1"/>
            <a:r>
              <a:rPr lang="en-US" altLang="en-US"/>
              <a:t>Example</a:t>
            </a:r>
          </a:p>
          <a:p>
            <a:pPr lvl="1" eaLnBrk="1" hangingPunct="1"/>
            <a:r>
              <a:rPr lang="en-US" altLang="en-US" sz="2400"/>
              <a:t>0000 0000 0000 0000 0000 0000 0000 1011</a:t>
            </a:r>
            <a:r>
              <a:rPr lang="en-US" altLang="en-US" sz="2400" baseline="-25000"/>
              <a:t>2</a:t>
            </a:r>
            <a:br>
              <a:rPr lang="en-US" altLang="en-US" sz="2400"/>
            </a:br>
            <a:r>
              <a:rPr lang="en-US" altLang="en-US" sz="2400"/>
              <a:t>= 0 + … + 1×2</a:t>
            </a:r>
            <a:r>
              <a:rPr lang="en-US" altLang="en-US" sz="2400" baseline="30000"/>
              <a:t>3</a:t>
            </a:r>
            <a:r>
              <a:rPr lang="en-US" altLang="en-US" sz="2400"/>
              <a:t> + 0×2</a:t>
            </a:r>
            <a:r>
              <a:rPr lang="en-US" altLang="en-US" sz="2400" baseline="30000"/>
              <a:t>2</a:t>
            </a:r>
            <a:r>
              <a:rPr lang="en-US" altLang="en-US" sz="2400"/>
              <a:t> +1×2</a:t>
            </a:r>
            <a:r>
              <a:rPr lang="en-US" altLang="en-US" sz="2400" baseline="30000"/>
              <a:t>1</a:t>
            </a:r>
            <a:r>
              <a:rPr lang="en-US" altLang="en-US" sz="2400"/>
              <a:t> +1×2</a:t>
            </a:r>
            <a:r>
              <a:rPr lang="en-US" altLang="en-US" sz="2400" baseline="30000"/>
              <a:t>0</a:t>
            </a:r>
            <a:br>
              <a:rPr lang="en-US" altLang="en-US" sz="2400"/>
            </a:br>
            <a:r>
              <a:rPr lang="en-US" altLang="en-US" sz="2400"/>
              <a:t>= 0 + … + 8 + 0 + 2 + 1 = 11</a:t>
            </a:r>
            <a:r>
              <a:rPr lang="en-US" altLang="en-US" sz="2400" baseline="-25000"/>
              <a:t>10</a:t>
            </a:r>
            <a:endParaRPr lang="en-US" altLang="en-US" sz="2400"/>
          </a:p>
          <a:p>
            <a:pPr eaLnBrk="1" hangingPunct="1"/>
            <a:r>
              <a:rPr lang="en-US" altLang="en-US"/>
              <a:t>Using 32 bits</a:t>
            </a:r>
          </a:p>
          <a:p>
            <a:pPr lvl="1" eaLnBrk="1" hangingPunct="1"/>
            <a:r>
              <a:rPr lang="en-US" altLang="en-US"/>
              <a:t>0 to +4,294,967,295</a:t>
            </a:r>
          </a:p>
        </p:txBody>
      </p:sp>
    </p:spTree>
    <p:extLst>
      <p:ext uri="{BB962C8B-B14F-4D97-AF65-F5344CB8AC3E}">
        <p14:creationId xmlns:p14="http://schemas.microsoft.com/office/powerpoint/2010/main" val="361574944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43490244-F81A-A0B6-8A06-4465C58CA83D}"/>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2s-Complement Signed Integers</a:t>
            </a:r>
            <a:endParaRPr lang="en-AU" altLang="en-US" sz="4000"/>
          </a:p>
        </p:txBody>
      </p:sp>
      <p:sp>
        <p:nvSpPr>
          <p:cNvPr id="6" name="Rectangle 7">
            <a:extLst>
              <a:ext uri="{FF2B5EF4-FFF2-40B4-BE49-F238E27FC236}">
                <a16:creationId xmlns:a16="http://schemas.microsoft.com/office/drawing/2014/main" id="{8030C924-7708-72CC-225D-C1EDD150B53A}"/>
              </a:ext>
            </a:extLst>
          </p:cNvPr>
          <p:cNvSpPr txBox="1">
            <a:spLocks noChangeArrowheads="1"/>
          </p:cNvSpPr>
          <p:nvPr/>
        </p:nvSpPr>
        <p:spPr>
          <a:xfrm>
            <a:off x="684213" y="1528210"/>
            <a:ext cx="8270875" cy="64770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Given an n-bit number</a:t>
            </a:r>
            <a:endParaRPr lang="en-AU" altLang="en-US"/>
          </a:p>
        </p:txBody>
      </p:sp>
      <mc:AlternateContent xmlns:mc="http://schemas.openxmlformats.org/markup-compatibility/2006" xmlns:a14="http://schemas.microsoft.com/office/drawing/2010/main">
        <mc:Choice Requires="a14">
          <p:sp>
            <p:nvSpPr>
              <p:cNvPr id="7" name="Object 4">
                <a:extLst>
                  <a:ext uri="{FF2B5EF4-FFF2-40B4-BE49-F238E27FC236}">
                    <a16:creationId xmlns:a16="http://schemas.microsoft.com/office/drawing/2014/main" id="{450C0EE7-3BE5-85CC-090E-7B687CCC8E71}"/>
                  </a:ext>
                </a:extLst>
              </p:cNvPr>
              <p:cNvSpPr txBox="1"/>
              <p:nvPr/>
            </p:nvSpPr>
            <p:spPr bwMode="auto">
              <a:xfrm>
                <a:off x="1433513" y="2247900"/>
                <a:ext cx="6223000" cy="579438"/>
              </a:xfrm>
              <a:prstGeom prst="rect">
                <a:avLst/>
              </a:prstGeom>
              <a:solidFill>
                <a:schemeClr val="bg1">
                  <a:lumMod val="95000"/>
                </a:schemeClr>
              </a:solidFill>
              <a:ln>
                <a:noFill/>
              </a:ln>
              <a:effectLst/>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𝑥</m:t>
                      </m:r>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𝑥</m:t>
                          </m:r>
                        </m:e>
                        <m:sub>
                          <m:r>
                            <a:rPr lang="en-IN" i="1">
                              <a:solidFill>
                                <a:srgbClr val="000000"/>
                              </a:solidFill>
                              <a:latin typeface="Cambria Math" panose="02040503050406030204" pitchFamily="18" charset="0"/>
                            </a:rPr>
                            <m:t>𝑛</m:t>
                          </m:r>
                          <m:r>
                            <a:rPr lang="en-IN" i="1">
                              <a:solidFill>
                                <a:srgbClr val="000000"/>
                              </a:solidFill>
                              <a:latin typeface="Cambria Math" panose="02040503050406030204" pitchFamily="18" charset="0"/>
                            </a:rPr>
                            <m:t>−1</m:t>
                          </m:r>
                        </m:sub>
                      </m:sSub>
                      <m:sSup>
                        <m:sSupPr>
                          <m:ctrlPr>
                            <a:rPr lang="en-IN" i="1">
                              <a:solidFill>
                                <a:srgbClr val="000000"/>
                              </a:solidFill>
                              <a:latin typeface="Cambria Math" panose="02040503050406030204" pitchFamily="18" charset="0"/>
                            </a:rPr>
                          </m:ctrlPr>
                        </m:sSupPr>
                        <m:e>
                          <m:r>
                            <a:rPr lang="en-IN" i="1">
                              <a:solidFill>
                                <a:srgbClr val="000000"/>
                              </a:solidFill>
                              <a:latin typeface="Cambria Math" panose="02040503050406030204" pitchFamily="18" charset="0"/>
                            </a:rPr>
                            <m:t>2</m:t>
                          </m:r>
                        </m:e>
                        <m:sup>
                          <m:r>
                            <a:rPr lang="en-IN" i="1">
                              <a:solidFill>
                                <a:srgbClr val="000000"/>
                              </a:solidFill>
                              <a:latin typeface="Cambria Math" panose="02040503050406030204" pitchFamily="18" charset="0"/>
                            </a:rPr>
                            <m:t>𝑛</m:t>
                          </m:r>
                          <m:r>
                            <a:rPr lang="en-IN" i="1">
                              <a:solidFill>
                                <a:srgbClr val="000000"/>
                              </a:solidFill>
                              <a:latin typeface="Cambria Math" panose="02040503050406030204" pitchFamily="18" charset="0"/>
                            </a:rPr>
                            <m:t>−1</m:t>
                          </m:r>
                        </m:sup>
                      </m:sSup>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𝑥</m:t>
                          </m:r>
                        </m:e>
                        <m:sub>
                          <m:r>
                            <a:rPr lang="en-IN" i="1">
                              <a:solidFill>
                                <a:srgbClr val="000000"/>
                              </a:solidFill>
                              <a:latin typeface="Cambria Math" panose="02040503050406030204" pitchFamily="18" charset="0"/>
                            </a:rPr>
                            <m:t>𝑛</m:t>
                          </m:r>
                          <m:r>
                            <a:rPr lang="en-IN" i="1">
                              <a:solidFill>
                                <a:srgbClr val="000000"/>
                              </a:solidFill>
                              <a:latin typeface="Cambria Math" panose="02040503050406030204" pitchFamily="18" charset="0"/>
                            </a:rPr>
                            <m:t>−2</m:t>
                          </m:r>
                        </m:sub>
                      </m:sSub>
                      <m:sSup>
                        <m:sSupPr>
                          <m:ctrlPr>
                            <a:rPr lang="en-IN" i="1">
                              <a:solidFill>
                                <a:srgbClr val="000000"/>
                              </a:solidFill>
                              <a:latin typeface="Cambria Math" panose="02040503050406030204" pitchFamily="18" charset="0"/>
                            </a:rPr>
                          </m:ctrlPr>
                        </m:sSupPr>
                        <m:e>
                          <m:r>
                            <a:rPr lang="en-IN" i="1">
                              <a:solidFill>
                                <a:srgbClr val="000000"/>
                              </a:solidFill>
                              <a:latin typeface="Cambria Math" panose="02040503050406030204" pitchFamily="18" charset="0"/>
                            </a:rPr>
                            <m:t>2</m:t>
                          </m:r>
                        </m:e>
                        <m:sup>
                          <m:r>
                            <a:rPr lang="en-IN" i="1">
                              <a:solidFill>
                                <a:srgbClr val="000000"/>
                              </a:solidFill>
                              <a:latin typeface="Cambria Math" panose="02040503050406030204" pitchFamily="18" charset="0"/>
                            </a:rPr>
                            <m:t>𝑛</m:t>
                          </m:r>
                          <m:r>
                            <a:rPr lang="en-IN" i="1">
                              <a:solidFill>
                                <a:srgbClr val="000000"/>
                              </a:solidFill>
                              <a:latin typeface="Cambria Math" panose="02040503050406030204" pitchFamily="18" charset="0"/>
                            </a:rPr>
                            <m:t>−2</m:t>
                          </m:r>
                        </m:sup>
                      </m:sSup>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𝑥</m:t>
                          </m:r>
                        </m:e>
                        <m:sub>
                          <m:r>
                            <a:rPr lang="en-IN" i="1">
                              <a:solidFill>
                                <a:srgbClr val="000000"/>
                              </a:solidFill>
                              <a:latin typeface="Cambria Math" panose="02040503050406030204" pitchFamily="18" charset="0"/>
                            </a:rPr>
                            <m:t>1</m:t>
                          </m:r>
                        </m:sub>
                      </m:sSub>
                      <m:sSup>
                        <m:sSupPr>
                          <m:ctrlPr>
                            <a:rPr lang="en-IN" i="1">
                              <a:solidFill>
                                <a:srgbClr val="000000"/>
                              </a:solidFill>
                              <a:latin typeface="Cambria Math" panose="02040503050406030204" pitchFamily="18" charset="0"/>
                            </a:rPr>
                          </m:ctrlPr>
                        </m:sSupPr>
                        <m:e>
                          <m:r>
                            <a:rPr lang="en-IN" i="1">
                              <a:solidFill>
                                <a:srgbClr val="000000"/>
                              </a:solidFill>
                              <a:latin typeface="Cambria Math" panose="02040503050406030204" pitchFamily="18" charset="0"/>
                            </a:rPr>
                            <m:t>2</m:t>
                          </m:r>
                        </m:e>
                        <m:sup>
                          <m:r>
                            <a:rPr lang="en-IN" i="1">
                              <a:solidFill>
                                <a:srgbClr val="000000"/>
                              </a:solidFill>
                              <a:latin typeface="Cambria Math" panose="02040503050406030204" pitchFamily="18" charset="0"/>
                            </a:rPr>
                            <m:t>1</m:t>
                          </m:r>
                        </m:sup>
                      </m:sSup>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𝑥</m:t>
                          </m:r>
                        </m:e>
                        <m:sub>
                          <m:r>
                            <a:rPr lang="en-IN" i="1">
                              <a:solidFill>
                                <a:srgbClr val="000000"/>
                              </a:solidFill>
                              <a:latin typeface="Cambria Math" panose="02040503050406030204" pitchFamily="18" charset="0"/>
                            </a:rPr>
                            <m:t>0</m:t>
                          </m:r>
                        </m:sub>
                      </m:sSub>
                      <m:sSup>
                        <m:sSupPr>
                          <m:ctrlPr>
                            <a:rPr lang="en-IN" i="1">
                              <a:solidFill>
                                <a:srgbClr val="000000"/>
                              </a:solidFill>
                              <a:latin typeface="Cambria Math" panose="02040503050406030204" pitchFamily="18" charset="0"/>
                            </a:rPr>
                          </m:ctrlPr>
                        </m:sSupPr>
                        <m:e>
                          <m:r>
                            <a:rPr lang="en-IN" i="1">
                              <a:solidFill>
                                <a:srgbClr val="000000"/>
                              </a:solidFill>
                              <a:latin typeface="Cambria Math" panose="02040503050406030204" pitchFamily="18" charset="0"/>
                            </a:rPr>
                            <m:t>2</m:t>
                          </m:r>
                        </m:e>
                        <m:sup>
                          <m:r>
                            <a:rPr lang="en-IN" i="1">
                              <a:solidFill>
                                <a:srgbClr val="000000"/>
                              </a:solidFill>
                              <a:latin typeface="Cambria Math" panose="02040503050406030204" pitchFamily="18" charset="0"/>
                            </a:rPr>
                            <m:t>0</m:t>
                          </m:r>
                        </m:sup>
                      </m:sSup>
                    </m:oMath>
                  </m:oMathPara>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Object 4">
                <a:extLst>
                  <a:ext uri="{FF2B5EF4-FFF2-40B4-BE49-F238E27FC236}">
                    <a16:creationId xmlns:a16="http://schemas.microsoft.com/office/drawing/2014/main" id="{450C0EE7-3BE5-85CC-090E-7B687CCC8E71}"/>
                  </a:ext>
                </a:extLst>
              </p:cNvPr>
              <p:cNvSpPr txBox="1">
                <a:spLocks noRot="1" noChangeAspect="1" noMove="1" noResize="1" noEditPoints="1" noAdjustHandles="1" noChangeArrowheads="1" noChangeShapeType="1" noTextEdit="1"/>
              </p:cNvSpPr>
              <p:nvPr/>
            </p:nvSpPr>
            <p:spPr bwMode="auto">
              <a:xfrm>
                <a:off x="1433513" y="2247900"/>
                <a:ext cx="6223000" cy="579438"/>
              </a:xfrm>
              <a:prstGeom prst="rect">
                <a:avLst/>
              </a:prstGeom>
              <a:blipFill>
                <a:blip r:embed="rId2"/>
                <a:stretch>
                  <a:fillRect/>
                </a:stretch>
              </a:blipFill>
              <a:ln>
                <a:noFill/>
              </a:ln>
              <a:effectLst/>
            </p:spPr>
            <p:txBody>
              <a:bodyPr/>
              <a:lstStyle/>
              <a:p>
                <a:r>
                  <a:rPr lang="en-IN">
                    <a:noFill/>
                  </a:rPr>
                  <a:t> </a:t>
                </a:r>
              </a:p>
            </p:txBody>
          </p:sp>
        </mc:Fallback>
      </mc:AlternateContent>
      <p:sp>
        <p:nvSpPr>
          <p:cNvPr id="8" name="Rectangle 5">
            <a:extLst>
              <a:ext uri="{FF2B5EF4-FFF2-40B4-BE49-F238E27FC236}">
                <a16:creationId xmlns:a16="http://schemas.microsoft.com/office/drawing/2014/main" id="{EC01CE1E-16E6-F805-5B9A-296AEAFFD5BE}"/>
              </a:ext>
            </a:extLst>
          </p:cNvPr>
          <p:cNvSpPr>
            <a:spLocks noChangeArrowheads="1"/>
          </p:cNvSpPr>
          <p:nvPr/>
        </p:nvSpPr>
        <p:spPr bwMode="auto">
          <a:xfrm>
            <a:off x="684213" y="2968072"/>
            <a:ext cx="10909372"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Range: –2</a:t>
            </a:r>
            <a:r>
              <a:rPr lang="en-US" altLang="en-US" baseline="30000"/>
              <a:t>n – 1</a:t>
            </a:r>
            <a:r>
              <a:rPr lang="en-US" altLang="en-US"/>
              <a:t> to +2</a:t>
            </a:r>
            <a:r>
              <a:rPr lang="en-US" altLang="en-US" baseline="30000"/>
              <a:t>n – 1</a:t>
            </a:r>
            <a:r>
              <a:rPr lang="en-US" altLang="en-US"/>
              <a:t> – 1</a:t>
            </a:r>
          </a:p>
          <a:p>
            <a:pPr eaLnBrk="1" hangingPunct="1"/>
            <a:r>
              <a:rPr lang="en-US" altLang="en-US"/>
              <a:t>Example</a:t>
            </a:r>
          </a:p>
          <a:p>
            <a:pPr lvl="1" eaLnBrk="1" hangingPunct="1"/>
            <a:r>
              <a:rPr lang="en-US" altLang="en-US" sz="2400"/>
              <a:t>1111 1111 1111 1111 1111 1111 1111 1100</a:t>
            </a:r>
            <a:r>
              <a:rPr lang="en-US" altLang="en-US" sz="2400" baseline="-25000"/>
              <a:t>2</a:t>
            </a:r>
            <a:br>
              <a:rPr lang="en-US" altLang="en-US" sz="2400"/>
            </a:br>
            <a:r>
              <a:rPr lang="en-US" altLang="en-US" sz="2400"/>
              <a:t>= –1×2</a:t>
            </a:r>
            <a:r>
              <a:rPr lang="en-US" altLang="en-US" sz="2400" baseline="30000"/>
              <a:t>31</a:t>
            </a:r>
            <a:r>
              <a:rPr lang="en-US" altLang="en-US" sz="2400"/>
              <a:t> + 1×2</a:t>
            </a:r>
            <a:r>
              <a:rPr lang="en-US" altLang="en-US" sz="2400" baseline="30000"/>
              <a:t>30</a:t>
            </a:r>
            <a:r>
              <a:rPr lang="en-US" altLang="en-US" sz="2400"/>
              <a:t> + … + 1×2</a:t>
            </a:r>
            <a:r>
              <a:rPr lang="en-US" altLang="en-US" sz="2400" baseline="30000"/>
              <a:t>2</a:t>
            </a:r>
            <a:r>
              <a:rPr lang="en-US" altLang="en-US" sz="2400"/>
              <a:t> +0×2</a:t>
            </a:r>
            <a:r>
              <a:rPr lang="en-US" altLang="en-US" sz="2400" baseline="30000"/>
              <a:t>1</a:t>
            </a:r>
            <a:r>
              <a:rPr lang="en-US" altLang="en-US" sz="2400"/>
              <a:t> +0×2</a:t>
            </a:r>
            <a:r>
              <a:rPr lang="en-US" altLang="en-US" sz="2400" baseline="30000"/>
              <a:t>0</a:t>
            </a:r>
            <a:br>
              <a:rPr lang="en-US" altLang="en-US" sz="2400"/>
            </a:br>
            <a:r>
              <a:rPr lang="en-US" altLang="en-US" sz="2400"/>
              <a:t>= –2,147,483,648 + 2,147,483,644 = –4</a:t>
            </a:r>
            <a:r>
              <a:rPr lang="en-US" altLang="en-US" sz="2400" baseline="-25000"/>
              <a:t>10</a:t>
            </a:r>
            <a:endParaRPr lang="en-US" altLang="en-US" sz="2400"/>
          </a:p>
          <a:p>
            <a:pPr eaLnBrk="1" hangingPunct="1"/>
            <a:r>
              <a:rPr lang="en-US" altLang="en-US"/>
              <a:t>Using 32 bits</a:t>
            </a:r>
          </a:p>
          <a:p>
            <a:pPr lvl="1" eaLnBrk="1" hangingPunct="1"/>
            <a:r>
              <a:rPr lang="en-US" altLang="en-US"/>
              <a:t>–2,147,483,648 to +2,147,483,647</a:t>
            </a:r>
          </a:p>
        </p:txBody>
      </p:sp>
    </p:spTree>
    <p:extLst>
      <p:ext uri="{BB962C8B-B14F-4D97-AF65-F5344CB8AC3E}">
        <p14:creationId xmlns:p14="http://schemas.microsoft.com/office/powerpoint/2010/main" val="427910121"/>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307BF5-90B5-E941-571C-6D923F80C97B}"/>
              </a:ext>
            </a:extLst>
          </p:cNvPr>
          <p:cNvSpPr txBox="1">
            <a:spLocks noChangeArrowheads="1"/>
          </p:cNvSpPr>
          <p:nvPr/>
        </p:nvSpPr>
        <p:spPr>
          <a:xfrm>
            <a:off x="684213" y="516768"/>
            <a:ext cx="8259762" cy="701675"/>
          </a:xfrm>
          <a:prstGeom prst="rect">
            <a:avLst/>
          </a:prstGeom>
        </p:spPr>
        <p:txBody>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4000" b="1">
                <a:latin typeface="Arial" pitchFamily="34" charset="0"/>
                <a:cs typeface="Arial" pitchFamily="34" charset="0"/>
              </a:rPr>
              <a:t>2s-Complement Signed Integers</a:t>
            </a:r>
            <a:endParaRPr lang="en-AU" altLang="en-US" sz="4000" b="1">
              <a:latin typeface="Arial" pitchFamily="34" charset="0"/>
              <a:cs typeface="Arial" pitchFamily="34" charset="0"/>
            </a:endParaRPr>
          </a:p>
        </p:txBody>
      </p:sp>
      <p:sp>
        <p:nvSpPr>
          <p:cNvPr id="5" name="Rectangle 5">
            <a:extLst>
              <a:ext uri="{FF2B5EF4-FFF2-40B4-BE49-F238E27FC236}">
                <a16:creationId xmlns:a16="http://schemas.microsoft.com/office/drawing/2014/main" id="{331D54AC-599C-5DEB-1B41-596755B6B1EC}"/>
              </a:ext>
            </a:extLst>
          </p:cNvPr>
          <p:cNvSpPr txBox="1">
            <a:spLocks noChangeArrowheads="1"/>
          </p:cNvSpPr>
          <p:nvPr/>
        </p:nvSpPr>
        <p:spPr>
          <a:xfrm>
            <a:off x="684213" y="1435931"/>
            <a:ext cx="11202987"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tabLst>
                <a:tab pos="1341438" algn="l"/>
                <a:tab pos="2874963" algn="l"/>
              </a:tabLst>
            </a:pPr>
            <a:r>
              <a:rPr lang="en-US" altLang="en-US" sz="2800"/>
              <a:t>Bit 31 is sign bit</a:t>
            </a:r>
          </a:p>
          <a:p>
            <a:pPr lvl="1">
              <a:lnSpc>
                <a:spcPct val="90000"/>
              </a:lnSpc>
              <a:tabLst>
                <a:tab pos="1341438" algn="l"/>
                <a:tab pos="2874963" algn="l"/>
              </a:tabLst>
            </a:pPr>
            <a:r>
              <a:rPr lang="en-US" altLang="en-US" sz="2400"/>
              <a:t>1 for negative numbers</a:t>
            </a:r>
          </a:p>
          <a:p>
            <a:pPr lvl="1">
              <a:lnSpc>
                <a:spcPct val="90000"/>
              </a:lnSpc>
              <a:tabLst>
                <a:tab pos="1341438" algn="l"/>
                <a:tab pos="2874963" algn="l"/>
              </a:tabLst>
            </a:pPr>
            <a:r>
              <a:rPr lang="en-US" altLang="en-US" sz="2400"/>
              <a:t>0 for non-negative numbers</a:t>
            </a:r>
          </a:p>
          <a:p>
            <a:pPr>
              <a:lnSpc>
                <a:spcPct val="90000"/>
              </a:lnSpc>
              <a:tabLst>
                <a:tab pos="1341438" algn="l"/>
                <a:tab pos="2874963" algn="l"/>
              </a:tabLst>
            </a:pPr>
            <a:r>
              <a:rPr lang="en-AU" altLang="en-US" sz="2800"/>
              <a:t>–(–2</a:t>
            </a:r>
            <a:r>
              <a:rPr lang="en-AU" altLang="en-US" sz="2800" baseline="30000"/>
              <a:t>n – 1</a:t>
            </a:r>
            <a:r>
              <a:rPr lang="en-AU" altLang="en-US" sz="2800"/>
              <a:t>) can’t be represented</a:t>
            </a:r>
          </a:p>
          <a:p>
            <a:pPr>
              <a:lnSpc>
                <a:spcPct val="90000"/>
              </a:lnSpc>
              <a:tabLst>
                <a:tab pos="1341438" algn="l"/>
                <a:tab pos="2874963" algn="l"/>
              </a:tabLst>
            </a:pPr>
            <a:r>
              <a:rPr lang="en-US" altLang="en-US" sz="2800"/>
              <a:t>Non-negative numbers have the same unsigned and 2s-complement representation</a:t>
            </a:r>
            <a:endParaRPr lang="en-AU" altLang="en-US" sz="2800"/>
          </a:p>
          <a:p>
            <a:pPr>
              <a:lnSpc>
                <a:spcPct val="90000"/>
              </a:lnSpc>
              <a:tabLst>
                <a:tab pos="1341438" algn="l"/>
                <a:tab pos="2874963" algn="l"/>
              </a:tabLst>
            </a:pPr>
            <a:r>
              <a:rPr lang="en-US" altLang="en-US" sz="2800"/>
              <a:t>Some specific numbers</a:t>
            </a:r>
          </a:p>
          <a:p>
            <a:pPr lvl="1">
              <a:lnSpc>
                <a:spcPct val="90000"/>
              </a:lnSpc>
              <a:tabLst>
                <a:tab pos="1341438" algn="l"/>
                <a:tab pos="2874963" algn="l"/>
              </a:tabLst>
            </a:pPr>
            <a:r>
              <a:rPr lang="en-US" altLang="en-US" sz="2400"/>
              <a:t>  0:	0000 0000 … 0000</a:t>
            </a:r>
          </a:p>
          <a:p>
            <a:pPr lvl="1">
              <a:lnSpc>
                <a:spcPct val="90000"/>
              </a:lnSpc>
              <a:tabLst>
                <a:tab pos="1341438" algn="l"/>
                <a:tab pos="2874963" algn="l"/>
              </a:tabLst>
            </a:pPr>
            <a:r>
              <a:rPr lang="en-AU" altLang="en-US" sz="2400"/>
              <a:t>–1:	1111 1111 … 1111</a:t>
            </a:r>
          </a:p>
          <a:p>
            <a:pPr lvl="1">
              <a:lnSpc>
                <a:spcPct val="90000"/>
              </a:lnSpc>
              <a:tabLst>
                <a:tab pos="1341438" algn="l"/>
                <a:tab pos="2874963" algn="l"/>
              </a:tabLst>
            </a:pPr>
            <a:r>
              <a:rPr lang="en-US" altLang="en-US" sz="2400"/>
              <a:t>Most-negative:	1000 0000 … 0000</a:t>
            </a:r>
          </a:p>
          <a:p>
            <a:pPr lvl="1">
              <a:lnSpc>
                <a:spcPct val="90000"/>
              </a:lnSpc>
              <a:tabLst>
                <a:tab pos="1341438" algn="l"/>
                <a:tab pos="2874963" algn="l"/>
              </a:tabLst>
            </a:pPr>
            <a:r>
              <a:rPr lang="en-US" altLang="en-US" sz="2400"/>
              <a:t>Most-positive:	0111 1111 … 1111</a:t>
            </a:r>
            <a:endParaRPr lang="en-AU" altLang="en-US" sz="2400"/>
          </a:p>
        </p:txBody>
      </p:sp>
    </p:spTree>
    <p:extLst>
      <p:ext uri="{BB962C8B-B14F-4D97-AF65-F5344CB8AC3E}">
        <p14:creationId xmlns:p14="http://schemas.microsoft.com/office/powerpoint/2010/main" val="266930271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803C17C3-99D1-CFC4-C0FF-484530009EE6}"/>
              </a:ext>
            </a:extLst>
          </p:cNvPr>
          <p:cNvSpPr txBox="1">
            <a:spLocks noChangeArrowheads="1"/>
          </p:cNvSpPr>
          <p:nvPr/>
        </p:nvSpPr>
        <p:spPr>
          <a:xfrm>
            <a:off x="684213" y="582278"/>
            <a:ext cx="8259762" cy="762000"/>
          </a:xfrm>
          <a:prstGeom prst="rect">
            <a:avLst/>
          </a:prstGeom>
        </p:spPr>
        <p:txBody>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4000" b="1">
                <a:latin typeface="Arial" pitchFamily="34" charset="0"/>
                <a:cs typeface="Arial" pitchFamily="34" charset="0"/>
              </a:rPr>
              <a:t>Signed Negation</a:t>
            </a:r>
            <a:endParaRPr lang="en-AU" altLang="en-US" sz="4000" b="1">
              <a:latin typeface="Arial" pitchFamily="34" charset="0"/>
              <a:cs typeface="Arial" pitchFamily="34" charset="0"/>
            </a:endParaRPr>
          </a:p>
        </p:txBody>
      </p:sp>
      <p:sp>
        <p:nvSpPr>
          <p:cNvPr id="5" name="Rectangle 7">
            <a:extLst>
              <a:ext uri="{FF2B5EF4-FFF2-40B4-BE49-F238E27FC236}">
                <a16:creationId xmlns:a16="http://schemas.microsoft.com/office/drawing/2014/main" id="{E432516D-630F-F212-DF5F-980077428DBB}"/>
              </a:ext>
            </a:extLst>
          </p:cNvPr>
          <p:cNvSpPr txBox="1">
            <a:spLocks noChangeArrowheads="1"/>
          </p:cNvSpPr>
          <p:nvPr/>
        </p:nvSpPr>
        <p:spPr>
          <a:xfrm>
            <a:off x="684213" y="1561766"/>
            <a:ext cx="8270875" cy="129540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Complement and add 1</a:t>
            </a:r>
          </a:p>
          <a:p>
            <a:pPr lvl="1"/>
            <a:r>
              <a:rPr lang="en-US" altLang="en-US"/>
              <a:t>Complement means 1 → 0, 0 → 1</a:t>
            </a:r>
          </a:p>
        </p:txBody>
      </p:sp>
      <mc:AlternateContent xmlns:mc="http://schemas.openxmlformats.org/markup-compatibility/2006" xmlns:a14="http://schemas.microsoft.com/office/drawing/2010/main">
        <mc:Choice Requires="a14">
          <p:sp>
            <p:nvSpPr>
              <p:cNvPr id="6" name="Object 4">
                <a:extLst>
                  <a:ext uri="{FF2B5EF4-FFF2-40B4-BE49-F238E27FC236}">
                    <a16:creationId xmlns:a16="http://schemas.microsoft.com/office/drawing/2014/main" id="{74EC6031-AD21-9AC8-7071-DDC7D592508F}"/>
                  </a:ext>
                </a:extLst>
              </p:cNvPr>
              <p:cNvSpPr txBox="1"/>
              <p:nvPr/>
            </p:nvSpPr>
            <p:spPr bwMode="auto">
              <a:xfrm>
                <a:off x="1592263" y="2973388"/>
                <a:ext cx="4699480" cy="1143000"/>
              </a:xfrm>
              <a:prstGeom prst="rect">
                <a:avLst/>
              </a:prstGeom>
              <a:solidFill>
                <a:schemeClr val="bg1">
                  <a:lumMod val="95000"/>
                </a:schemeClr>
              </a:solidFill>
              <a:ln>
                <a:noFill/>
              </a:ln>
              <a:effectLst/>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𝑥</m:t>
                      </m:r>
                      <m:r>
                        <a:rPr lang="en-IN" i="1">
                          <a:solidFill>
                            <a:srgbClr val="000000"/>
                          </a:solidFill>
                          <a:latin typeface="Cambria Math" panose="02040503050406030204" pitchFamily="18" charset="0"/>
                        </a:rPr>
                        <m:t>+</m:t>
                      </m:r>
                      <m:bar>
                        <m:barPr>
                          <m:pos m:val="top"/>
                          <m:ctrlPr>
                            <a:rPr lang="en-IN" i="1">
                              <a:solidFill>
                                <a:srgbClr val="000000"/>
                              </a:solidFill>
                              <a:latin typeface="Cambria Math" panose="02040503050406030204" pitchFamily="18" charset="0"/>
                            </a:rPr>
                          </m:ctrlPr>
                        </m:barPr>
                        <m:e>
                          <m:r>
                            <a:rPr lang="en-IN" i="1">
                              <a:solidFill>
                                <a:srgbClr val="000000"/>
                              </a:solidFill>
                              <a:latin typeface="Cambria Math" panose="02040503050406030204" pitchFamily="18" charset="0"/>
                            </a:rPr>
                            <m:t>𝑥</m:t>
                          </m:r>
                        </m:e>
                      </m:bar>
                      <m:r>
                        <a:rPr lang="en-IN" i="1">
                          <a:solidFill>
                            <a:srgbClr val="000000"/>
                          </a:solidFill>
                          <a:latin typeface="Cambria Math" panose="02040503050406030204" pitchFamily="18" charset="0"/>
                        </a:rPr>
                        <m:t>=1111...11</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1</m:t>
                          </m:r>
                        </m:e>
                        <m:sub>
                          <m:r>
                            <a:rPr lang="en-IN" i="1">
                              <a:solidFill>
                                <a:srgbClr val="000000"/>
                              </a:solidFill>
                              <a:latin typeface="Cambria Math" panose="02040503050406030204" pitchFamily="18" charset="0"/>
                            </a:rPr>
                            <m:t>2</m:t>
                          </m:r>
                        </m:sub>
                      </m:sSub>
                      <m:r>
                        <a:rPr lang="en-IN" i="1">
                          <a:solidFill>
                            <a:srgbClr val="000000"/>
                          </a:solidFill>
                          <a:latin typeface="Cambria Math" panose="02040503050406030204" pitchFamily="18" charset="0"/>
                        </a:rPr>
                        <m:t>=−1</m:t>
                      </m:r>
                    </m:oMath>
                    <m:oMath xmlns:m="http://schemas.openxmlformats.org/officeDocument/2006/math">
                      <m:bar>
                        <m:barPr>
                          <m:pos m:val="top"/>
                          <m:ctrlPr>
                            <a:rPr lang="en-IN" i="1">
                              <a:solidFill>
                                <a:srgbClr val="000000"/>
                              </a:solidFill>
                              <a:latin typeface="Cambria Math" panose="02040503050406030204" pitchFamily="18" charset="0"/>
                            </a:rPr>
                          </m:ctrlPr>
                        </m:barPr>
                        <m:e>
                          <m:r>
                            <a:rPr lang="en-IN" i="1">
                              <a:solidFill>
                                <a:srgbClr val="000000"/>
                              </a:solidFill>
                              <a:latin typeface="Cambria Math" panose="02040503050406030204" pitchFamily="18" charset="0"/>
                            </a:rPr>
                            <m:t>𝑥</m:t>
                          </m:r>
                        </m:e>
                      </m:bar>
                      <m:r>
                        <a:rPr lang="en-IN" i="1">
                          <a:solidFill>
                            <a:srgbClr val="000000"/>
                          </a:solidFill>
                          <a:latin typeface="Cambria Math" panose="02040503050406030204" pitchFamily="18" charset="0"/>
                        </a:rPr>
                        <m:t>+1=−</m:t>
                      </m:r>
                      <m:r>
                        <a:rPr lang="en-IN" i="1">
                          <a:solidFill>
                            <a:srgbClr val="000000"/>
                          </a:solidFill>
                          <a:latin typeface="Cambria Math" panose="02040503050406030204" pitchFamily="18" charset="0"/>
                        </a:rPr>
                        <m:t>𝑥</m:t>
                      </m:r>
                    </m:oMath>
                  </m:oMathPara>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 name="Object 4">
                <a:extLst>
                  <a:ext uri="{FF2B5EF4-FFF2-40B4-BE49-F238E27FC236}">
                    <a16:creationId xmlns:a16="http://schemas.microsoft.com/office/drawing/2014/main" id="{74EC6031-AD21-9AC8-7071-DDC7D592508F}"/>
                  </a:ext>
                </a:extLst>
              </p:cNvPr>
              <p:cNvSpPr txBox="1">
                <a:spLocks noRot="1" noChangeAspect="1" noMove="1" noResize="1" noEditPoints="1" noAdjustHandles="1" noChangeArrowheads="1" noChangeShapeType="1" noTextEdit="1"/>
              </p:cNvSpPr>
              <p:nvPr/>
            </p:nvSpPr>
            <p:spPr bwMode="auto">
              <a:xfrm>
                <a:off x="1592263" y="2973388"/>
                <a:ext cx="4699480" cy="1143000"/>
              </a:xfrm>
              <a:prstGeom prst="rect">
                <a:avLst/>
              </a:prstGeom>
              <a:blipFill>
                <a:blip r:embed="rId2"/>
                <a:stretch>
                  <a:fillRect/>
                </a:stretch>
              </a:blipFill>
              <a:ln>
                <a:noFill/>
              </a:ln>
              <a:effectLst/>
            </p:spPr>
            <p:txBody>
              <a:bodyPr/>
              <a:lstStyle/>
              <a:p>
                <a:r>
                  <a:rPr lang="en-IN">
                    <a:noFill/>
                  </a:rPr>
                  <a:t> </a:t>
                </a:r>
              </a:p>
            </p:txBody>
          </p:sp>
        </mc:Fallback>
      </mc:AlternateContent>
      <p:sp>
        <p:nvSpPr>
          <p:cNvPr id="7" name="Rectangle 5">
            <a:extLst>
              <a:ext uri="{FF2B5EF4-FFF2-40B4-BE49-F238E27FC236}">
                <a16:creationId xmlns:a16="http://schemas.microsoft.com/office/drawing/2014/main" id="{3E8DC090-7A06-14E5-3254-7E822C1BC9D7}"/>
              </a:ext>
            </a:extLst>
          </p:cNvPr>
          <p:cNvSpPr>
            <a:spLocks noChangeArrowheads="1"/>
          </p:cNvSpPr>
          <p:nvPr/>
        </p:nvSpPr>
        <p:spPr bwMode="auto">
          <a:xfrm>
            <a:off x="684213" y="4370053"/>
            <a:ext cx="827087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Example: negate +2</a:t>
            </a:r>
          </a:p>
          <a:p>
            <a:pPr lvl="1" eaLnBrk="1" hangingPunct="1"/>
            <a:r>
              <a:rPr lang="en-US" altLang="en-US"/>
              <a:t>+2 = 0000 0000 … 0010</a:t>
            </a:r>
            <a:r>
              <a:rPr lang="en-US" altLang="en-US" baseline="-25000"/>
              <a:t>2</a:t>
            </a:r>
            <a:endParaRPr lang="en-US" altLang="en-US"/>
          </a:p>
          <a:p>
            <a:pPr lvl="1" eaLnBrk="1" hangingPunct="1"/>
            <a:r>
              <a:rPr lang="en-US" altLang="en-US"/>
              <a:t>–2 = 1111 1111 … 1101</a:t>
            </a:r>
            <a:r>
              <a:rPr lang="en-US" altLang="en-US" baseline="-25000"/>
              <a:t>2</a:t>
            </a:r>
            <a:r>
              <a:rPr lang="en-US" altLang="en-US"/>
              <a:t> + 1</a:t>
            </a:r>
            <a:br>
              <a:rPr lang="en-US" altLang="en-US"/>
            </a:br>
            <a:r>
              <a:rPr lang="en-US" altLang="en-US"/>
              <a:t>     = 1111 1111 … 1110</a:t>
            </a:r>
            <a:r>
              <a:rPr lang="en-US" altLang="en-US" baseline="-25000"/>
              <a:t>2</a:t>
            </a:r>
          </a:p>
        </p:txBody>
      </p:sp>
    </p:spTree>
    <p:extLst>
      <p:ext uri="{BB962C8B-B14F-4D97-AF65-F5344CB8AC3E}">
        <p14:creationId xmlns:p14="http://schemas.microsoft.com/office/powerpoint/2010/main" val="404725223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B90B4B57-7671-1498-F952-5BFBD95ABE27}"/>
              </a:ext>
            </a:extLst>
          </p:cNvPr>
          <p:cNvSpPr>
            <a:spLocks noGrp="1" noChangeArrowheads="1"/>
          </p:cNvSpPr>
          <p:nvPr>
            <p:ph sz="quarter" idx="10"/>
          </p:nvPr>
        </p:nvSpPr>
        <p:spPr>
          <a:xfrm>
            <a:off x="406400" y="152400"/>
            <a:ext cx="8432800" cy="1143000"/>
          </a:xfrm>
        </p:spPr>
        <p:txBody>
          <a:bodyPr/>
          <a:lstStyle/>
          <a:p>
            <a:pPr eaLnBrk="1" hangingPunct="1"/>
            <a:r>
              <a:rPr lang="en-US" altLang="en-US"/>
              <a:t>Sign Extension</a:t>
            </a:r>
            <a:endParaRPr lang="en-AU" altLang="en-US"/>
          </a:p>
        </p:txBody>
      </p:sp>
      <p:sp>
        <p:nvSpPr>
          <p:cNvPr id="5" name="Rectangle 7">
            <a:extLst>
              <a:ext uri="{FF2B5EF4-FFF2-40B4-BE49-F238E27FC236}">
                <a16:creationId xmlns:a16="http://schemas.microsoft.com/office/drawing/2014/main" id="{F19AC284-E239-D902-BF19-212D55A43B2C}"/>
              </a:ext>
            </a:extLst>
          </p:cNvPr>
          <p:cNvSpPr>
            <a:spLocks noGrp="1" noChangeArrowheads="1"/>
          </p:cNvSpPr>
          <p:nvPr>
            <p:ph idx="1"/>
          </p:nvPr>
        </p:nvSpPr>
        <p:spPr>
          <a:xfrm>
            <a:off x="406400" y="1493838"/>
            <a:ext cx="10972800" cy="4525962"/>
          </a:xfrm>
        </p:spPr>
        <p:txBody>
          <a:bodyPr>
            <a:normAutofit lnSpcReduction="10000"/>
          </a:bodyPr>
          <a:lstStyle/>
          <a:p>
            <a:pPr eaLnBrk="1" hangingPunct="1">
              <a:lnSpc>
                <a:spcPct val="90000"/>
              </a:lnSpc>
            </a:pPr>
            <a:r>
              <a:rPr lang="en-US" altLang="en-US" sz="2800"/>
              <a:t>Representing a number using more bits</a:t>
            </a:r>
          </a:p>
          <a:p>
            <a:pPr lvl="1" eaLnBrk="1" hangingPunct="1">
              <a:lnSpc>
                <a:spcPct val="90000"/>
              </a:lnSpc>
            </a:pPr>
            <a:r>
              <a:rPr lang="en-US" altLang="en-US" sz="2400"/>
              <a:t>Preserve the numeric value</a:t>
            </a:r>
          </a:p>
          <a:p>
            <a:pPr eaLnBrk="1" hangingPunct="1">
              <a:lnSpc>
                <a:spcPct val="90000"/>
              </a:lnSpc>
            </a:pPr>
            <a:r>
              <a:rPr lang="en-US" altLang="en-US" sz="2800"/>
              <a:t>In MIPS instruction set</a:t>
            </a:r>
          </a:p>
          <a:p>
            <a:pPr lvl="1" eaLnBrk="1" hangingPunct="1">
              <a:lnSpc>
                <a:spcPct val="90000"/>
              </a:lnSpc>
            </a:pPr>
            <a:r>
              <a:rPr lang="en-US" altLang="en-US" sz="2400" err="1">
                <a:latin typeface="Lucida Console" panose="020B0609040504020204" pitchFamily="49" charset="0"/>
              </a:rPr>
              <a:t>addi</a:t>
            </a:r>
            <a:r>
              <a:rPr lang="en-US" altLang="en-US" sz="2400"/>
              <a:t>: extend immediate value</a:t>
            </a:r>
          </a:p>
          <a:p>
            <a:pPr lvl="1" eaLnBrk="1" hangingPunct="1">
              <a:lnSpc>
                <a:spcPct val="90000"/>
              </a:lnSpc>
            </a:pPr>
            <a:r>
              <a:rPr lang="en-US" altLang="en-US" sz="2400" err="1">
                <a:latin typeface="Lucida Console" panose="020B0609040504020204" pitchFamily="49" charset="0"/>
              </a:rPr>
              <a:t>lb</a:t>
            </a:r>
            <a:r>
              <a:rPr lang="en-US" altLang="en-US" sz="2400"/>
              <a:t>, </a:t>
            </a:r>
            <a:r>
              <a:rPr lang="en-US" altLang="en-US" sz="2400" err="1">
                <a:latin typeface="Lucida Console" panose="020B0609040504020204" pitchFamily="49" charset="0"/>
              </a:rPr>
              <a:t>lh</a:t>
            </a:r>
            <a:r>
              <a:rPr lang="en-US" altLang="en-US" sz="2400"/>
              <a:t>: extend loaded byte/halfword</a:t>
            </a:r>
          </a:p>
          <a:p>
            <a:pPr lvl="1" eaLnBrk="1" hangingPunct="1">
              <a:lnSpc>
                <a:spcPct val="90000"/>
              </a:lnSpc>
            </a:pPr>
            <a:r>
              <a:rPr lang="en-US" altLang="en-US" sz="2400" err="1">
                <a:latin typeface="Lucida Console" panose="020B0609040504020204" pitchFamily="49" charset="0"/>
              </a:rPr>
              <a:t>beq</a:t>
            </a:r>
            <a:r>
              <a:rPr lang="en-US" altLang="en-US" sz="2400"/>
              <a:t>, </a:t>
            </a:r>
            <a:r>
              <a:rPr lang="en-US" altLang="en-US" sz="2400" err="1">
                <a:latin typeface="Lucida Console" panose="020B0609040504020204" pitchFamily="49" charset="0"/>
              </a:rPr>
              <a:t>bne</a:t>
            </a:r>
            <a:r>
              <a:rPr lang="en-US" altLang="en-US" sz="2400"/>
              <a:t>: extend the displacement</a:t>
            </a:r>
          </a:p>
          <a:p>
            <a:pPr eaLnBrk="1" hangingPunct="1">
              <a:lnSpc>
                <a:spcPct val="90000"/>
              </a:lnSpc>
            </a:pPr>
            <a:r>
              <a:rPr lang="en-US" altLang="en-US" sz="2800"/>
              <a:t>Replicate the sign bit to the left</a:t>
            </a:r>
          </a:p>
          <a:p>
            <a:pPr lvl="1" eaLnBrk="1" hangingPunct="1">
              <a:lnSpc>
                <a:spcPct val="90000"/>
              </a:lnSpc>
            </a:pPr>
            <a:r>
              <a:rPr lang="en-US" altLang="en-US" sz="2400"/>
              <a:t>unsigned values: extend with 0s</a:t>
            </a:r>
          </a:p>
          <a:p>
            <a:pPr eaLnBrk="1" hangingPunct="1">
              <a:lnSpc>
                <a:spcPct val="90000"/>
              </a:lnSpc>
            </a:pPr>
            <a:r>
              <a:rPr lang="en-US" altLang="en-US" sz="2800"/>
              <a:t>Examples: 8-bit to 16-bit</a:t>
            </a:r>
          </a:p>
          <a:p>
            <a:pPr lvl="1" eaLnBrk="1" hangingPunct="1">
              <a:lnSpc>
                <a:spcPct val="90000"/>
              </a:lnSpc>
            </a:pPr>
            <a:r>
              <a:rPr lang="en-US" altLang="en-US" sz="2400"/>
              <a:t>+2: </a:t>
            </a:r>
            <a:r>
              <a:rPr lang="en-US" altLang="en-US" sz="2400">
                <a:solidFill>
                  <a:schemeClr val="hlink"/>
                </a:solidFill>
              </a:rPr>
              <a:t>0</a:t>
            </a:r>
            <a:r>
              <a:rPr lang="en-US" altLang="en-US" sz="2400"/>
              <a:t>000 0010 =&gt; </a:t>
            </a:r>
            <a:r>
              <a:rPr lang="en-US" altLang="en-US" sz="2400">
                <a:solidFill>
                  <a:schemeClr val="hlink"/>
                </a:solidFill>
              </a:rPr>
              <a:t>0000 0000</a:t>
            </a:r>
            <a:r>
              <a:rPr lang="en-US" altLang="en-US" sz="2400"/>
              <a:t> </a:t>
            </a:r>
            <a:r>
              <a:rPr lang="en-US" altLang="en-US" sz="2400">
                <a:solidFill>
                  <a:schemeClr val="hlink"/>
                </a:solidFill>
              </a:rPr>
              <a:t>0</a:t>
            </a:r>
            <a:r>
              <a:rPr lang="en-US" altLang="en-US" sz="2400"/>
              <a:t>000 0010</a:t>
            </a:r>
          </a:p>
          <a:p>
            <a:pPr lvl="1" eaLnBrk="1" hangingPunct="1">
              <a:lnSpc>
                <a:spcPct val="90000"/>
              </a:lnSpc>
            </a:pPr>
            <a:r>
              <a:rPr lang="en-AU" altLang="en-US" sz="2400"/>
              <a:t>–2: </a:t>
            </a:r>
            <a:r>
              <a:rPr lang="en-AU" altLang="en-US" sz="2400">
                <a:solidFill>
                  <a:schemeClr val="hlink"/>
                </a:solidFill>
              </a:rPr>
              <a:t>1</a:t>
            </a:r>
            <a:r>
              <a:rPr lang="en-AU" altLang="en-US" sz="2400"/>
              <a:t>111 1110 =&gt; </a:t>
            </a:r>
            <a:r>
              <a:rPr lang="en-AU" altLang="en-US" sz="2400">
                <a:solidFill>
                  <a:schemeClr val="hlink"/>
                </a:solidFill>
              </a:rPr>
              <a:t>1111 1111</a:t>
            </a:r>
            <a:r>
              <a:rPr lang="en-AU" altLang="en-US" sz="2400"/>
              <a:t> </a:t>
            </a:r>
            <a:r>
              <a:rPr lang="en-AU" altLang="en-US" sz="2400">
                <a:solidFill>
                  <a:schemeClr val="hlink"/>
                </a:solidFill>
              </a:rPr>
              <a:t>1</a:t>
            </a:r>
            <a:r>
              <a:rPr lang="en-AU" altLang="en-US" sz="2400"/>
              <a:t>111 1110</a:t>
            </a:r>
          </a:p>
        </p:txBody>
      </p:sp>
    </p:spTree>
    <p:extLst>
      <p:ext uri="{BB962C8B-B14F-4D97-AF65-F5344CB8AC3E}">
        <p14:creationId xmlns:p14="http://schemas.microsoft.com/office/powerpoint/2010/main" val="40008961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7DE2AA5-BD36-5171-DA08-47F14B82D971}"/>
              </a:ext>
            </a:extLst>
          </p:cNvPr>
          <p:cNvSpPr>
            <a:spLocks noGrp="1" noChangeArrowheads="1"/>
          </p:cNvSpPr>
          <p:nvPr>
            <p:ph sz="quarter" idx="10"/>
          </p:nvPr>
        </p:nvSpPr>
        <p:spPr>
          <a:xfrm>
            <a:off x="406400" y="152400"/>
            <a:ext cx="8432800" cy="1143000"/>
          </a:xfrm>
        </p:spPr>
        <p:txBody>
          <a:bodyPr/>
          <a:lstStyle/>
          <a:p>
            <a:pPr eaLnBrk="1" hangingPunct="1"/>
            <a:r>
              <a:rPr lang="en-AU" altLang="en-US"/>
              <a:t>Hexadecimal</a:t>
            </a:r>
          </a:p>
        </p:txBody>
      </p:sp>
      <p:sp>
        <p:nvSpPr>
          <p:cNvPr id="5" name="Rectangle 3">
            <a:extLst>
              <a:ext uri="{FF2B5EF4-FFF2-40B4-BE49-F238E27FC236}">
                <a16:creationId xmlns:a16="http://schemas.microsoft.com/office/drawing/2014/main" id="{70D8D05F-476C-E44C-2022-A6EEFA52EC61}"/>
              </a:ext>
            </a:extLst>
          </p:cNvPr>
          <p:cNvSpPr txBox="1">
            <a:spLocks noChangeArrowheads="1"/>
          </p:cNvSpPr>
          <p:nvPr/>
        </p:nvSpPr>
        <p:spPr>
          <a:xfrm>
            <a:off x="684213" y="1519821"/>
            <a:ext cx="8270875" cy="158273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AU" altLang="en-US"/>
              <a:t>Base 16</a:t>
            </a:r>
          </a:p>
          <a:p>
            <a:pPr lvl="1">
              <a:lnSpc>
                <a:spcPct val="90000"/>
              </a:lnSpc>
            </a:pPr>
            <a:r>
              <a:rPr lang="en-AU" altLang="en-US"/>
              <a:t>Compact representation of bit strings</a:t>
            </a:r>
          </a:p>
          <a:p>
            <a:pPr lvl="1">
              <a:lnSpc>
                <a:spcPct val="90000"/>
              </a:lnSpc>
            </a:pPr>
            <a:r>
              <a:rPr lang="en-AU" altLang="en-US"/>
              <a:t>4 bits per hex digit</a:t>
            </a:r>
          </a:p>
        </p:txBody>
      </p:sp>
      <p:graphicFrame>
        <p:nvGraphicFramePr>
          <p:cNvPr id="6" name="Group 76">
            <a:extLst>
              <a:ext uri="{FF2B5EF4-FFF2-40B4-BE49-F238E27FC236}">
                <a16:creationId xmlns:a16="http://schemas.microsoft.com/office/drawing/2014/main" id="{DFC76198-853C-F532-B605-8CBCA656B5BD}"/>
              </a:ext>
            </a:extLst>
          </p:cNvPr>
          <p:cNvGraphicFramePr>
            <a:graphicFrameLocks noGrp="1"/>
          </p:cNvGraphicFramePr>
          <p:nvPr/>
        </p:nvGraphicFramePr>
        <p:xfrm>
          <a:off x="1116013" y="3247021"/>
          <a:ext cx="7127875" cy="1828800"/>
        </p:xfrm>
        <a:graphic>
          <a:graphicData uri="http://schemas.openxmlformats.org/drawingml/2006/table">
            <a:tbl>
              <a:tblPr/>
              <a:tblGrid>
                <a:gridCol w="647700">
                  <a:extLst>
                    <a:ext uri="{9D8B030D-6E8A-4147-A177-3AD203B41FA5}">
                      <a16:colId xmlns:a16="http://schemas.microsoft.com/office/drawing/2014/main" val="20000"/>
                    </a:ext>
                  </a:extLst>
                </a:gridCol>
                <a:gridCol w="1135062">
                  <a:extLst>
                    <a:ext uri="{9D8B030D-6E8A-4147-A177-3AD203B41FA5}">
                      <a16:colId xmlns:a16="http://schemas.microsoft.com/office/drawing/2014/main" val="20001"/>
                    </a:ext>
                  </a:extLst>
                </a:gridCol>
                <a:gridCol w="665163">
                  <a:extLst>
                    <a:ext uri="{9D8B030D-6E8A-4147-A177-3AD203B41FA5}">
                      <a16:colId xmlns:a16="http://schemas.microsoft.com/office/drawing/2014/main" val="20002"/>
                    </a:ext>
                  </a:extLst>
                </a:gridCol>
                <a:gridCol w="1116012">
                  <a:extLst>
                    <a:ext uri="{9D8B030D-6E8A-4147-A177-3AD203B41FA5}">
                      <a16:colId xmlns:a16="http://schemas.microsoft.com/office/drawing/2014/main" val="20003"/>
                    </a:ext>
                  </a:extLst>
                </a:gridCol>
                <a:gridCol w="684213">
                  <a:extLst>
                    <a:ext uri="{9D8B030D-6E8A-4147-A177-3AD203B41FA5}">
                      <a16:colId xmlns:a16="http://schemas.microsoft.com/office/drawing/2014/main" val="20004"/>
                    </a:ext>
                  </a:extLst>
                </a:gridCol>
                <a:gridCol w="1098550">
                  <a:extLst>
                    <a:ext uri="{9D8B030D-6E8A-4147-A177-3AD203B41FA5}">
                      <a16:colId xmlns:a16="http://schemas.microsoft.com/office/drawing/2014/main" val="20005"/>
                    </a:ext>
                  </a:extLst>
                </a:gridCol>
                <a:gridCol w="630237">
                  <a:extLst>
                    <a:ext uri="{9D8B030D-6E8A-4147-A177-3AD203B41FA5}">
                      <a16:colId xmlns:a16="http://schemas.microsoft.com/office/drawing/2014/main" val="20006"/>
                    </a:ext>
                  </a:extLst>
                </a:gridCol>
                <a:gridCol w="1150938">
                  <a:extLst>
                    <a:ext uri="{9D8B030D-6E8A-4147-A177-3AD203B41FA5}">
                      <a16:colId xmlns:a16="http://schemas.microsoft.com/office/drawing/2014/main" val="20007"/>
                    </a:ext>
                  </a:extLst>
                </a:gridCol>
              </a:tblGrid>
              <a:tr h="3778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0000</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4</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0100</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8</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1000</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c</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78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0001</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5</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0101</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9</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1001</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d</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8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0010</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6</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0110</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a</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1010</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e</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0011</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7</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0111</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b</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1011</a:t>
                      </a: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f</a:t>
                      </a: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400" b="0" i="0" u="none" strike="noStrike" cap="none" normalizeH="0" baseline="0">
                          <a:ln>
                            <a:noFill/>
                          </a:ln>
                          <a:solidFill>
                            <a:schemeClr val="tx1"/>
                          </a:solidFill>
                          <a:effectLst/>
                          <a:latin typeface="Arial"/>
                        </a:rPr>
                        <a:t>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Rectangle 77">
            <a:extLst>
              <a:ext uri="{FF2B5EF4-FFF2-40B4-BE49-F238E27FC236}">
                <a16:creationId xmlns:a16="http://schemas.microsoft.com/office/drawing/2014/main" id="{E3C393B3-31C2-2BED-96FD-7F00CF4DD550}"/>
              </a:ext>
            </a:extLst>
          </p:cNvPr>
          <p:cNvSpPr>
            <a:spLocks noChangeArrowheads="1"/>
          </p:cNvSpPr>
          <p:nvPr/>
        </p:nvSpPr>
        <p:spPr bwMode="auto">
          <a:xfrm>
            <a:off x="611188" y="5334583"/>
            <a:ext cx="82708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lnSpc>
                <a:spcPct val="90000"/>
              </a:lnSpc>
            </a:pPr>
            <a:r>
              <a:rPr lang="en-AU" altLang="en-US"/>
              <a:t>Example: eca8 6420</a:t>
            </a:r>
          </a:p>
          <a:p>
            <a:pPr lvl="1" eaLnBrk="1" hangingPunct="1">
              <a:lnSpc>
                <a:spcPct val="90000"/>
              </a:lnSpc>
            </a:pPr>
            <a:r>
              <a:rPr lang="en-AU" altLang="en-US"/>
              <a:t>1110 1100 1010 1000 0110 0100 0010 0000</a:t>
            </a:r>
          </a:p>
        </p:txBody>
      </p:sp>
    </p:spTree>
    <p:extLst>
      <p:ext uri="{BB962C8B-B14F-4D97-AF65-F5344CB8AC3E}">
        <p14:creationId xmlns:p14="http://schemas.microsoft.com/office/powerpoint/2010/main" val="38106304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eaLnBrk="1" hangingPunct="1"/>
            <a:r>
              <a:rPr lang="en-US" altLang="en-US" sz="2800"/>
              <a:t>Algorithm</a:t>
            </a:r>
          </a:p>
          <a:p>
            <a:pPr lvl="1" eaLnBrk="1" hangingPunct="1"/>
            <a:r>
              <a:rPr lang="en-US" altLang="en-US" sz="2400"/>
              <a:t>Determines number of operations executed</a:t>
            </a:r>
          </a:p>
          <a:p>
            <a:pPr eaLnBrk="1" hangingPunct="1"/>
            <a:r>
              <a:rPr lang="en-US" altLang="en-US" sz="2800"/>
              <a:t>Programming language, compiler, architecture</a:t>
            </a:r>
          </a:p>
          <a:p>
            <a:pPr lvl="1" eaLnBrk="1" hangingPunct="1"/>
            <a:r>
              <a:rPr lang="en-US" altLang="en-US" sz="2400"/>
              <a:t>Determine number of machine instructions executed per operation</a:t>
            </a:r>
          </a:p>
          <a:p>
            <a:pPr eaLnBrk="1" hangingPunct="1"/>
            <a:r>
              <a:rPr lang="en-US" altLang="en-US" sz="2800"/>
              <a:t>Processor and memory system</a:t>
            </a:r>
          </a:p>
          <a:p>
            <a:pPr lvl="1" eaLnBrk="1" hangingPunct="1"/>
            <a:r>
              <a:rPr lang="en-US" altLang="en-US" sz="2400"/>
              <a:t>Determine how fast instructions are executed</a:t>
            </a:r>
          </a:p>
          <a:p>
            <a:pPr eaLnBrk="1" hangingPunct="1"/>
            <a:r>
              <a:rPr lang="en-US" altLang="en-US" sz="2800"/>
              <a:t>I/O system (including OS)</a:t>
            </a:r>
          </a:p>
          <a:p>
            <a:pPr lvl="1" eaLnBrk="1" hangingPunct="1"/>
            <a:r>
              <a:rPr lang="en-US" altLang="en-US" sz="2400"/>
              <a:t>Determines how fast I/O operations are executed</a:t>
            </a:r>
            <a:endParaRPr lang="en-AU" altLang="en-US" sz="2400"/>
          </a:p>
          <a:p>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Understanding Performance</a:t>
            </a:r>
            <a:endParaRPr lang="en-IN"/>
          </a:p>
        </p:txBody>
      </p:sp>
    </p:spTree>
    <p:extLst>
      <p:ext uri="{BB962C8B-B14F-4D97-AF65-F5344CB8AC3E}">
        <p14:creationId xmlns:p14="http://schemas.microsoft.com/office/powerpoint/2010/main" val="3603255875"/>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8093C39-4884-26C6-C303-52A1F08D57B5}"/>
              </a:ext>
            </a:extLst>
          </p:cNvPr>
          <p:cNvSpPr>
            <a:spLocks noGrp="1" noChangeArrowheads="1"/>
          </p:cNvSpPr>
          <p:nvPr>
            <p:ph sz="quarter" idx="10"/>
          </p:nvPr>
        </p:nvSpPr>
        <p:spPr>
          <a:xfrm>
            <a:off x="406400" y="152400"/>
            <a:ext cx="8432800" cy="1143000"/>
          </a:xfrm>
        </p:spPr>
        <p:txBody>
          <a:bodyPr/>
          <a:lstStyle/>
          <a:p>
            <a:pPr eaLnBrk="1" hangingPunct="1"/>
            <a:r>
              <a:rPr lang="en-US" altLang="en-US"/>
              <a:t>Procedure Calling</a:t>
            </a:r>
            <a:endParaRPr lang="en-AU" altLang="en-US"/>
          </a:p>
        </p:txBody>
      </p:sp>
      <p:sp>
        <p:nvSpPr>
          <p:cNvPr id="4" name="Rectangle 3">
            <a:extLst>
              <a:ext uri="{FF2B5EF4-FFF2-40B4-BE49-F238E27FC236}">
                <a16:creationId xmlns:a16="http://schemas.microsoft.com/office/drawing/2014/main" id="{A0B5957B-7B94-9CB5-336F-CAD390062FB3}"/>
              </a:ext>
            </a:extLst>
          </p:cNvPr>
          <p:cNvSpPr txBox="1">
            <a:spLocks noChangeArrowheads="1"/>
          </p:cNvSpPr>
          <p:nvPr/>
        </p:nvSpPr>
        <p:spPr>
          <a:xfrm>
            <a:off x="684213"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609600" indent="-609600"/>
            <a:r>
              <a:rPr lang="en-US" altLang="en-US"/>
              <a:t>Steps required</a:t>
            </a:r>
          </a:p>
          <a:p>
            <a:pPr marL="990600" lvl="1" indent="-533400">
              <a:buFont typeface="Wingdings" panose="05000000000000000000" pitchFamily="2" charset="2"/>
              <a:buAutoNum type="arabicPeriod"/>
            </a:pPr>
            <a:r>
              <a:rPr lang="en-US" altLang="en-US"/>
              <a:t>Place parameters in registers</a:t>
            </a:r>
          </a:p>
          <a:p>
            <a:pPr marL="990600" lvl="1" indent="-533400">
              <a:buFont typeface="Wingdings" panose="05000000000000000000" pitchFamily="2" charset="2"/>
              <a:buAutoNum type="arabicPeriod"/>
            </a:pPr>
            <a:r>
              <a:rPr lang="en-US" altLang="en-US"/>
              <a:t>Transfer control to procedure</a:t>
            </a:r>
          </a:p>
          <a:p>
            <a:pPr marL="990600" lvl="1" indent="-533400">
              <a:buFont typeface="Wingdings" panose="05000000000000000000" pitchFamily="2" charset="2"/>
              <a:buAutoNum type="arabicPeriod"/>
            </a:pPr>
            <a:r>
              <a:rPr lang="en-US" altLang="en-US"/>
              <a:t>Acquire storage for procedure</a:t>
            </a:r>
          </a:p>
          <a:p>
            <a:pPr marL="990600" lvl="1" indent="-533400">
              <a:buFont typeface="Wingdings" panose="05000000000000000000" pitchFamily="2" charset="2"/>
              <a:buAutoNum type="arabicPeriod"/>
            </a:pPr>
            <a:r>
              <a:rPr lang="en-US" altLang="en-US"/>
              <a:t>Perform procedure’s operations</a:t>
            </a:r>
          </a:p>
          <a:p>
            <a:pPr marL="990600" lvl="1" indent="-533400">
              <a:buFont typeface="Wingdings" panose="05000000000000000000" pitchFamily="2" charset="2"/>
              <a:buAutoNum type="arabicPeriod"/>
            </a:pPr>
            <a:r>
              <a:rPr lang="en-US" altLang="en-US"/>
              <a:t>Place result in register for caller</a:t>
            </a:r>
          </a:p>
          <a:p>
            <a:pPr marL="990600" lvl="1" indent="-533400">
              <a:buFont typeface="Wingdings" panose="05000000000000000000" pitchFamily="2" charset="2"/>
              <a:buAutoNum type="arabicPeriod"/>
            </a:pPr>
            <a:r>
              <a:rPr lang="en-US" altLang="en-US"/>
              <a:t>Return to place of call</a:t>
            </a:r>
          </a:p>
        </p:txBody>
      </p:sp>
    </p:spTree>
    <p:extLst>
      <p:ext uri="{BB962C8B-B14F-4D97-AF65-F5344CB8AC3E}">
        <p14:creationId xmlns:p14="http://schemas.microsoft.com/office/powerpoint/2010/main" val="259502485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F0155D7-F326-73A1-37BC-B283E589E932}"/>
              </a:ext>
            </a:extLst>
          </p:cNvPr>
          <p:cNvSpPr>
            <a:spLocks noGrp="1" noChangeArrowheads="1"/>
          </p:cNvSpPr>
          <p:nvPr>
            <p:ph sz="quarter" idx="10"/>
          </p:nvPr>
        </p:nvSpPr>
        <p:spPr>
          <a:xfrm>
            <a:off x="406400" y="152400"/>
            <a:ext cx="8432800" cy="1143000"/>
          </a:xfrm>
        </p:spPr>
        <p:txBody>
          <a:bodyPr/>
          <a:lstStyle/>
          <a:p>
            <a:pPr eaLnBrk="1" hangingPunct="1"/>
            <a:r>
              <a:rPr lang="en-US" altLang="en-US"/>
              <a:t>Register Usage</a:t>
            </a:r>
            <a:endParaRPr lang="en-AU" altLang="en-US"/>
          </a:p>
        </p:txBody>
      </p:sp>
      <p:sp>
        <p:nvSpPr>
          <p:cNvPr id="4" name="Rectangle 3">
            <a:extLst>
              <a:ext uri="{FF2B5EF4-FFF2-40B4-BE49-F238E27FC236}">
                <a16:creationId xmlns:a16="http://schemas.microsoft.com/office/drawing/2014/main" id="{464017FA-80D6-A909-0EED-9576304F3ADF}"/>
              </a:ext>
            </a:extLst>
          </p:cNvPr>
          <p:cNvSpPr txBox="1">
            <a:spLocks noChangeArrowheads="1"/>
          </p:cNvSpPr>
          <p:nvPr/>
        </p:nvSpPr>
        <p:spPr>
          <a:xfrm>
            <a:off x="487362" y="1593850"/>
            <a:ext cx="8623082"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$a0 – $a3: arguments (reg’s 4 – 7)</a:t>
            </a:r>
          </a:p>
          <a:p>
            <a:pPr>
              <a:lnSpc>
                <a:spcPct val="90000"/>
              </a:lnSpc>
            </a:pPr>
            <a:r>
              <a:rPr lang="en-US" altLang="en-US" sz="2800"/>
              <a:t>$v0, $v1: result values (reg’s 2 and 3)</a:t>
            </a:r>
          </a:p>
          <a:p>
            <a:pPr>
              <a:lnSpc>
                <a:spcPct val="90000"/>
              </a:lnSpc>
            </a:pPr>
            <a:r>
              <a:rPr lang="en-US" altLang="en-US" sz="2800"/>
              <a:t>$t0 – $t9: temporaries</a:t>
            </a:r>
          </a:p>
          <a:p>
            <a:pPr lvl="1">
              <a:lnSpc>
                <a:spcPct val="90000"/>
              </a:lnSpc>
            </a:pPr>
            <a:r>
              <a:rPr lang="en-US" altLang="en-US" sz="2400"/>
              <a:t>Can be overwritten by callee</a:t>
            </a:r>
          </a:p>
          <a:p>
            <a:pPr>
              <a:lnSpc>
                <a:spcPct val="90000"/>
              </a:lnSpc>
            </a:pPr>
            <a:r>
              <a:rPr lang="en-US" altLang="en-US" sz="2800"/>
              <a:t>$s0 – $s7: saved</a:t>
            </a:r>
          </a:p>
          <a:p>
            <a:pPr lvl="1">
              <a:lnSpc>
                <a:spcPct val="90000"/>
              </a:lnSpc>
            </a:pPr>
            <a:r>
              <a:rPr lang="en-US" altLang="en-US" sz="2400"/>
              <a:t>Must be saved/restored by callee</a:t>
            </a:r>
          </a:p>
          <a:p>
            <a:pPr>
              <a:lnSpc>
                <a:spcPct val="90000"/>
              </a:lnSpc>
            </a:pPr>
            <a:r>
              <a:rPr lang="en-US" altLang="en-US" sz="2800"/>
              <a:t>$gp: global pointer for static data (reg 28)</a:t>
            </a:r>
          </a:p>
          <a:p>
            <a:pPr>
              <a:lnSpc>
                <a:spcPct val="90000"/>
              </a:lnSpc>
            </a:pPr>
            <a:r>
              <a:rPr lang="en-US" altLang="en-US" sz="2800"/>
              <a:t>$sp: stack pointer (reg 29)</a:t>
            </a:r>
          </a:p>
          <a:p>
            <a:pPr>
              <a:lnSpc>
                <a:spcPct val="90000"/>
              </a:lnSpc>
            </a:pPr>
            <a:r>
              <a:rPr lang="en-US" altLang="en-US" sz="2800"/>
              <a:t>$fp: frame pointer (reg 30)</a:t>
            </a:r>
          </a:p>
          <a:p>
            <a:pPr>
              <a:lnSpc>
                <a:spcPct val="90000"/>
              </a:lnSpc>
            </a:pPr>
            <a:r>
              <a:rPr lang="en-US" altLang="en-US" sz="2800"/>
              <a:t>$ra: return address (reg 31)</a:t>
            </a:r>
          </a:p>
        </p:txBody>
      </p:sp>
    </p:spTree>
    <p:extLst>
      <p:ext uri="{BB962C8B-B14F-4D97-AF65-F5344CB8AC3E}">
        <p14:creationId xmlns:p14="http://schemas.microsoft.com/office/powerpoint/2010/main" val="31999869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10F08D1-9ADD-06B8-F565-1FC66A316737}"/>
              </a:ext>
            </a:extLst>
          </p:cNvPr>
          <p:cNvSpPr>
            <a:spLocks noGrp="1" noChangeArrowheads="1"/>
          </p:cNvSpPr>
          <p:nvPr>
            <p:ph sz="quarter" idx="10"/>
          </p:nvPr>
        </p:nvSpPr>
        <p:spPr>
          <a:xfrm>
            <a:off x="406400" y="152400"/>
            <a:ext cx="8432800" cy="1143000"/>
          </a:xfrm>
        </p:spPr>
        <p:txBody>
          <a:bodyPr/>
          <a:lstStyle/>
          <a:p>
            <a:pPr eaLnBrk="1" hangingPunct="1"/>
            <a:r>
              <a:rPr lang="en-US" altLang="en-US"/>
              <a:t>Procedure Call Instructions</a:t>
            </a:r>
            <a:endParaRPr lang="en-AU" altLang="en-US"/>
          </a:p>
        </p:txBody>
      </p:sp>
      <p:sp>
        <p:nvSpPr>
          <p:cNvPr id="4" name="Rectangle 3">
            <a:extLst>
              <a:ext uri="{FF2B5EF4-FFF2-40B4-BE49-F238E27FC236}">
                <a16:creationId xmlns:a16="http://schemas.microsoft.com/office/drawing/2014/main" id="{55126E0B-F198-1B64-FEB5-295F1E12333C}"/>
              </a:ext>
            </a:extLst>
          </p:cNvPr>
          <p:cNvSpPr txBox="1">
            <a:spLocks noChangeArrowheads="1"/>
          </p:cNvSpPr>
          <p:nvPr/>
        </p:nvSpPr>
        <p:spPr>
          <a:xfrm>
            <a:off x="568325" y="1511431"/>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Procedure call: jump and link</a:t>
            </a:r>
          </a:p>
          <a:p>
            <a:pPr>
              <a:buFont typeface="Wingdings" panose="05000000000000000000" pitchFamily="2" charset="2"/>
              <a:buNone/>
            </a:pPr>
            <a:r>
              <a:rPr lang="en-US" altLang="en-US" sz="2800">
                <a:latin typeface="Lucida Console" panose="020B0609040504020204" pitchFamily="49" charset="0"/>
              </a:rPr>
              <a:t>	jal ProcedureLabel</a:t>
            </a:r>
          </a:p>
          <a:p>
            <a:pPr lvl="1"/>
            <a:r>
              <a:rPr lang="en-US" altLang="en-US"/>
              <a:t>Address of following instruction put in $ra</a:t>
            </a:r>
          </a:p>
          <a:p>
            <a:pPr lvl="1"/>
            <a:r>
              <a:rPr lang="en-US" altLang="en-US"/>
              <a:t>Jumps to target address</a:t>
            </a:r>
          </a:p>
          <a:p>
            <a:r>
              <a:rPr lang="en-US" altLang="en-US"/>
              <a:t>Procedure return: jump register</a:t>
            </a:r>
          </a:p>
          <a:p>
            <a:pPr>
              <a:buFont typeface="Wingdings" panose="05000000000000000000" pitchFamily="2" charset="2"/>
              <a:buNone/>
            </a:pPr>
            <a:r>
              <a:rPr lang="en-US" altLang="en-US" sz="2800">
                <a:latin typeface="Lucida Console" panose="020B0609040504020204" pitchFamily="49" charset="0"/>
              </a:rPr>
              <a:t>	jr $ra</a:t>
            </a:r>
          </a:p>
          <a:p>
            <a:pPr lvl="1"/>
            <a:r>
              <a:rPr lang="en-US" altLang="en-US"/>
              <a:t>Copies $ra to program counter</a:t>
            </a:r>
          </a:p>
          <a:p>
            <a:pPr lvl="1"/>
            <a:r>
              <a:rPr lang="en-US" altLang="en-US"/>
              <a:t>Can also be used for computed jumps</a:t>
            </a:r>
          </a:p>
          <a:p>
            <a:pPr lvl="2"/>
            <a:r>
              <a:rPr lang="en-US" altLang="en-US"/>
              <a:t>e.g., for case/switch statements</a:t>
            </a:r>
            <a:endParaRPr lang="en-AU" altLang="en-US"/>
          </a:p>
        </p:txBody>
      </p:sp>
    </p:spTree>
    <p:extLst>
      <p:ext uri="{BB962C8B-B14F-4D97-AF65-F5344CB8AC3E}">
        <p14:creationId xmlns:p14="http://schemas.microsoft.com/office/powerpoint/2010/main" val="109567290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B621D85-0BB1-B6E5-FB06-CEDC114B6B6B}"/>
              </a:ext>
            </a:extLst>
          </p:cNvPr>
          <p:cNvSpPr>
            <a:spLocks noGrp="1" noChangeArrowheads="1"/>
          </p:cNvSpPr>
          <p:nvPr>
            <p:ph sz="quarter" idx="10"/>
          </p:nvPr>
        </p:nvSpPr>
        <p:spPr>
          <a:xfrm>
            <a:off x="406400" y="152400"/>
            <a:ext cx="8432800" cy="1143000"/>
          </a:xfrm>
        </p:spPr>
        <p:txBody>
          <a:bodyPr/>
          <a:lstStyle/>
          <a:p>
            <a:pPr eaLnBrk="1" hangingPunct="1"/>
            <a:r>
              <a:rPr lang="en-US" altLang="en-US"/>
              <a:t>Leaf Procedure Example</a:t>
            </a:r>
            <a:endParaRPr lang="en-AU" altLang="en-US"/>
          </a:p>
        </p:txBody>
      </p:sp>
      <p:sp>
        <p:nvSpPr>
          <p:cNvPr id="4" name="Rectangle 3">
            <a:extLst>
              <a:ext uri="{FF2B5EF4-FFF2-40B4-BE49-F238E27FC236}">
                <a16:creationId xmlns:a16="http://schemas.microsoft.com/office/drawing/2014/main" id="{BC1CF964-E57A-BA61-5BBD-743B7C0992FD}"/>
              </a:ext>
            </a:extLst>
          </p:cNvPr>
          <p:cNvSpPr txBox="1">
            <a:spLocks noChangeArrowheads="1"/>
          </p:cNvSpPr>
          <p:nvPr/>
        </p:nvSpPr>
        <p:spPr>
          <a:xfrm>
            <a:off x="568325"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 code:</a:t>
            </a:r>
          </a:p>
          <a:p>
            <a:pPr>
              <a:buFont typeface="Wingdings" panose="05000000000000000000" pitchFamily="2" charset="2"/>
              <a:buNone/>
            </a:pPr>
            <a:r>
              <a:rPr lang="en-US" altLang="en-US" sz="2800">
                <a:latin typeface="Lucida Console" panose="020B0609040504020204" pitchFamily="49" charset="0"/>
              </a:rPr>
              <a:t>	int leaf_example (int g, h, i, j)</a:t>
            </a:r>
            <a:br>
              <a:rPr lang="en-US" altLang="en-US" sz="2800">
                <a:latin typeface="Lucida Console" panose="020B0609040504020204" pitchFamily="49" charset="0"/>
              </a:rPr>
            </a:br>
            <a:r>
              <a:rPr lang="en-US" altLang="en-US" sz="2800">
                <a:latin typeface="Lucida Console" panose="020B0609040504020204" pitchFamily="49" charset="0"/>
              </a:rPr>
              <a:t>{ int f;</a:t>
            </a:r>
            <a:br>
              <a:rPr lang="en-US" altLang="en-US" sz="2800">
                <a:latin typeface="Lucida Console" panose="020B0609040504020204" pitchFamily="49" charset="0"/>
              </a:rPr>
            </a:br>
            <a:r>
              <a:rPr lang="en-US" altLang="en-US" sz="2800">
                <a:latin typeface="Lucida Console" panose="020B0609040504020204" pitchFamily="49" charset="0"/>
              </a:rPr>
              <a:t>  f = (g + h) - (i + j);</a:t>
            </a:r>
            <a:br>
              <a:rPr lang="en-US" altLang="en-US" sz="2800">
                <a:latin typeface="Lucida Console" panose="020B0609040504020204" pitchFamily="49" charset="0"/>
              </a:rPr>
            </a:br>
            <a:r>
              <a:rPr lang="en-US" altLang="en-US" sz="2800">
                <a:latin typeface="Lucida Console" panose="020B0609040504020204" pitchFamily="49" charset="0"/>
              </a:rPr>
              <a:t>  return f;</a:t>
            </a:r>
            <a:br>
              <a:rPr lang="en-US" altLang="en-US" sz="2800">
                <a:latin typeface="Lucida Console" panose="020B0609040504020204" pitchFamily="49" charset="0"/>
              </a:rPr>
            </a:br>
            <a:r>
              <a:rPr lang="en-US" altLang="en-US" sz="2800">
                <a:latin typeface="Lucida Console" panose="020B0609040504020204" pitchFamily="49" charset="0"/>
              </a:rPr>
              <a:t>}</a:t>
            </a:r>
          </a:p>
          <a:p>
            <a:pPr lvl="1"/>
            <a:r>
              <a:rPr lang="en-US" altLang="en-US"/>
              <a:t>Arguments g, …, j in $a0, …, $a3</a:t>
            </a:r>
          </a:p>
          <a:p>
            <a:pPr lvl="1"/>
            <a:r>
              <a:rPr lang="en-US" altLang="en-US"/>
              <a:t>f in $s0 (hence, need to save $s0 on stack)</a:t>
            </a:r>
          </a:p>
          <a:p>
            <a:pPr lvl="1"/>
            <a:r>
              <a:rPr lang="en-US" altLang="en-US"/>
              <a:t>Result in $v0</a:t>
            </a:r>
            <a:endParaRPr lang="en-AU" altLang="en-US"/>
          </a:p>
        </p:txBody>
      </p:sp>
    </p:spTree>
    <p:extLst>
      <p:ext uri="{BB962C8B-B14F-4D97-AF65-F5344CB8AC3E}">
        <p14:creationId xmlns:p14="http://schemas.microsoft.com/office/powerpoint/2010/main" val="1170616902"/>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EF6C1C3-D6E5-9F77-2BA4-64C87A79711D}"/>
              </a:ext>
            </a:extLst>
          </p:cNvPr>
          <p:cNvSpPr>
            <a:spLocks noGrp="1" noChangeArrowheads="1"/>
          </p:cNvSpPr>
          <p:nvPr>
            <p:ph sz="quarter" idx="10"/>
          </p:nvPr>
        </p:nvSpPr>
        <p:spPr>
          <a:xfrm>
            <a:off x="406400" y="152400"/>
            <a:ext cx="8432800" cy="1143000"/>
          </a:xfrm>
        </p:spPr>
        <p:txBody>
          <a:bodyPr/>
          <a:lstStyle/>
          <a:p>
            <a:pPr eaLnBrk="1" hangingPunct="1"/>
            <a:r>
              <a:rPr lang="en-US" altLang="en-US"/>
              <a:t>Leaf Procedure Example</a:t>
            </a:r>
            <a:endParaRPr lang="en-AU" altLang="en-US"/>
          </a:p>
        </p:txBody>
      </p:sp>
      <p:sp>
        <p:nvSpPr>
          <p:cNvPr id="4" name="Rectangle 3">
            <a:extLst>
              <a:ext uri="{FF2B5EF4-FFF2-40B4-BE49-F238E27FC236}">
                <a16:creationId xmlns:a16="http://schemas.microsoft.com/office/drawing/2014/main" id="{EF6911F1-18E1-731E-BEED-31C570071A7E}"/>
              </a:ext>
            </a:extLst>
          </p:cNvPr>
          <p:cNvSpPr txBox="1">
            <a:spLocks noChangeArrowheads="1"/>
          </p:cNvSpPr>
          <p:nvPr/>
        </p:nvSpPr>
        <p:spPr>
          <a:xfrm>
            <a:off x="406400"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MIPS code:</a:t>
            </a:r>
          </a:p>
          <a:p>
            <a:pPr>
              <a:lnSpc>
                <a:spcPct val="90000"/>
              </a:lnSpc>
              <a:buFont typeface="Wingdings" panose="05000000000000000000" pitchFamily="2" charset="2"/>
              <a:buNone/>
            </a:pPr>
            <a:r>
              <a:rPr lang="en-US" altLang="en-US" sz="2800">
                <a:latin typeface="Lucida Console" panose="020B0609040504020204" pitchFamily="49" charset="0"/>
              </a:rPr>
              <a:t>	leaf_example:</a:t>
            </a:r>
            <a:br>
              <a:rPr lang="en-US" altLang="en-US" sz="2800">
                <a:latin typeface="Lucida Console" panose="020B0609040504020204" pitchFamily="49" charset="0"/>
              </a:rPr>
            </a:br>
            <a:r>
              <a:rPr lang="en-US" altLang="en-US" sz="2800">
                <a:latin typeface="Lucida Console" panose="020B0609040504020204" pitchFamily="49" charset="0"/>
              </a:rPr>
              <a:t>  addi $sp, $sp, -4</a:t>
            </a:r>
            <a:br>
              <a:rPr lang="en-US" altLang="en-US" sz="2800">
                <a:latin typeface="Lucida Console" panose="020B0609040504020204" pitchFamily="49" charset="0"/>
              </a:rPr>
            </a:br>
            <a:r>
              <a:rPr lang="en-US" altLang="en-US" sz="2800">
                <a:latin typeface="Lucida Console" panose="020B0609040504020204" pitchFamily="49" charset="0"/>
              </a:rPr>
              <a:t>  sw   $s0, 0($sp)</a:t>
            </a:r>
            <a:br>
              <a:rPr lang="en-US" altLang="en-US" sz="2800">
                <a:latin typeface="Lucida Console" panose="020B0609040504020204" pitchFamily="49" charset="0"/>
              </a:rPr>
            </a:br>
            <a:r>
              <a:rPr lang="en-US" altLang="en-US" sz="2800">
                <a:latin typeface="Lucida Console" panose="020B0609040504020204" pitchFamily="49" charset="0"/>
              </a:rPr>
              <a:t>  add  $t0, $a0, $a1</a:t>
            </a:r>
            <a:br>
              <a:rPr lang="en-US" altLang="en-US" sz="2800">
                <a:latin typeface="Lucida Console" panose="020B0609040504020204" pitchFamily="49" charset="0"/>
              </a:rPr>
            </a:br>
            <a:r>
              <a:rPr lang="en-US" altLang="en-US" sz="2800">
                <a:latin typeface="Lucida Console" panose="020B0609040504020204" pitchFamily="49" charset="0"/>
              </a:rPr>
              <a:t>  add  $t1, $a2, $a3</a:t>
            </a:r>
            <a:br>
              <a:rPr lang="en-US" altLang="en-US" sz="2800">
                <a:latin typeface="Lucida Console" panose="020B0609040504020204" pitchFamily="49" charset="0"/>
              </a:rPr>
            </a:br>
            <a:r>
              <a:rPr lang="en-US" altLang="en-US" sz="2800">
                <a:latin typeface="Lucida Console" panose="020B0609040504020204" pitchFamily="49" charset="0"/>
              </a:rPr>
              <a:t>  sub  $s0, $t0, $t1</a:t>
            </a:r>
            <a:br>
              <a:rPr lang="en-US" altLang="en-US" sz="2800">
                <a:latin typeface="Lucida Console" panose="020B0609040504020204" pitchFamily="49" charset="0"/>
              </a:rPr>
            </a:br>
            <a:r>
              <a:rPr lang="en-US" altLang="en-US" sz="2800">
                <a:latin typeface="Lucida Console" panose="020B0609040504020204" pitchFamily="49" charset="0"/>
              </a:rPr>
              <a:t>  add  $v0, $s0, $zero</a:t>
            </a:r>
            <a:br>
              <a:rPr lang="en-US" altLang="en-US" sz="2800">
                <a:latin typeface="Lucida Console" panose="020B0609040504020204" pitchFamily="49" charset="0"/>
              </a:rPr>
            </a:br>
            <a:r>
              <a:rPr lang="en-US" altLang="en-US" sz="2800">
                <a:latin typeface="Lucida Console" panose="020B0609040504020204" pitchFamily="49" charset="0"/>
              </a:rPr>
              <a:t>  lw   $s0, 0($sp)</a:t>
            </a:r>
            <a:br>
              <a:rPr lang="en-US" altLang="en-US" sz="2800">
                <a:latin typeface="Lucida Console" panose="020B0609040504020204" pitchFamily="49" charset="0"/>
              </a:rPr>
            </a:br>
            <a:r>
              <a:rPr lang="en-US" altLang="en-US" sz="2800">
                <a:latin typeface="Lucida Console" panose="020B0609040504020204" pitchFamily="49" charset="0"/>
              </a:rPr>
              <a:t>  addi $sp, $sp, 4</a:t>
            </a:r>
            <a:br>
              <a:rPr lang="en-US" altLang="en-US" sz="2800">
                <a:latin typeface="Lucida Console" panose="020B0609040504020204" pitchFamily="49" charset="0"/>
              </a:rPr>
            </a:br>
            <a:r>
              <a:rPr lang="en-US" altLang="en-US" sz="2800">
                <a:latin typeface="Lucida Console" panose="020B0609040504020204" pitchFamily="49" charset="0"/>
              </a:rPr>
              <a:t>  jr   $ra</a:t>
            </a:r>
          </a:p>
        </p:txBody>
      </p:sp>
    </p:spTree>
    <p:extLst>
      <p:ext uri="{BB962C8B-B14F-4D97-AF65-F5344CB8AC3E}">
        <p14:creationId xmlns:p14="http://schemas.microsoft.com/office/powerpoint/2010/main" val="484109459"/>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7: Non-leaf Procedure MIPS</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E19FE85-A1DB-8997-101C-3C92B30C910F}"/>
              </a:ext>
            </a:extLst>
          </p:cNvPr>
          <p:cNvSpPr>
            <a:spLocks noGrp="1" noChangeArrowheads="1"/>
          </p:cNvSpPr>
          <p:nvPr>
            <p:ph sz="quarter" idx="10"/>
          </p:nvPr>
        </p:nvSpPr>
        <p:spPr>
          <a:xfrm>
            <a:off x="406400" y="152400"/>
            <a:ext cx="8432800" cy="1143000"/>
          </a:xfrm>
        </p:spPr>
        <p:txBody>
          <a:bodyPr/>
          <a:lstStyle/>
          <a:p>
            <a:pPr eaLnBrk="1" hangingPunct="1"/>
            <a:r>
              <a:rPr lang="en-US" altLang="en-US"/>
              <a:t>Non-Leaf Procedures</a:t>
            </a:r>
            <a:endParaRPr lang="en-AU" altLang="en-US"/>
          </a:p>
        </p:txBody>
      </p:sp>
      <p:sp>
        <p:nvSpPr>
          <p:cNvPr id="4" name="Rectangle 3">
            <a:extLst>
              <a:ext uri="{FF2B5EF4-FFF2-40B4-BE49-F238E27FC236}">
                <a16:creationId xmlns:a16="http://schemas.microsoft.com/office/drawing/2014/main" id="{D1CB753F-F190-8190-7C8D-8A92D21E522F}"/>
              </a:ext>
            </a:extLst>
          </p:cNvPr>
          <p:cNvSpPr txBox="1">
            <a:spLocks noChangeArrowheads="1"/>
          </p:cNvSpPr>
          <p:nvPr/>
        </p:nvSpPr>
        <p:spPr>
          <a:xfrm>
            <a:off x="487362"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Procedures that call other procedures</a:t>
            </a:r>
          </a:p>
          <a:p>
            <a:r>
              <a:rPr lang="en-US" altLang="en-US"/>
              <a:t>For nested call, caller needs to save on the stack:</a:t>
            </a:r>
          </a:p>
          <a:p>
            <a:pPr lvl="1"/>
            <a:r>
              <a:rPr lang="en-US" altLang="en-US"/>
              <a:t>Its return address</a:t>
            </a:r>
          </a:p>
          <a:p>
            <a:pPr lvl="1"/>
            <a:r>
              <a:rPr lang="en-US" altLang="en-US"/>
              <a:t>Any arguments and temporaries needed after the call</a:t>
            </a:r>
          </a:p>
          <a:p>
            <a:r>
              <a:rPr lang="en-US" altLang="en-US"/>
              <a:t>Restore from the stack after the call</a:t>
            </a:r>
            <a:endParaRPr lang="en-AU" altLang="en-US"/>
          </a:p>
        </p:txBody>
      </p:sp>
    </p:spTree>
    <p:extLst>
      <p:ext uri="{BB962C8B-B14F-4D97-AF65-F5344CB8AC3E}">
        <p14:creationId xmlns:p14="http://schemas.microsoft.com/office/powerpoint/2010/main" val="3964579282"/>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E9BD0E9-B9B1-48C1-EE0C-F7710AA7D52F}"/>
              </a:ext>
            </a:extLst>
          </p:cNvPr>
          <p:cNvSpPr>
            <a:spLocks noGrp="1" noChangeArrowheads="1"/>
          </p:cNvSpPr>
          <p:nvPr>
            <p:ph sz="quarter" idx="10"/>
          </p:nvPr>
        </p:nvSpPr>
        <p:spPr>
          <a:xfrm>
            <a:off x="406400" y="152400"/>
            <a:ext cx="8432800" cy="1143000"/>
          </a:xfrm>
        </p:spPr>
        <p:txBody>
          <a:bodyPr/>
          <a:lstStyle/>
          <a:p>
            <a:pPr eaLnBrk="1" hangingPunct="1"/>
            <a:r>
              <a:rPr lang="en-US" altLang="en-US"/>
              <a:t>Non-Leaf Procedure Example</a:t>
            </a:r>
            <a:endParaRPr lang="en-AU" altLang="en-US"/>
          </a:p>
        </p:txBody>
      </p:sp>
      <p:sp>
        <p:nvSpPr>
          <p:cNvPr id="4" name="Rectangle 3">
            <a:extLst>
              <a:ext uri="{FF2B5EF4-FFF2-40B4-BE49-F238E27FC236}">
                <a16:creationId xmlns:a16="http://schemas.microsoft.com/office/drawing/2014/main" id="{EDF4E258-37BC-E87B-B0C4-036A25112D76}"/>
              </a:ext>
            </a:extLst>
          </p:cNvPr>
          <p:cNvSpPr txBox="1">
            <a:spLocks noChangeArrowheads="1"/>
          </p:cNvSpPr>
          <p:nvPr/>
        </p:nvSpPr>
        <p:spPr>
          <a:xfrm>
            <a:off x="406400" y="151982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 code:</a:t>
            </a:r>
          </a:p>
          <a:p>
            <a:pPr>
              <a:buFont typeface="Wingdings" panose="05000000000000000000" pitchFamily="2" charset="2"/>
              <a:buNone/>
            </a:pPr>
            <a:r>
              <a:rPr lang="en-US" altLang="en-US" sz="2800">
                <a:latin typeface="Lucida Console" panose="020B0609040504020204" pitchFamily="49" charset="0"/>
              </a:rPr>
              <a:t>	int fact (int n)</a:t>
            </a:r>
            <a:br>
              <a:rPr lang="en-US" altLang="en-US" sz="2800">
                <a:latin typeface="Lucida Console" panose="020B0609040504020204" pitchFamily="49" charset="0"/>
              </a:rPr>
            </a:br>
            <a:r>
              <a:rPr lang="en-US" altLang="en-US" sz="2800">
                <a:latin typeface="Lucida Console" panose="020B0609040504020204" pitchFamily="49" charset="0"/>
              </a:rPr>
              <a:t>{ </a:t>
            </a:r>
            <a:br>
              <a:rPr lang="en-US" altLang="en-US" sz="2800">
                <a:latin typeface="Lucida Console" panose="020B0609040504020204" pitchFamily="49" charset="0"/>
              </a:rPr>
            </a:br>
            <a:r>
              <a:rPr lang="en-US" altLang="en-US" sz="2800">
                <a:latin typeface="Lucida Console" panose="020B0609040504020204" pitchFamily="49" charset="0"/>
              </a:rPr>
              <a:t>  if (n &lt; 1) return f;</a:t>
            </a:r>
            <a:br>
              <a:rPr lang="en-US" altLang="en-US" sz="2800">
                <a:latin typeface="Lucida Console" panose="020B0609040504020204" pitchFamily="49" charset="0"/>
              </a:rPr>
            </a:br>
            <a:r>
              <a:rPr lang="en-US" altLang="en-US" sz="2800">
                <a:latin typeface="Lucida Console" panose="020B0609040504020204" pitchFamily="49" charset="0"/>
              </a:rPr>
              <a:t>  else return n * fact(n - 1);</a:t>
            </a:r>
            <a:br>
              <a:rPr lang="en-US" altLang="en-US" sz="2800">
                <a:latin typeface="Lucida Console" panose="020B0609040504020204" pitchFamily="49" charset="0"/>
              </a:rPr>
            </a:br>
            <a:r>
              <a:rPr lang="en-US" altLang="en-US" sz="2800">
                <a:latin typeface="Lucida Console" panose="020B0609040504020204" pitchFamily="49" charset="0"/>
              </a:rPr>
              <a:t>}</a:t>
            </a:r>
          </a:p>
          <a:p>
            <a:pPr lvl="1"/>
            <a:r>
              <a:rPr lang="en-US" altLang="en-US"/>
              <a:t>Argument n in $a0</a:t>
            </a:r>
          </a:p>
          <a:p>
            <a:pPr lvl="1"/>
            <a:r>
              <a:rPr lang="en-US" altLang="en-US"/>
              <a:t>Result in $v0</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489400" y="1393200"/>
              <a:ext cx="4765680" cy="3358080"/>
            </p14:xfrm>
          </p:contentPart>
        </mc:Choice>
        <mc:Fallback>
          <p:pic>
            <p:nvPicPr>
              <p:cNvPr id="3" name="Ink 2"/>
              <p:cNvPicPr/>
              <p:nvPr/>
            </p:nvPicPr>
            <p:blipFill>
              <a:blip r:embed="rId3"/>
              <a:stretch>
                <a:fillRect/>
              </a:stretch>
            </p:blipFill>
            <p:spPr>
              <a:xfrm>
                <a:off x="2480040" y="1383840"/>
                <a:ext cx="4784400" cy="3376800"/>
              </a:xfrm>
              <a:prstGeom prst="rect">
                <a:avLst/>
              </a:prstGeom>
            </p:spPr>
          </p:pic>
        </mc:Fallback>
      </mc:AlternateContent>
    </p:spTree>
    <p:extLst>
      <p:ext uri="{BB962C8B-B14F-4D97-AF65-F5344CB8AC3E}">
        <p14:creationId xmlns:p14="http://schemas.microsoft.com/office/powerpoint/2010/main" val="356160131"/>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F967313-3B4A-7FB2-8E30-1CEAAEBB8432}"/>
              </a:ext>
            </a:extLst>
          </p:cNvPr>
          <p:cNvSpPr>
            <a:spLocks noGrp="1" noChangeArrowheads="1"/>
          </p:cNvSpPr>
          <p:nvPr>
            <p:ph sz="quarter" idx="10"/>
          </p:nvPr>
        </p:nvSpPr>
        <p:spPr>
          <a:xfrm>
            <a:off x="406400" y="152400"/>
            <a:ext cx="8432800" cy="1143000"/>
          </a:xfrm>
        </p:spPr>
        <p:txBody>
          <a:bodyPr/>
          <a:lstStyle/>
          <a:p>
            <a:pPr eaLnBrk="1" hangingPunct="1"/>
            <a:r>
              <a:rPr lang="en-US" altLang="en-US"/>
              <a:t>Non-Leaf Procedure Example</a:t>
            </a:r>
            <a:endParaRPr lang="en-AU" altLang="en-US"/>
          </a:p>
        </p:txBody>
      </p:sp>
      <p:sp>
        <p:nvSpPr>
          <p:cNvPr id="4" name="Rectangle 3">
            <a:extLst>
              <a:ext uri="{FF2B5EF4-FFF2-40B4-BE49-F238E27FC236}">
                <a16:creationId xmlns:a16="http://schemas.microsoft.com/office/drawing/2014/main" id="{187B1416-08A7-60C1-5DA9-E461EAE66D00}"/>
              </a:ext>
            </a:extLst>
          </p:cNvPr>
          <p:cNvSpPr txBox="1">
            <a:spLocks noChangeArrowheads="1"/>
          </p:cNvSpPr>
          <p:nvPr/>
        </p:nvSpPr>
        <p:spPr>
          <a:xfrm>
            <a:off x="487362" y="1452708"/>
            <a:ext cx="8967031"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MIPS code:</a:t>
            </a:r>
          </a:p>
          <a:p>
            <a:pPr>
              <a:buFont typeface="Wingdings" panose="05000000000000000000" pitchFamily="2" charset="2"/>
              <a:buNone/>
            </a:pPr>
            <a:r>
              <a:rPr lang="en-US" altLang="en-US" sz="1800">
                <a:latin typeface="Lucida Console" panose="020B0609040504020204" pitchFamily="49" charset="0"/>
              </a:rPr>
              <a:t>	fact:</a:t>
            </a:r>
            <a:br>
              <a:rPr lang="en-US" altLang="en-US" sz="1800">
                <a:latin typeface="Lucida Console" panose="020B0609040504020204" pitchFamily="49" charset="0"/>
              </a:rPr>
            </a:br>
            <a:r>
              <a:rPr lang="en-US" altLang="en-US" sz="1800">
                <a:latin typeface="Lucida Console" panose="020B0609040504020204" pitchFamily="49" charset="0"/>
              </a:rPr>
              <a:t>    addi $sp, $sp, -8     # adjust stack for 2 items</a:t>
            </a:r>
            <a:br>
              <a:rPr lang="en-US" altLang="en-US" sz="1800">
                <a:latin typeface="Lucida Console" panose="020B0609040504020204" pitchFamily="49" charset="0"/>
              </a:rPr>
            </a:br>
            <a:r>
              <a:rPr lang="en-US" altLang="en-US" sz="1800">
                <a:latin typeface="Lucida Console" panose="020B0609040504020204" pitchFamily="49" charset="0"/>
              </a:rPr>
              <a:t>    sw   $ra, 4($sp)      # save return address</a:t>
            </a:r>
            <a:br>
              <a:rPr lang="en-US" altLang="en-US" sz="1800">
                <a:latin typeface="Lucida Console" panose="020B0609040504020204" pitchFamily="49" charset="0"/>
              </a:rPr>
            </a:br>
            <a:r>
              <a:rPr lang="en-US" altLang="en-US" sz="1800">
                <a:latin typeface="Lucida Console" panose="020B0609040504020204" pitchFamily="49" charset="0"/>
              </a:rPr>
              <a:t>    sw   $a0, 0($sp)      # save argument</a:t>
            </a:r>
            <a:br>
              <a:rPr lang="en-US" altLang="en-US" sz="1800">
                <a:latin typeface="Lucida Console" panose="020B0609040504020204" pitchFamily="49" charset="0"/>
              </a:rPr>
            </a:br>
            <a:r>
              <a:rPr lang="en-US" altLang="en-US" sz="1800">
                <a:latin typeface="Lucida Console" panose="020B0609040504020204" pitchFamily="49" charset="0"/>
              </a:rPr>
              <a:t>    slti $t0, $a0, 1      # test for n &lt; 1</a:t>
            </a:r>
            <a:br>
              <a:rPr lang="en-US" altLang="en-US" sz="1800">
                <a:latin typeface="Lucida Console" panose="020B0609040504020204" pitchFamily="49" charset="0"/>
              </a:rPr>
            </a:br>
            <a:r>
              <a:rPr lang="en-US" altLang="en-US" sz="1800">
                <a:latin typeface="Lucida Console" panose="020B0609040504020204" pitchFamily="49" charset="0"/>
              </a:rPr>
              <a:t>    beq  $t0, $zero, L1</a:t>
            </a:r>
            <a:br>
              <a:rPr lang="en-US" altLang="en-US" sz="1800">
                <a:latin typeface="Lucida Console" panose="020B0609040504020204" pitchFamily="49" charset="0"/>
              </a:rPr>
            </a:br>
            <a:r>
              <a:rPr lang="en-US" altLang="en-US" sz="1800">
                <a:latin typeface="Lucida Console" panose="020B0609040504020204" pitchFamily="49" charset="0"/>
              </a:rPr>
              <a:t>    addi $v0, $zero, 1    # if so, result is 1</a:t>
            </a:r>
            <a:br>
              <a:rPr lang="en-US" altLang="en-US" sz="1800">
                <a:latin typeface="Lucida Console" panose="020B0609040504020204" pitchFamily="49" charset="0"/>
              </a:rPr>
            </a:br>
            <a:r>
              <a:rPr lang="en-US" altLang="en-US" sz="1800">
                <a:latin typeface="Lucida Console" panose="020B0609040504020204" pitchFamily="49" charset="0"/>
              </a:rPr>
              <a:t>    addi $sp, $sp, 8      #   pop 2 items from stack</a:t>
            </a:r>
            <a:br>
              <a:rPr lang="en-US" altLang="en-US" sz="1800">
                <a:latin typeface="Lucida Console" panose="020B0609040504020204" pitchFamily="49" charset="0"/>
              </a:rPr>
            </a:br>
            <a:r>
              <a:rPr lang="en-US" altLang="en-US" sz="1800">
                <a:latin typeface="Lucida Console" panose="020B0609040504020204" pitchFamily="49" charset="0"/>
              </a:rPr>
              <a:t>    jr   $ra              #   and return</a:t>
            </a:r>
            <a:br>
              <a:rPr lang="en-US" altLang="en-US" sz="1800">
                <a:latin typeface="Lucida Console" panose="020B0609040504020204" pitchFamily="49" charset="0"/>
              </a:rPr>
            </a:br>
            <a:r>
              <a:rPr lang="en-US" altLang="en-US" sz="1800">
                <a:latin typeface="Lucida Console" panose="020B0609040504020204" pitchFamily="49" charset="0"/>
              </a:rPr>
              <a:t>L1: addi $a0, $a0, -1     # else decrement n  </a:t>
            </a:r>
            <a:br>
              <a:rPr lang="en-US" altLang="en-US" sz="1800">
                <a:latin typeface="Lucida Console" panose="020B0609040504020204" pitchFamily="49" charset="0"/>
              </a:rPr>
            </a:br>
            <a:r>
              <a:rPr lang="en-US" altLang="en-US" sz="1800">
                <a:latin typeface="Lucida Console" panose="020B0609040504020204" pitchFamily="49" charset="0"/>
              </a:rPr>
              <a:t>    jal  fact             # recursive call</a:t>
            </a:r>
            <a:br>
              <a:rPr lang="en-US" altLang="en-US" sz="1800">
                <a:latin typeface="Lucida Console" panose="020B0609040504020204" pitchFamily="49" charset="0"/>
              </a:rPr>
            </a:br>
            <a:r>
              <a:rPr lang="en-US" altLang="en-US" sz="1800">
                <a:latin typeface="Lucida Console" panose="020B0609040504020204" pitchFamily="49" charset="0"/>
              </a:rPr>
              <a:t>    lw   $a0, 0($sp)      # restore original n</a:t>
            </a:r>
            <a:br>
              <a:rPr lang="en-US" altLang="en-US" sz="1800">
                <a:latin typeface="Lucida Console" panose="020B0609040504020204" pitchFamily="49" charset="0"/>
              </a:rPr>
            </a:br>
            <a:r>
              <a:rPr lang="en-US" altLang="en-US" sz="1800">
                <a:latin typeface="Lucida Console" panose="020B0609040504020204" pitchFamily="49" charset="0"/>
              </a:rPr>
              <a:t>    lw   $ra, 4($sp)      #   and return address</a:t>
            </a:r>
            <a:br>
              <a:rPr lang="en-US" altLang="en-US" sz="1800">
                <a:latin typeface="Lucida Console" panose="020B0609040504020204" pitchFamily="49" charset="0"/>
              </a:rPr>
            </a:br>
            <a:r>
              <a:rPr lang="en-US" altLang="en-US" sz="1800">
                <a:latin typeface="Lucida Console" panose="020B0609040504020204" pitchFamily="49" charset="0"/>
              </a:rPr>
              <a:t>    addi $sp, $sp, 8      # pop 2 items from stack</a:t>
            </a:r>
            <a:br>
              <a:rPr lang="en-US" altLang="en-US" sz="1800">
                <a:latin typeface="Lucida Console" panose="020B0609040504020204" pitchFamily="49" charset="0"/>
              </a:rPr>
            </a:br>
            <a:r>
              <a:rPr lang="en-US" altLang="en-US" sz="1800">
                <a:latin typeface="Lucida Console" panose="020B0609040504020204" pitchFamily="49" charset="0"/>
              </a:rPr>
              <a:t>    mul  $v0, $a0, $v0    # multiply to get result</a:t>
            </a:r>
            <a:br>
              <a:rPr lang="en-US" altLang="en-US" sz="1800">
                <a:latin typeface="Lucida Console" panose="020B0609040504020204" pitchFamily="49" charset="0"/>
              </a:rPr>
            </a:br>
            <a:r>
              <a:rPr lang="en-US" altLang="en-US" sz="1800">
                <a:latin typeface="Lucida Console" panose="020B0609040504020204" pitchFamily="49" charset="0"/>
              </a:rPr>
              <a:t>    jr   $ra              # and return</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91440" y="143640"/>
              <a:ext cx="12104640" cy="6715440"/>
            </p14:xfrm>
          </p:contentPart>
        </mc:Choice>
        <mc:Fallback>
          <p:pic>
            <p:nvPicPr>
              <p:cNvPr id="3" name="Ink 2"/>
              <p:cNvPicPr/>
              <p:nvPr/>
            </p:nvPicPr>
            <p:blipFill>
              <a:blip r:embed="rId3"/>
              <a:stretch>
                <a:fillRect/>
              </a:stretch>
            </p:blipFill>
            <p:spPr>
              <a:xfrm>
                <a:off x="82080" y="134280"/>
                <a:ext cx="12123360" cy="6734160"/>
              </a:xfrm>
              <a:prstGeom prst="rect">
                <a:avLst/>
              </a:prstGeom>
            </p:spPr>
          </p:pic>
        </mc:Fallback>
      </mc:AlternateContent>
    </p:spTree>
    <p:extLst>
      <p:ext uri="{BB962C8B-B14F-4D97-AF65-F5344CB8AC3E}">
        <p14:creationId xmlns:p14="http://schemas.microsoft.com/office/powerpoint/2010/main" val="628427162"/>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8: MIPS Branching </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a:lnSpc>
                <a:spcPct val="150000"/>
              </a:lnSpc>
              <a:buClr>
                <a:srgbClr val="ECEAAC"/>
              </a:buClr>
            </a:pPr>
            <a:r>
              <a:rPr lang="en-US" altLang="en-US" sz="2400">
                <a:solidFill>
                  <a:srgbClr val="000000"/>
                </a:solidFill>
              </a:rPr>
              <a:t>Use </a:t>
            </a:r>
            <a:r>
              <a:rPr lang="en-US" altLang="en-US" sz="2400" b="1" i="1">
                <a:solidFill>
                  <a:srgbClr val="000000"/>
                </a:solidFill>
              </a:rPr>
              <a:t>abstraction</a:t>
            </a:r>
            <a:r>
              <a:rPr lang="en-US" altLang="en-US" sz="2400">
                <a:solidFill>
                  <a:srgbClr val="000000"/>
                </a:solidFill>
              </a:rPr>
              <a:t> to simplify design</a:t>
            </a:r>
          </a:p>
          <a:p>
            <a:pPr>
              <a:lnSpc>
                <a:spcPct val="150000"/>
              </a:lnSpc>
              <a:buClr>
                <a:srgbClr val="ECEAAC"/>
              </a:buClr>
            </a:pPr>
            <a:r>
              <a:rPr lang="en-US" altLang="en-US" sz="2400">
                <a:solidFill>
                  <a:srgbClr val="000000"/>
                </a:solidFill>
              </a:rPr>
              <a:t>Make the </a:t>
            </a:r>
            <a:r>
              <a:rPr lang="en-US" altLang="en-US" sz="2400" b="1" i="1">
                <a:solidFill>
                  <a:srgbClr val="000000"/>
                </a:solidFill>
              </a:rPr>
              <a:t>common case fast</a:t>
            </a:r>
          </a:p>
          <a:p>
            <a:pPr>
              <a:lnSpc>
                <a:spcPct val="150000"/>
              </a:lnSpc>
              <a:buClr>
                <a:srgbClr val="ECEAAC"/>
              </a:buClr>
            </a:pPr>
            <a:r>
              <a:rPr lang="en-US" altLang="en-US" sz="2400">
                <a:solidFill>
                  <a:srgbClr val="000000"/>
                </a:solidFill>
              </a:rPr>
              <a:t>Performance </a:t>
            </a:r>
            <a:r>
              <a:rPr lang="en-US" altLang="en-US" sz="2400" i="1">
                <a:solidFill>
                  <a:srgbClr val="000000"/>
                </a:solidFill>
              </a:rPr>
              <a:t>via</a:t>
            </a:r>
            <a:r>
              <a:rPr lang="en-US" altLang="en-US" sz="2400">
                <a:solidFill>
                  <a:srgbClr val="000000"/>
                </a:solidFill>
              </a:rPr>
              <a:t> </a:t>
            </a:r>
            <a:r>
              <a:rPr lang="en-US" altLang="en-US" sz="2400" b="1" i="1">
                <a:solidFill>
                  <a:srgbClr val="000000"/>
                </a:solidFill>
              </a:rPr>
              <a:t>parallelism</a:t>
            </a:r>
          </a:p>
          <a:p>
            <a:pPr>
              <a:lnSpc>
                <a:spcPct val="150000"/>
              </a:lnSpc>
              <a:buClr>
                <a:srgbClr val="ECEAAC"/>
              </a:buClr>
            </a:pPr>
            <a:r>
              <a:rPr lang="en-US" altLang="en-US" sz="2400">
                <a:solidFill>
                  <a:srgbClr val="000000"/>
                </a:solidFill>
              </a:rPr>
              <a:t>Performance </a:t>
            </a:r>
            <a:r>
              <a:rPr lang="en-US" altLang="en-US" sz="2400" i="1">
                <a:solidFill>
                  <a:srgbClr val="000000"/>
                </a:solidFill>
              </a:rPr>
              <a:t>via</a:t>
            </a:r>
            <a:r>
              <a:rPr lang="en-US" altLang="en-US" sz="2400">
                <a:solidFill>
                  <a:srgbClr val="000000"/>
                </a:solidFill>
              </a:rPr>
              <a:t> </a:t>
            </a:r>
            <a:r>
              <a:rPr lang="en-US" altLang="en-US" sz="2400" b="1" i="1">
                <a:solidFill>
                  <a:srgbClr val="000000"/>
                </a:solidFill>
              </a:rPr>
              <a:t>pipelining</a:t>
            </a:r>
          </a:p>
          <a:p>
            <a:pPr>
              <a:lnSpc>
                <a:spcPct val="150000"/>
              </a:lnSpc>
              <a:buClr>
                <a:srgbClr val="ECEAAC"/>
              </a:buClr>
            </a:pPr>
            <a:r>
              <a:rPr lang="en-US" altLang="en-US" sz="2400">
                <a:solidFill>
                  <a:srgbClr val="000000"/>
                </a:solidFill>
              </a:rPr>
              <a:t>Performance </a:t>
            </a:r>
            <a:r>
              <a:rPr lang="en-US" altLang="en-US" sz="2400" i="1">
                <a:solidFill>
                  <a:srgbClr val="000000"/>
                </a:solidFill>
              </a:rPr>
              <a:t>via</a:t>
            </a:r>
            <a:r>
              <a:rPr lang="en-US" altLang="en-US" sz="2400">
                <a:solidFill>
                  <a:srgbClr val="000000"/>
                </a:solidFill>
              </a:rPr>
              <a:t> </a:t>
            </a:r>
            <a:r>
              <a:rPr lang="en-US" altLang="en-US" sz="2400" b="1" i="1">
                <a:solidFill>
                  <a:srgbClr val="000000"/>
                </a:solidFill>
              </a:rPr>
              <a:t>prediction</a:t>
            </a:r>
          </a:p>
          <a:p>
            <a:pPr>
              <a:lnSpc>
                <a:spcPct val="150000"/>
              </a:lnSpc>
              <a:buClr>
                <a:srgbClr val="ECEAAC"/>
              </a:buClr>
            </a:pPr>
            <a:r>
              <a:rPr lang="en-US" altLang="en-US" sz="2400" b="1" i="1">
                <a:solidFill>
                  <a:srgbClr val="000000"/>
                </a:solidFill>
              </a:rPr>
              <a:t>Hierarchy</a:t>
            </a:r>
            <a:r>
              <a:rPr lang="en-US" altLang="en-US" sz="2400">
                <a:solidFill>
                  <a:srgbClr val="000000"/>
                </a:solidFill>
              </a:rPr>
              <a:t> of memories</a:t>
            </a:r>
          </a:p>
          <a:p>
            <a:pPr>
              <a:lnSpc>
                <a:spcPct val="150000"/>
              </a:lnSpc>
              <a:buClr>
                <a:srgbClr val="ECEAAC"/>
              </a:buClr>
            </a:pPr>
            <a:r>
              <a:rPr lang="en-US" altLang="en-US" sz="2400" b="1" i="1">
                <a:solidFill>
                  <a:srgbClr val="000000"/>
                </a:solidFill>
              </a:rPr>
              <a:t>Dependability</a:t>
            </a:r>
            <a:r>
              <a:rPr lang="en-US" altLang="en-US" sz="2400">
                <a:solidFill>
                  <a:srgbClr val="000000"/>
                </a:solidFill>
              </a:rPr>
              <a:t> </a:t>
            </a:r>
            <a:r>
              <a:rPr lang="en-US" altLang="en-US" sz="2400" i="1">
                <a:solidFill>
                  <a:srgbClr val="000000"/>
                </a:solidFill>
              </a:rPr>
              <a:t>via</a:t>
            </a:r>
            <a:r>
              <a:rPr lang="en-US" altLang="en-US" sz="2400">
                <a:solidFill>
                  <a:srgbClr val="000000"/>
                </a:solidFill>
              </a:rPr>
              <a:t> redundancy</a:t>
            </a:r>
          </a:p>
          <a:p>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Seven Great Ideas</a:t>
            </a:r>
            <a:endParaRPr lang="en-IN"/>
          </a:p>
        </p:txBody>
      </p:sp>
      <p:pic>
        <p:nvPicPr>
          <p:cNvPr id="4" name="Picture 7">
            <a:extLst>
              <a:ext uri="{FF2B5EF4-FFF2-40B4-BE49-F238E27FC236}">
                <a16:creationId xmlns:a16="http://schemas.microsoft.com/office/drawing/2014/main" id="{C903A2AD-0272-95C2-E4FA-E2600E9E89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307263" y="1765299"/>
            <a:ext cx="57626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0ABB1843-3729-A0A3-C7A8-53654BC4EF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6175" y="2393949"/>
            <a:ext cx="85883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a:extLst>
              <a:ext uri="{FF2B5EF4-FFF2-40B4-BE49-F238E27FC236}">
                <a16:creationId xmlns:a16="http://schemas.microsoft.com/office/drawing/2014/main" id="{D3CEBDD9-CA7E-20CA-E42A-32EDBAC430D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35825" y="3001962"/>
            <a:ext cx="719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30FE3DF1-1433-278E-8735-CD645686FD7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08725" y="3602037"/>
            <a:ext cx="6985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a:extLst>
              <a:ext uri="{FF2B5EF4-FFF2-40B4-BE49-F238E27FC236}">
                <a16:creationId xmlns:a16="http://schemas.microsoft.com/office/drawing/2014/main" id="{25263A31-F3BD-7BE6-E9BA-7AFDD85EBD1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246938" y="4202112"/>
            <a:ext cx="69056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a:extLst>
              <a:ext uri="{FF2B5EF4-FFF2-40B4-BE49-F238E27FC236}">
                <a16:creationId xmlns:a16="http://schemas.microsoft.com/office/drawing/2014/main" id="{D3297AA3-C52B-F9D9-6600-C428018A4E91}"/>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262688" y="4813299"/>
            <a:ext cx="7874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49AA36B8-7B1E-F8FF-6A43-23F412D8B351}"/>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126288" y="5591174"/>
            <a:ext cx="9223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782093"/>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0767549-996B-9DE1-6BEF-C210C38047D5}"/>
              </a:ext>
            </a:extLst>
          </p:cNvPr>
          <p:cNvSpPr>
            <a:spLocks noGrp="1" noChangeArrowheads="1"/>
          </p:cNvSpPr>
          <p:nvPr>
            <p:ph sz="quarter" idx="10"/>
          </p:nvPr>
        </p:nvSpPr>
        <p:spPr>
          <a:xfrm>
            <a:off x="406400" y="152400"/>
            <a:ext cx="8432800" cy="1143000"/>
          </a:xfrm>
        </p:spPr>
        <p:txBody>
          <a:bodyPr/>
          <a:lstStyle/>
          <a:p>
            <a:pPr eaLnBrk="1" hangingPunct="1"/>
            <a:r>
              <a:rPr lang="en-US" altLang="en-US"/>
              <a:t>Local Data on the Stack</a:t>
            </a:r>
            <a:endParaRPr lang="en-AU" altLang="en-US"/>
          </a:p>
        </p:txBody>
      </p:sp>
      <p:sp>
        <p:nvSpPr>
          <p:cNvPr id="4" name="Rectangle 7">
            <a:extLst>
              <a:ext uri="{FF2B5EF4-FFF2-40B4-BE49-F238E27FC236}">
                <a16:creationId xmlns:a16="http://schemas.microsoft.com/office/drawing/2014/main" id="{91DCC456-73CF-1EAB-ADD4-A1EBF056F552}"/>
              </a:ext>
            </a:extLst>
          </p:cNvPr>
          <p:cNvSpPr txBox="1">
            <a:spLocks noChangeArrowheads="1"/>
          </p:cNvSpPr>
          <p:nvPr/>
        </p:nvSpPr>
        <p:spPr>
          <a:xfrm>
            <a:off x="406400" y="4791249"/>
            <a:ext cx="8270875" cy="1655763"/>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sz="2800"/>
              <a:t>Local data allocated by callee</a:t>
            </a:r>
          </a:p>
          <a:p>
            <a:pPr lvl="1">
              <a:lnSpc>
                <a:spcPct val="80000"/>
              </a:lnSpc>
            </a:pPr>
            <a:r>
              <a:rPr lang="en-US" altLang="en-US" sz="2400"/>
              <a:t>e.g., C automatic variables</a:t>
            </a:r>
          </a:p>
          <a:p>
            <a:pPr>
              <a:lnSpc>
                <a:spcPct val="80000"/>
              </a:lnSpc>
            </a:pPr>
            <a:r>
              <a:rPr lang="en-US" altLang="en-US" sz="2800"/>
              <a:t>Procedure frame (activation record)</a:t>
            </a:r>
          </a:p>
          <a:p>
            <a:pPr lvl="1">
              <a:lnSpc>
                <a:spcPct val="80000"/>
              </a:lnSpc>
            </a:pPr>
            <a:r>
              <a:rPr lang="en-US" altLang="en-US" sz="2400"/>
              <a:t>Used by some compilers to manage stack storage</a:t>
            </a:r>
            <a:endParaRPr lang="en-AU" altLang="en-US" sz="2400"/>
          </a:p>
        </p:txBody>
      </p:sp>
      <p:pic>
        <p:nvPicPr>
          <p:cNvPr id="5" name="Picture 9" descr="f02-12-P374493">
            <a:extLst>
              <a:ext uri="{FF2B5EF4-FFF2-40B4-BE49-F238E27FC236}">
                <a16:creationId xmlns:a16="http://schemas.microsoft.com/office/drawing/2014/main" id="{C9A4C589-4F5B-3B95-CE4F-B5E00D5B2E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5350" y="1478137"/>
            <a:ext cx="6567487"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056040" y="6410160"/>
              <a:ext cx="13320" cy="2880"/>
            </p14:xfrm>
          </p:contentPart>
        </mc:Choice>
        <mc:Fallback>
          <p:pic>
            <p:nvPicPr>
              <p:cNvPr id="3" name="Ink 2"/>
              <p:cNvPicPr/>
              <p:nvPr/>
            </p:nvPicPr>
            <p:blipFill>
              <a:blip r:embed="rId4"/>
              <a:stretch>
                <a:fillRect/>
              </a:stretch>
            </p:blipFill>
            <p:spPr>
              <a:xfrm>
                <a:off x="12046680" y="6400800"/>
                <a:ext cx="32040" cy="21600"/>
              </a:xfrm>
              <a:prstGeom prst="rect">
                <a:avLst/>
              </a:prstGeom>
            </p:spPr>
          </p:pic>
        </mc:Fallback>
      </mc:AlternateContent>
    </p:spTree>
    <p:extLst>
      <p:ext uri="{BB962C8B-B14F-4D97-AF65-F5344CB8AC3E}">
        <p14:creationId xmlns:p14="http://schemas.microsoft.com/office/powerpoint/2010/main" val="144440732"/>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5EEE3F2-92A4-5CB9-FE48-9DF7A4BD8146}"/>
              </a:ext>
            </a:extLst>
          </p:cNvPr>
          <p:cNvSpPr>
            <a:spLocks noGrp="1" noChangeArrowheads="1"/>
          </p:cNvSpPr>
          <p:nvPr>
            <p:ph sz="quarter" idx="10"/>
          </p:nvPr>
        </p:nvSpPr>
        <p:spPr>
          <a:xfrm>
            <a:off x="406400" y="152400"/>
            <a:ext cx="8432800" cy="1143000"/>
          </a:xfrm>
        </p:spPr>
        <p:txBody>
          <a:bodyPr/>
          <a:lstStyle/>
          <a:p>
            <a:pPr eaLnBrk="1" hangingPunct="1"/>
            <a:r>
              <a:rPr lang="en-US" altLang="en-US"/>
              <a:t>Memory Layout</a:t>
            </a:r>
            <a:endParaRPr lang="en-AU" altLang="en-US"/>
          </a:p>
        </p:txBody>
      </p:sp>
      <p:pic>
        <p:nvPicPr>
          <p:cNvPr id="4" name="Picture 8" descr="f02-13-P374493">
            <a:extLst>
              <a:ext uri="{FF2B5EF4-FFF2-40B4-BE49-F238E27FC236}">
                <a16:creationId xmlns:a16="http://schemas.microsoft.com/office/drawing/2014/main" id="{F5AAEBC3-38CE-228A-8C53-530CBA3195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54896" y="2299531"/>
            <a:ext cx="3198812"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a:extLst>
              <a:ext uri="{FF2B5EF4-FFF2-40B4-BE49-F238E27FC236}">
                <a16:creationId xmlns:a16="http://schemas.microsoft.com/office/drawing/2014/main" id="{A0B2F19B-DA7B-70D6-0A8A-9CB79F67059C}"/>
              </a:ext>
            </a:extLst>
          </p:cNvPr>
          <p:cNvSpPr txBox="1">
            <a:spLocks noChangeArrowheads="1"/>
          </p:cNvSpPr>
          <p:nvPr/>
        </p:nvSpPr>
        <p:spPr>
          <a:xfrm>
            <a:off x="659046" y="1435931"/>
            <a:ext cx="4608512"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Text: program code</a:t>
            </a:r>
          </a:p>
          <a:p>
            <a:pPr>
              <a:lnSpc>
                <a:spcPct val="90000"/>
              </a:lnSpc>
            </a:pPr>
            <a:r>
              <a:rPr lang="en-US" altLang="en-US" sz="2800"/>
              <a:t>Static data: global variables</a:t>
            </a:r>
          </a:p>
          <a:p>
            <a:pPr lvl="1">
              <a:lnSpc>
                <a:spcPct val="90000"/>
              </a:lnSpc>
            </a:pPr>
            <a:r>
              <a:rPr lang="en-US" altLang="en-US" sz="2400"/>
              <a:t>e.g., static variables in C, constant arrays and strings</a:t>
            </a:r>
          </a:p>
          <a:p>
            <a:pPr lvl="1">
              <a:lnSpc>
                <a:spcPct val="90000"/>
              </a:lnSpc>
            </a:pPr>
            <a:r>
              <a:rPr lang="en-US" altLang="en-US" sz="2400"/>
              <a:t>$gp initialized to address allowing ±offsets into this segment</a:t>
            </a:r>
          </a:p>
          <a:p>
            <a:pPr>
              <a:lnSpc>
                <a:spcPct val="90000"/>
              </a:lnSpc>
            </a:pPr>
            <a:r>
              <a:rPr lang="en-US" altLang="en-US" sz="2800"/>
              <a:t>Dynamic data: heap</a:t>
            </a:r>
          </a:p>
          <a:p>
            <a:pPr lvl="1">
              <a:lnSpc>
                <a:spcPct val="90000"/>
              </a:lnSpc>
            </a:pPr>
            <a:r>
              <a:rPr lang="en-US" altLang="en-US" sz="2400"/>
              <a:t>E.g., malloc in C, new in Java</a:t>
            </a:r>
          </a:p>
          <a:p>
            <a:pPr>
              <a:lnSpc>
                <a:spcPct val="90000"/>
              </a:lnSpc>
            </a:pPr>
            <a:r>
              <a:rPr lang="en-US" altLang="en-US" sz="2800"/>
              <a:t>Stack: automatic storage</a:t>
            </a:r>
            <a:endParaRPr lang="en-AU" altLang="en-US" sz="2800"/>
          </a:p>
        </p:txBody>
      </p:sp>
    </p:spTree>
    <p:extLst>
      <p:ext uri="{BB962C8B-B14F-4D97-AF65-F5344CB8AC3E}">
        <p14:creationId xmlns:p14="http://schemas.microsoft.com/office/powerpoint/2010/main" val="2070182271"/>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0C14E48-D499-662C-5154-527D529949B4}"/>
              </a:ext>
            </a:extLst>
          </p:cNvPr>
          <p:cNvSpPr>
            <a:spLocks noGrp="1" noChangeArrowheads="1"/>
          </p:cNvSpPr>
          <p:nvPr>
            <p:ph sz="quarter" idx="10"/>
          </p:nvPr>
        </p:nvSpPr>
        <p:spPr>
          <a:xfrm>
            <a:off x="406400" y="152400"/>
            <a:ext cx="8432800" cy="1143000"/>
          </a:xfrm>
        </p:spPr>
        <p:txBody>
          <a:bodyPr/>
          <a:lstStyle/>
          <a:p>
            <a:pPr eaLnBrk="1" hangingPunct="1"/>
            <a:r>
              <a:rPr lang="en-US" altLang="en-US"/>
              <a:t>Character Data</a:t>
            </a:r>
            <a:endParaRPr lang="en-AU" altLang="en-US"/>
          </a:p>
        </p:txBody>
      </p:sp>
      <p:sp>
        <p:nvSpPr>
          <p:cNvPr id="4" name="Rectangle 3">
            <a:extLst>
              <a:ext uri="{FF2B5EF4-FFF2-40B4-BE49-F238E27FC236}">
                <a16:creationId xmlns:a16="http://schemas.microsoft.com/office/drawing/2014/main" id="{7AEC9F3B-D513-A112-E2A2-B8140E20DD34}"/>
              </a:ext>
            </a:extLst>
          </p:cNvPr>
          <p:cNvSpPr txBox="1">
            <a:spLocks noChangeArrowheads="1"/>
          </p:cNvSpPr>
          <p:nvPr/>
        </p:nvSpPr>
        <p:spPr>
          <a:xfrm>
            <a:off x="406400" y="152820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Byte-encoded character sets</a:t>
            </a:r>
          </a:p>
          <a:p>
            <a:pPr lvl="1"/>
            <a:r>
              <a:rPr lang="en-US" altLang="en-US"/>
              <a:t>ASCII: 128 characters</a:t>
            </a:r>
          </a:p>
          <a:p>
            <a:pPr lvl="2"/>
            <a:r>
              <a:rPr lang="en-US" altLang="en-US"/>
              <a:t>95 graphic, 33 control</a:t>
            </a:r>
          </a:p>
          <a:p>
            <a:pPr lvl="1"/>
            <a:r>
              <a:rPr lang="en-US" altLang="en-US"/>
              <a:t>Latin-1: 256 characters</a:t>
            </a:r>
          </a:p>
          <a:p>
            <a:pPr lvl="2"/>
            <a:r>
              <a:rPr lang="en-US" altLang="en-US"/>
              <a:t>ASCII, +96 more graphic characters</a:t>
            </a:r>
          </a:p>
          <a:p>
            <a:r>
              <a:rPr lang="en-US" altLang="en-US"/>
              <a:t>Unicode: 32-bit character set</a:t>
            </a:r>
          </a:p>
          <a:p>
            <a:pPr lvl="1"/>
            <a:r>
              <a:rPr lang="en-US" altLang="en-US"/>
              <a:t>Used in Java, C++ wide characters, …</a:t>
            </a:r>
          </a:p>
          <a:p>
            <a:pPr lvl="1"/>
            <a:r>
              <a:rPr lang="en-US" altLang="en-US"/>
              <a:t>Most of the world’s alphabets, plus symbols</a:t>
            </a:r>
          </a:p>
          <a:p>
            <a:pPr lvl="1"/>
            <a:r>
              <a:rPr lang="en-US" altLang="en-US"/>
              <a:t>UTF-8, UTF-16: variable-length encodings</a:t>
            </a:r>
            <a:endParaRPr lang="en-AU" altLang="en-US"/>
          </a:p>
        </p:txBody>
      </p:sp>
    </p:spTree>
    <p:extLst>
      <p:ext uri="{BB962C8B-B14F-4D97-AF65-F5344CB8AC3E}">
        <p14:creationId xmlns:p14="http://schemas.microsoft.com/office/powerpoint/2010/main" val="727524809"/>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7F945E0-1B23-893A-27FB-CE93C2FCE93C}"/>
              </a:ext>
            </a:extLst>
          </p:cNvPr>
          <p:cNvSpPr>
            <a:spLocks noGrp="1" noChangeArrowheads="1"/>
          </p:cNvSpPr>
          <p:nvPr>
            <p:ph sz="quarter" idx="10"/>
          </p:nvPr>
        </p:nvSpPr>
        <p:spPr>
          <a:xfrm>
            <a:off x="406400" y="152400"/>
            <a:ext cx="8432800" cy="1143000"/>
          </a:xfrm>
        </p:spPr>
        <p:txBody>
          <a:bodyPr/>
          <a:lstStyle/>
          <a:p>
            <a:pPr eaLnBrk="1" hangingPunct="1"/>
            <a:r>
              <a:rPr lang="en-US" altLang="en-US"/>
              <a:t>Byte/Halfword Operations</a:t>
            </a:r>
            <a:endParaRPr lang="en-AU" altLang="en-US"/>
          </a:p>
        </p:txBody>
      </p:sp>
      <p:sp>
        <p:nvSpPr>
          <p:cNvPr id="4" name="Rectangle 3">
            <a:extLst>
              <a:ext uri="{FF2B5EF4-FFF2-40B4-BE49-F238E27FC236}">
                <a16:creationId xmlns:a16="http://schemas.microsoft.com/office/drawing/2014/main" id="{8FDF6363-120F-F5BA-23C0-1378FF5B5655}"/>
              </a:ext>
            </a:extLst>
          </p:cNvPr>
          <p:cNvSpPr txBox="1">
            <a:spLocks noChangeArrowheads="1"/>
          </p:cNvSpPr>
          <p:nvPr/>
        </p:nvSpPr>
        <p:spPr>
          <a:xfrm>
            <a:off x="568325" y="1477875"/>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Could use bitwise operations</a:t>
            </a:r>
          </a:p>
          <a:p>
            <a:r>
              <a:rPr lang="en-US" altLang="en-US"/>
              <a:t>MIPS byte/halfword load/store</a:t>
            </a:r>
          </a:p>
          <a:p>
            <a:pPr lvl="1"/>
            <a:r>
              <a:rPr lang="en-US" altLang="en-US"/>
              <a:t>String processing is a common case</a:t>
            </a:r>
          </a:p>
          <a:p>
            <a:pPr>
              <a:buFont typeface="Wingdings" panose="05000000000000000000" pitchFamily="2" charset="2"/>
              <a:buNone/>
            </a:pPr>
            <a:r>
              <a:rPr lang="en-US" altLang="en-US" sz="2600">
                <a:latin typeface="Lucida Console" panose="020B0609040504020204" pitchFamily="49" charset="0"/>
              </a:rPr>
              <a:t>lb rt, offset(rs)     lh rt, offset(rs)</a:t>
            </a:r>
          </a:p>
          <a:p>
            <a:pPr lvl="1"/>
            <a:r>
              <a:rPr lang="en-US" altLang="en-US"/>
              <a:t>Sign extend to 32 bits in rt</a:t>
            </a:r>
          </a:p>
          <a:p>
            <a:pPr>
              <a:buFont typeface="Wingdings" panose="05000000000000000000" pitchFamily="2" charset="2"/>
              <a:buNone/>
            </a:pPr>
            <a:r>
              <a:rPr lang="en-US" altLang="en-US" sz="2600">
                <a:latin typeface="Lucida Console" panose="020B0609040504020204" pitchFamily="49" charset="0"/>
              </a:rPr>
              <a:t>lbu rt, offset(rs)    lhu rt, offset(rs)</a:t>
            </a:r>
          </a:p>
          <a:p>
            <a:pPr lvl="1"/>
            <a:r>
              <a:rPr lang="en-US" altLang="en-US"/>
              <a:t>Zero extend to 32 bits in rt</a:t>
            </a:r>
          </a:p>
          <a:p>
            <a:pPr>
              <a:buFont typeface="Wingdings" panose="05000000000000000000" pitchFamily="2" charset="2"/>
              <a:buNone/>
            </a:pPr>
            <a:r>
              <a:rPr lang="en-US" altLang="en-US" sz="2600">
                <a:latin typeface="Lucida Console" panose="020B0609040504020204" pitchFamily="49" charset="0"/>
              </a:rPr>
              <a:t>sb rt, offset(rs)     sh rt, offset(rs)</a:t>
            </a:r>
          </a:p>
          <a:p>
            <a:pPr lvl="1"/>
            <a:r>
              <a:rPr lang="en-US" altLang="en-US"/>
              <a:t>Store just rightmost byte/halfword</a:t>
            </a:r>
            <a:endParaRPr lang="en-AU" altLang="en-US"/>
          </a:p>
        </p:txBody>
      </p:sp>
    </p:spTree>
    <p:extLst>
      <p:ext uri="{BB962C8B-B14F-4D97-AF65-F5344CB8AC3E}">
        <p14:creationId xmlns:p14="http://schemas.microsoft.com/office/powerpoint/2010/main" val="731700450"/>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72B0B94-9E63-E15A-D5D9-121A955558BB}"/>
              </a:ext>
            </a:extLst>
          </p:cNvPr>
          <p:cNvSpPr>
            <a:spLocks noGrp="1" noChangeArrowheads="1"/>
          </p:cNvSpPr>
          <p:nvPr>
            <p:ph sz="quarter" idx="10"/>
          </p:nvPr>
        </p:nvSpPr>
        <p:spPr>
          <a:xfrm>
            <a:off x="406400" y="152400"/>
            <a:ext cx="8432800" cy="1143000"/>
          </a:xfrm>
        </p:spPr>
        <p:txBody>
          <a:bodyPr/>
          <a:lstStyle/>
          <a:p>
            <a:pPr eaLnBrk="1" hangingPunct="1"/>
            <a:r>
              <a:rPr lang="en-US" altLang="en-US"/>
              <a:t>String Copy Example</a:t>
            </a:r>
            <a:endParaRPr lang="en-AU" altLang="en-US"/>
          </a:p>
        </p:txBody>
      </p:sp>
      <p:sp>
        <p:nvSpPr>
          <p:cNvPr id="4" name="Rectangle 3">
            <a:extLst>
              <a:ext uri="{FF2B5EF4-FFF2-40B4-BE49-F238E27FC236}">
                <a16:creationId xmlns:a16="http://schemas.microsoft.com/office/drawing/2014/main" id="{2A62C583-FEC5-E745-ECD7-A01328103C82}"/>
              </a:ext>
            </a:extLst>
          </p:cNvPr>
          <p:cNvSpPr txBox="1">
            <a:spLocks noChangeArrowheads="1"/>
          </p:cNvSpPr>
          <p:nvPr/>
        </p:nvSpPr>
        <p:spPr>
          <a:xfrm>
            <a:off x="406400" y="144431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 code (naïve):</a:t>
            </a:r>
          </a:p>
          <a:p>
            <a:pPr lvl="1"/>
            <a:r>
              <a:rPr lang="en-US" altLang="en-US"/>
              <a:t>Null-terminated string</a:t>
            </a:r>
          </a:p>
          <a:p>
            <a:pPr>
              <a:buFont typeface="Wingdings" panose="05000000000000000000" pitchFamily="2" charset="2"/>
              <a:buNone/>
            </a:pPr>
            <a:r>
              <a:rPr lang="en-US" altLang="en-US" sz="2800">
                <a:latin typeface="Lucida Console" panose="020B0609040504020204" pitchFamily="49" charset="0"/>
              </a:rPr>
              <a:t>	void strcpy (char x[], char y[])</a:t>
            </a:r>
            <a:br>
              <a:rPr lang="en-US" altLang="en-US" sz="2800">
                <a:latin typeface="Lucida Console" panose="020B0609040504020204" pitchFamily="49" charset="0"/>
              </a:rPr>
            </a:br>
            <a:r>
              <a:rPr lang="en-US" altLang="en-US" sz="2800">
                <a:latin typeface="Lucida Console" panose="020B0609040504020204" pitchFamily="49" charset="0"/>
              </a:rPr>
              <a:t>{ int i;</a:t>
            </a:r>
            <a:br>
              <a:rPr lang="en-US" altLang="en-US" sz="2800">
                <a:latin typeface="Lucida Console" panose="020B0609040504020204" pitchFamily="49" charset="0"/>
              </a:rPr>
            </a:br>
            <a:r>
              <a:rPr lang="en-US" altLang="en-US" sz="2800">
                <a:latin typeface="Lucida Console" panose="020B0609040504020204" pitchFamily="49" charset="0"/>
              </a:rPr>
              <a:t>  i = 0;</a:t>
            </a:r>
            <a:br>
              <a:rPr lang="en-US" altLang="en-US" sz="2800">
                <a:latin typeface="Lucida Console" panose="020B0609040504020204" pitchFamily="49" charset="0"/>
              </a:rPr>
            </a:br>
            <a:r>
              <a:rPr lang="en-US" altLang="en-US" sz="2800">
                <a:latin typeface="Lucida Console" panose="020B0609040504020204" pitchFamily="49" charset="0"/>
              </a:rPr>
              <a:t>  while ((x[i]=y[i])!='\0')</a:t>
            </a:r>
            <a:br>
              <a:rPr lang="en-US" altLang="en-US" sz="2800">
                <a:latin typeface="Lucida Console" panose="020B0609040504020204" pitchFamily="49" charset="0"/>
              </a:rPr>
            </a:br>
            <a:r>
              <a:rPr lang="en-US" altLang="en-US" sz="2800">
                <a:latin typeface="Lucida Console" panose="020B0609040504020204" pitchFamily="49" charset="0"/>
              </a:rPr>
              <a:t>    i += 1;</a:t>
            </a:r>
            <a:br>
              <a:rPr lang="en-US" altLang="en-US" sz="2800">
                <a:latin typeface="Lucida Console" panose="020B0609040504020204" pitchFamily="49" charset="0"/>
              </a:rPr>
            </a:br>
            <a:r>
              <a:rPr lang="en-US" altLang="en-US" sz="2800">
                <a:latin typeface="Lucida Console" panose="020B0609040504020204" pitchFamily="49" charset="0"/>
              </a:rPr>
              <a:t>}</a:t>
            </a:r>
          </a:p>
          <a:p>
            <a:pPr lvl="1"/>
            <a:r>
              <a:rPr lang="en-US" altLang="en-US"/>
              <a:t>Addresses of x, y in $a0, $a1</a:t>
            </a:r>
          </a:p>
          <a:p>
            <a:pPr lvl="1"/>
            <a:r>
              <a:rPr lang="en-US" altLang="en-US"/>
              <a:t>i in $s0</a:t>
            </a:r>
          </a:p>
        </p:txBody>
      </p:sp>
    </p:spTree>
    <p:extLst>
      <p:ext uri="{BB962C8B-B14F-4D97-AF65-F5344CB8AC3E}">
        <p14:creationId xmlns:p14="http://schemas.microsoft.com/office/powerpoint/2010/main" val="113320017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7436B2A-A164-C1F4-1781-1CCA969814EB}"/>
              </a:ext>
            </a:extLst>
          </p:cNvPr>
          <p:cNvSpPr>
            <a:spLocks noGrp="1" noChangeArrowheads="1"/>
          </p:cNvSpPr>
          <p:nvPr>
            <p:ph sz="quarter" idx="10"/>
          </p:nvPr>
        </p:nvSpPr>
        <p:spPr>
          <a:xfrm>
            <a:off x="406400" y="152400"/>
            <a:ext cx="8432800" cy="1143000"/>
          </a:xfrm>
        </p:spPr>
        <p:txBody>
          <a:bodyPr/>
          <a:lstStyle/>
          <a:p>
            <a:pPr eaLnBrk="1" hangingPunct="1"/>
            <a:r>
              <a:rPr lang="en-US" altLang="en-US"/>
              <a:t>String Copy Example</a:t>
            </a:r>
            <a:endParaRPr lang="en-AU" altLang="en-US"/>
          </a:p>
        </p:txBody>
      </p:sp>
      <p:sp>
        <p:nvSpPr>
          <p:cNvPr id="4" name="Rectangle 3">
            <a:extLst>
              <a:ext uri="{FF2B5EF4-FFF2-40B4-BE49-F238E27FC236}">
                <a16:creationId xmlns:a16="http://schemas.microsoft.com/office/drawing/2014/main" id="{670CAA4B-8118-4CFE-F725-EFF229E383EE}"/>
              </a:ext>
            </a:extLst>
          </p:cNvPr>
          <p:cNvSpPr txBox="1">
            <a:spLocks noChangeArrowheads="1"/>
          </p:cNvSpPr>
          <p:nvPr/>
        </p:nvSpPr>
        <p:spPr>
          <a:xfrm>
            <a:off x="568325" y="1469486"/>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MIPS code:</a:t>
            </a:r>
          </a:p>
          <a:p>
            <a:pPr>
              <a:buFont typeface="Wingdings" panose="05000000000000000000" pitchFamily="2" charset="2"/>
              <a:buNone/>
            </a:pPr>
            <a:r>
              <a:rPr lang="en-US" altLang="en-US" sz="1800">
                <a:latin typeface="Lucida Console" panose="020B0609040504020204" pitchFamily="49" charset="0"/>
              </a:rPr>
              <a:t>	strcpy:</a:t>
            </a:r>
            <a:br>
              <a:rPr lang="en-US" altLang="en-US" sz="1800">
                <a:latin typeface="Lucida Console" panose="020B0609040504020204" pitchFamily="49" charset="0"/>
              </a:rPr>
            </a:br>
            <a:r>
              <a:rPr lang="en-US" altLang="en-US" sz="1800">
                <a:latin typeface="Lucida Console" panose="020B0609040504020204" pitchFamily="49" charset="0"/>
              </a:rPr>
              <a:t>    addi $sp, $sp, -4      # adjust stack for 1 item</a:t>
            </a:r>
            <a:br>
              <a:rPr lang="en-US" altLang="en-US" sz="1800">
                <a:latin typeface="Lucida Console" panose="020B0609040504020204" pitchFamily="49" charset="0"/>
              </a:rPr>
            </a:br>
            <a:r>
              <a:rPr lang="en-US" altLang="en-US" sz="1800">
                <a:latin typeface="Lucida Console" panose="020B0609040504020204" pitchFamily="49" charset="0"/>
              </a:rPr>
              <a:t>    sw   $s0, 0($sp)       # save $s0</a:t>
            </a:r>
            <a:br>
              <a:rPr lang="en-US" altLang="en-US" sz="1800">
                <a:latin typeface="Lucida Console" panose="020B0609040504020204" pitchFamily="49" charset="0"/>
              </a:rPr>
            </a:br>
            <a:r>
              <a:rPr lang="en-US" altLang="en-US" sz="1800">
                <a:latin typeface="Lucida Console" panose="020B0609040504020204" pitchFamily="49" charset="0"/>
              </a:rPr>
              <a:t>    add  $s0, $zero, $zero # i = 0</a:t>
            </a:r>
            <a:br>
              <a:rPr lang="en-US" altLang="en-US" sz="1800">
                <a:latin typeface="Lucida Console" panose="020B0609040504020204" pitchFamily="49" charset="0"/>
              </a:rPr>
            </a:br>
            <a:r>
              <a:rPr lang="en-US" altLang="en-US" sz="1800">
                <a:latin typeface="Lucida Console" panose="020B0609040504020204" pitchFamily="49" charset="0"/>
              </a:rPr>
              <a:t>L1: add  $t1, $s0, $a1     # addr of y[i] in $t1</a:t>
            </a:r>
            <a:br>
              <a:rPr lang="en-US" altLang="en-US" sz="1800">
                <a:latin typeface="Lucida Console" panose="020B0609040504020204" pitchFamily="49" charset="0"/>
              </a:rPr>
            </a:br>
            <a:r>
              <a:rPr lang="en-US" altLang="en-US" sz="1800">
                <a:latin typeface="Lucida Console" panose="020B0609040504020204" pitchFamily="49" charset="0"/>
              </a:rPr>
              <a:t>    lbu  $t2, 0($t1)       # $t2 = y[i]</a:t>
            </a:r>
            <a:br>
              <a:rPr lang="en-US" altLang="en-US" sz="1800">
                <a:latin typeface="Lucida Console" panose="020B0609040504020204" pitchFamily="49" charset="0"/>
              </a:rPr>
            </a:br>
            <a:r>
              <a:rPr lang="en-US" altLang="en-US" sz="1800">
                <a:latin typeface="Lucida Console" panose="020B0609040504020204" pitchFamily="49" charset="0"/>
              </a:rPr>
              <a:t>    add  $t3, $s0, $a0     # addr of x[i] in $t3</a:t>
            </a:r>
            <a:br>
              <a:rPr lang="en-US" altLang="en-US" sz="1800">
                <a:latin typeface="Lucida Console" panose="020B0609040504020204" pitchFamily="49" charset="0"/>
              </a:rPr>
            </a:br>
            <a:r>
              <a:rPr lang="en-US" altLang="en-US" sz="1800">
                <a:latin typeface="Lucida Console" panose="020B0609040504020204" pitchFamily="49" charset="0"/>
              </a:rPr>
              <a:t>    sb   $t2, 0($t3)       # x[i] = y[i]</a:t>
            </a:r>
            <a:br>
              <a:rPr lang="en-US" altLang="en-US" sz="1800">
                <a:latin typeface="Lucida Console" panose="020B0609040504020204" pitchFamily="49" charset="0"/>
              </a:rPr>
            </a:br>
            <a:r>
              <a:rPr lang="en-US" altLang="en-US" sz="1800">
                <a:latin typeface="Lucida Console" panose="020B0609040504020204" pitchFamily="49" charset="0"/>
              </a:rPr>
              <a:t>    beq  $t2, $zero, L2    # exit loop if y[i] == 0  </a:t>
            </a:r>
            <a:br>
              <a:rPr lang="en-US" altLang="en-US" sz="1800">
                <a:latin typeface="Lucida Console" panose="020B0609040504020204" pitchFamily="49" charset="0"/>
              </a:rPr>
            </a:br>
            <a:r>
              <a:rPr lang="en-US" altLang="en-US" sz="1800">
                <a:latin typeface="Lucida Console" panose="020B0609040504020204" pitchFamily="49" charset="0"/>
              </a:rPr>
              <a:t>    addi $s0, $s0, 1       # i = i + 1</a:t>
            </a:r>
            <a:br>
              <a:rPr lang="en-US" altLang="en-US" sz="1800">
                <a:latin typeface="Lucida Console" panose="020B0609040504020204" pitchFamily="49" charset="0"/>
              </a:rPr>
            </a:br>
            <a:r>
              <a:rPr lang="en-US" altLang="en-US" sz="1800">
                <a:latin typeface="Lucida Console" panose="020B0609040504020204" pitchFamily="49" charset="0"/>
              </a:rPr>
              <a:t>    j    L1                # next iteration of loop</a:t>
            </a:r>
            <a:br>
              <a:rPr lang="en-US" altLang="en-US" sz="1800">
                <a:latin typeface="Lucida Console" panose="020B0609040504020204" pitchFamily="49" charset="0"/>
              </a:rPr>
            </a:br>
            <a:r>
              <a:rPr lang="en-US" altLang="en-US" sz="1800">
                <a:latin typeface="Lucida Console" panose="020B0609040504020204" pitchFamily="49" charset="0"/>
              </a:rPr>
              <a:t>L2: lw   $s0, 0($sp)       # restore saved $s0</a:t>
            </a:r>
            <a:br>
              <a:rPr lang="en-US" altLang="en-US" sz="1800">
                <a:latin typeface="Lucida Console" panose="020B0609040504020204" pitchFamily="49" charset="0"/>
              </a:rPr>
            </a:br>
            <a:r>
              <a:rPr lang="en-US" altLang="en-US" sz="1800">
                <a:latin typeface="Lucida Console" panose="020B0609040504020204" pitchFamily="49" charset="0"/>
              </a:rPr>
              <a:t>    addi $sp, $sp, 4       # pop 1 item from stack</a:t>
            </a:r>
            <a:br>
              <a:rPr lang="en-US" altLang="en-US" sz="1800">
                <a:latin typeface="Lucida Console" panose="020B0609040504020204" pitchFamily="49" charset="0"/>
              </a:rPr>
            </a:br>
            <a:r>
              <a:rPr lang="en-US" altLang="en-US" sz="1800">
                <a:latin typeface="Lucida Console" panose="020B0609040504020204" pitchFamily="49" charset="0"/>
              </a:rPr>
              <a:t>    jr   $ra               # and return</a:t>
            </a:r>
          </a:p>
        </p:txBody>
      </p:sp>
    </p:spTree>
    <p:extLst>
      <p:ext uri="{BB962C8B-B14F-4D97-AF65-F5344CB8AC3E}">
        <p14:creationId xmlns:p14="http://schemas.microsoft.com/office/powerpoint/2010/main" val="197441263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B4652BFE-4C6E-105A-5A07-02363DE407A8}"/>
              </a:ext>
            </a:extLst>
          </p:cNvPr>
          <p:cNvSpPr>
            <a:spLocks noGrp="1" noChangeArrowheads="1"/>
          </p:cNvSpPr>
          <p:nvPr>
            <p:ph sz="quarter" idx="10"/>
          </p:nvPr>
        </p:nvSpPr>
        <p:spPr>
          <a:xfrm>
            <a:off x="406400" y="152400"/>
            <a:ext cx="8432800" cy="1143000"/>
          </a:xfrm>
        </p:spPr>
        <p:txBody>
          <a:bodyPr/>
          <a:lstStyle/>
          <a:p>
            <a:pPr eaLnBrk="1" hangingPunct="1"/>
            <a:r>
              <a:rPr lang="en-US" altLang="en-US"/>
              <a:t>32-bit Constants</a:t>
            </a:r>
            <a:endParaRPr lang="en-AU" altLang="en-US"/>
          </a:p>
        </p:txBody>
      </p:sp>
      <p:sp>
        <p:nvSpPr>
          <p:cNvPr id="4" name="Rectangle 11">
            <a:extLst>
              <a:ext uri="{FF2B5EF4-FFF2-40B4-BE49-F238E27FC236}">
                <a16:creationId xmlns:a16="http://schemas.microsoft.com/office/drawing/2014/main" id="{F1039175-15C4-7D77-AEF4-0670AF28C42E}"/>
              </a:ext>
            </a:extLst>
          </p:cNvPr>
          <p:cNvSpPr>
            <a:spLocks noChangeArrowheads="1"/>
          </p:cNvSpPr>
          <p:nvPr/>
        </p:nvSpPr>
        <p:spPr bwMode="auto">
          <a:xfrm>
            <a:off x="3481359" y="5319713"/>
            <a:ext cx="2570162" cy="411162"/>
          </a:xfrm>
          <a:prstGeom prst="rect">
            <a:avLst/>
          </a:prstGeom>
          <a:solidFill>
            <a:schemeClr val="folHlink"/>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5" name="Text Box 4">
            <a:extLst>
              <a:ext uri="{FF2B5EF4-FFF2-40B4-BE49-F238E27FC236}">
                <a16:creationId xmlns:a16="http://schemas.microsoft.com/office/drawing/2014/main" id="{2C0203A9-FA19-0EB1-2AB9-F81469BE8ABF}"/>
              </a:ext>
            </a:extLst>
          </p:cNvPr>
          <p:cNvSpPr txBox="1">
            <a:spLocks noChangeArrowheads="1"/>
          </p:cNvSpPr>
          <p:nvPr/>
        </p:nvSpPr>
        <p:spPr bwMode="auto">
          <a:xfrm>
            <a:off x="3481359" y="5324475"/>
            <a:ext cx="5203825" cy="406400"/>
          </a:xfrm>
          <a:prstGeom prst="rect">
            <a:avLst/>
          </a:prstGeom>
          <a:solidFill>
            <a:schemeClr val="bg1">
              <a:lumMod val="95000"/>
            </a:schemeClr>
          </a:solid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solidFill>
                  <a:srgbClr val="FF0000"/>
                </a:solidFill>
              </a:rPr>
              <a:t>0000 0000 0111 1101 </a:t>
            </a:r>
            <a:r>
              <a:rPr lang="en-US" altLang="en-US" sz="2000"/>
              <a:t>0000 0000 0000 0000</a:t>
            </a:r>
            <a:endParaRPr lang="en-AU" altLang="en-US" sz="2000"/>
          </a:p>
        </p:txBody>
      </p:sp>
      <p:sp>
        <p:nvSpPr>
          <p:cNvPr id="6" name="Rectangle 12">
            <a:extLst>
              <a:ext uri="{FF2B5EF4-FFF2-40B4-BE49-F238E27FC236}">
                <a16:creationId xmlns:a16="http://schemas.microsoft.com/office/drawing/2014/main" id="{6534BC85-54E8-8EC5-6A4C-E25B1A6CF08C}"/>
              </a:ext>
            </a:extLst>
          </p:cNvPr>
          <p:cNvSpPr>
            <a:spLocks noChangeArrowheads="1"/>
          </p:cNvSpPr>
          <p:nvPr/>
        </p:nvSpPr>
        <p:spPr bwMode="auto">
          <a:xfrm>
            <a:off x="6051521" y="5967413"/>
            <a:ext cx="2633663" cy="411162"/>
          </a:xfrm>
          <a:prstGeom prst="rect">
            <a:avLst/>
          </a:prstGeom>
          <a:solidFill>
            <a:schemeClr val="folHlink"/>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7" name="Rectangle 10">
            <a:extLst>
              <a:ext uri="{FF2B5EF4-FFF2-40B4-BE49-F238E27FC236}">
                <a16:creationId xmlns:a16="http://schemas.microsoft.com/office/drawing/2014/main" id="{5C9AE36B-472B-ACC2-753F-12BD752994FF}"/>
              </a:ext>
            </a:extLst>
          </p:cNvPr>
          <p:cNvSpPr txBox="1">
            <a:spLocks noChangeArrowheads="1"/>
          </p:cNvSpPr>
          <p:nvPr/>
        </p:nvSpPr>
        <p:spPr>
          <a:xfrm>
            <a:off x="801659" y="1576388"/>
            <a:ext cx="8270875" cy="345598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Most constants are small</a:t>
            </a:r>
          </a:p>
          <a:p>
            <a:pPr lvl="1"/>
            <a:r>
              <a:rPr lang="en-US" altLang="en-US"/>
              <a:t>16-bit immediate is sufficient</a:t>
            </a:r>
          </a:p>
          <a:p>
            <a:r>
              <a:rPr lang="en-US" altLang="en-US"/>
              <a:t>For the occasional 32-bit constant</a:t>
            </a:r>
          </a:p>
          <a:p>
            <a:pPr>
              <a:buFont typeface="Wingdings" panose="05000000000000000000" pitchFamily="2" charset="2"/>
              <a:buNone/>
            </a:pPr>
            <a:r>
              <a:rPr lang="en-US" altLang="en-US"/>
              <a:t>	</a:t>
            </a:r>
            <a:r>
              <a:rPr lang="en-US" altLang="en-US">
                <a:latin typeface="Lucida Console" panose="020B0609040504020204" pitchFamily="49" charset="0"/>
              </a:rPr>
              <a:t>lui rt, constant</a:t>
            </a:r>
          </a:p>
          <a:p>
            <a:pPr lvl="1"/>
            <a:r>
              <a:rPr lang="en-US" altLang="en-US"/>
              <a:t>Copies 16-bit constant to left 16 bits of rt</a:t>
            </a:r>
          </a:p>
          <a:p>
            <a:pPr lvl="1"/>
            <a:r>
              <a:rPr lang="en-US" altLang="en-US"/>
              <a:t>Clears right 16 bits of rt to 0</a:t>
            </a:r>
            <a:endParaRPr lang="en-AU" altLang="en-US"/>
          </a:p>
        </p:txBody>
      </p:sp>
      <p:sp>
        <p:nvSpPr>
          <p:cNvPr id="8" name="Text Box 5">
            <a:extLst>
              <a:ext uri="{FF2B5EF4-FFF2-40B4-BE49-F238E27FC236}">
                <a16:creationId xmlns:a16="http://schemas.microsoft.com/office/drawing/2014/main" id="{AC9EF9EA-4044-B638-1A2B-41B1E436EB13}"/>
              </a:ext>
            </a:extLst>
          </p:cNvPr>
          <p:cNvSpPr txBox="1">
            <a:spLocks noChangeArrowheads="1"/>
          </p:cNvSpPr>
          <p:nvPr/>
        </p:nvSpPr>
        <p:spPr bwMode="auto">
          <a:xfrm>
            <a:off x="225396" y="5330825"/>
            <a:ext cx="20351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200" err="1">
                <a:latin typeface="Lucida Console" panose="020B0609040504020204" pitchFamily="49" charset="0"/>
              </a:rPr>
              <a:t>lhi $s0, 61</a:t>
            </a:r>
            <a:endParaRPr lang="en-AU" altLang="en-US" sz="2200">
              <a:latin typeface="Lucida Console" panose="020B0609040504020204" pitchFamily="49" charset="0"/>
            </a:endParaRPr>
          </a:p>
        </p:txBody>
      </p:sp>
      <p:sp>
        <p:nvSpPr>
          <p:cNvPr id="9" name="Text Box 6">
            <a:extLst>
              <a:ext uri="{FF2B5EF4-FFF2-40B4-BE49-F238E27FC236}">
                <a16:creationId xmlns:a16="http://schemas.microsoft.com/office/drawing/2014/main" id="{757337A3-A5B0-4984-72F1-5567B91E928D}"/>
              </a:ext>
            </a:extLst>
          </p:cNvPr>
          <p:cNvSpPr txBox="1">
            <a:spLocks noChangeArrowheads="1"/>
          </p:cNvSpPr>
          <p:nvPr/>
        </p:nvSpPr>
        <p:spPr bwMode="auto">
          <a:xfrm>
            <a:off x="3481359" y="5972175"/>
            <a:ext cx="5203825" cy="406400"/>
          </a:xfrm>
          <a:prstGeom prst="rect">
            <a:avLst/>
          </a:prstGeom>
          <a:solidFill>
            <a:schemeClr val="bg1">
              <a:lumMod val="95000"/>
            </a:schemeClr>
          </a:solid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0000 0000 0111 1101 </a:t>
            </a:r>
            <a:r>
              <a:rPr lang="en-US" altLang="en-US" sz="2000">
                <a:solidFill>
                  <a:srgbClr val="FF0000"/>
                </a:solidFill>
              </a:rPr>
              <a:t>0000 1001 0000 0000</a:t>
            </a:r>
            <a:endParaRPr lang="en-AU" altLang="en-US" sz="2000">
              <a:solidFill>
                <a:srgbClr val="FF0000"/>
              </a:solidFill>
            </a:endParaRPr>
          </a:p>
        </p:txBody>
      </p:sp>
      <p:sp>
        <p:nvSpPr>
          <p:cNvPr id="10" name="Text Box 7">
            <a:extLst>
              <a:ext uri="{FF2B5EF4-FFF2-40B4-BE49-F238E27FC236}">
                <a16:creationId xmlns:a16="http://schemas.microsoft.com/office/drawing/2014/main" id="{BBE01189-1067-CBEB-4176-804EBFB3EA1C}"/>
              </a:ext>
            </a:extLst>
          </p:cNvPr>
          <p:cNvSpPr txBox="1">
            <a:spLocks noChangeArrowheads="1"/>
          </p:cNvSpPr>
          <p:nvPr/>
        </p:nvSpPr>
        <p:spPr bwMode="auto">
          <a:xfrm>
            <a:off x="225396" y="5978525"/>
            <a:ext cx="32131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200">
                <a:latin typeface="Lucida Console" panose="020B0609040504020204" pitchFamily="49" charset="0"/>
              </a:rPr>
              <a:t>ori $s0, $s0, 2304</a:t>
            </a:r>
            <a:endParaRPr lang="en-AU" altLang="en-US" sz="2200">
              <a:latin typeface="Lucida Console" panose="020B0609040504020204" pitchFamily="49" charset="0"/>
            </a:endParaRPr>
          </a:p>
        </p:txBody>
      </p:sp>
    </p:spTree>
    <p:extLst>
      <p:ext uri="{BB962C8B-B14F-4D97-AF65-F5344CB8AC3E}">
        <p14:creationId xmlns:p14="http://schemas.microsoft.com/office/powerpoint/2010/main" val="2715054362"/>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0F6F147-34A2-C987-D1AB-9749AE603EDB}"/>
              </a:ext>
            </a:extLst>
          </p:cNvPr>
          <p:cNvSpPr>
            <a:spLocks noGrp="1" noChangeArrowheads="1"/>
          </p:cNvSpPr>
          <p:nvPr>
            <p:ph sz="quarter" idx="10"/>
          </p:nvPr>
        </p:nvSpPr>
        <p:spPr>
          <a:xfrm>
            <a:off x="406400" y="152400"/>
            <a:ext cx="8432800" cy="1143000"/>
          </a:xfrm>
        </p:spPr>
        <p:txBody>
          <a:bodyPr/>
          <a:lstStyle/>
          <a:p>
            <a:pPr eaLnBrk="1" hangingPunct="1"/>
            <a:r>
              <a:rPr lang="en-US" altLang="en-US"/>
              <a:t>Branch Addressing</a:t>
            </a:r>
            <a:endParaRPr lang="en-AU" altLang="en-US"/>
          </a:p>
        </p:txBody>
      </p:sp>
      <p:sp>
        <p:nvSpPr>
          <p:cNvPr id="3" name="Rectangle 3">
            <a:extLst>
              <a:ext uri="{FF2B5EF4-FFF2-40B4-BE49-F238E27FC236}">
                <a16:creationId xmlns:a16="http://schemas.microsoft.com/office/drawing/2014/main" id="{788C863E-F663-09C4-E3A2-8BEB7E982A22}"/>
              </a:ext>
            </a:extLst>
          </p:cNvPr>
          <p:cNvSpPr txBox="1">
            <a:spLocks noChangeArrowheads="1"/>
          </p:cNvSpPr>
          <p:nvPr/>
        </p:nvSpPr>
        <p:spPr>
          <a:xfrm>
            <a:off x="406400" y="1368819"/>
            <a:ext cx="8270875" cy="23812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Branch instructions specify</a:t>
            </a:r>
          </a:p>
          <a:p>
            <a:pPr lvl="1"/>
            <a:r>
              <a:rPr lang="en-US" altLang="en-US"/>
              <a:t>Opcode, two registers, target address</a:t>
            </a:r>
          </a:p>
          <a:p>
            <a:r>
              <a:rPr lang="en-US" altLang="en-US"/>
              <a:t>Most branch targets are near branch</a:t>
            </a:r>
          </a:p>
          <a:p>
            <a:pPr lvl="1"/>
            <a:r>
              <a:rPr lang="en-US" altLang="en-US"/>
              <a:t>Forward or backward</a:t>
            </a:r>
            <a:endParaRPr lang="en-AU" altLang="en-US"/>
          </a:p>
        </p:txBody>
      </p:sp>
      <p:grpSp>
        <p:nvGrpSpPr>
          <p:cNvPr id="4" name="Group 4">
            <a:extLst>
              <a:ext uri="{FF2B5EF4-FFF2-40B4-BE49-F238E27FC236}">
                <a16:creationId xmlns:a16="http://schemas.microsoft.com/office/drawing/2014/main" id="{C6D18009-4CE5-E9A2-D7E9-28C20EAF49EB}"/>
              </a:ext>
            </a:extLst>
          </p:cNvPr>
          <p:cNvGrpSpPr/>
          <p:nvPr/>
        </p:nvGrpSpPr>
        <p:grpSpPr>
          <a:xfrm>
            <a:off x="1125537" y="3983431"/>
            <a:ext cx="6913563" cy="773113"/>
            <a:chOff x="884" y="981"/>
            <a:chExt cx="4355" cy="487"/>
          </a:xfrm>
        </p:grpSpPr>
        <p:sp>
          <p:nvSpPr>
            <p:cNvPr id="5" name="Text Box 5">
              <a:extLst>
                <a:ext uri="{FF2B5EF4-FFF2-40B4-BE49-F238E27FC236}">
                  <a16:creationId xmlns:a16="http://schemas.microsoft.com/office/drawing/2014/main" id="{836F0980-C0A9-0C05-7CD3-ACA39169ED6A}"/>
                </a:ext>
              </a:extLst>
            </p:cNvPr>
            <p:cNvSpPr txBox="1">
              <a:spLocks noChangeArrowheads="1"/>
            </p:cNvSpPr>
            <p:nvPr/>
          </p:nvSpPr>
          <p:spPr bwMode="auto">
            <a:xfrm>
              <a:off x="884"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op</a:t>
              </a:r>
              <a:endParaRPr lang="en-AU" altLang="en-US" sz="2000"/>
            </a:p>
          </p:txBody>
        </p:sp>
        <p:sp>
          <p:nvSpPr>
            <p:cNvPr id="6" name="Text Box 6">
              <a:extLst>
                <a:ext uri="{FF2B5EF4-FFF2-40B4-BE49-F238E27FC236}">
                  <a16:creationId xmlns:a16="http://schemas.microsoft.com/office/drawing/2014/main" id="{2E7A69C6-F7FA-E1C1-56AE-502ABFBF3EC9}"/>
                </a:ext>
              </a:extLst>
            </p:cNvPr>
            <p:cNvSpPr txBox="1">
              <a:spLocks noChangeArrowheads="1"/>
            </p:cNvSpPr>
            <p:nvPr/>
          </p:nvSpPr>
          <p:spPr bwMode="auto">
            <a:xfrm>
              <a:off x="170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7" name="Text Box 7">
              <a:extLst>
                <a:ext uri="{FF2B5EF4-FFF2-40B4-BE49-F238E27FC236}">
                  <a16:creationId xmlns:a16="http://schemas.microsoft.com/office/drawing/2014/main" id="{8090A54E-34B9-4884-009D-8C8299AAF7D8}"/>
                </a:ext>
              </a:extLst>
            </p:cNvPr>
            <p:cNvSpPr txBox="1">
              <a:spLocks noChangeArrowheads="1"/>
            </p:cNvSpPr>
            <p:nvPr/>
          </p:nvSpPr>
          <p:spPr bwMode="auto">
            <a:xfrm>
              <a:off x="238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8" name="Text Box 8">
              <a:extLst>
                <a:ext uri="{FF2B5EF4-FFF2-40B4-BE49-F238E27FC236}">
                  <a16:creationId xmlns:a16="http://schemas.microsoft.com/office/drawing/2014/main" id="{0DE25D53-7A47-F7D0-F85D-15D60C61A1DB}"/>
                </a:ext>
              </a:extLst>
            </p:cNvPr>
            <p:cNvSpPr txBox="1">
              <a:spLocks noChangeArrowheads="1"/>
            </p:cNvSpPr>
            <p:nvPr/>
          </p:nvSpPr>
          <p:spPr bwMode="auto">
            <a:xfrm>
              <a:off x="3061" y="981"/>
              <a:ext cx="2178"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constant or address</a:t>
              </a:r>
              <a:endParaRPr lang="en-AU" altLang="en-US" sz="2000"/>
            </a:p>
          </p:txBody>
        </p:sp>
        <p:sp>
          <p:nvSpPr>
            <p:cNvPr id="9" name="Text Box 9">
              <a:extLst>
                <a:ext uri="{FF2B5EF4-FFF2-40B4-BE49-F238E27FC236}">
                  <a16:creationId xmlns:a16="http://schemas.microsoft.com/office/drawing/2014/main" id="{1021F962-FE49-A526-351F-0999E980A883}"/>
                </a:ext>
              </a:extLst>
            </p:cNvPr>
            <p:cNvSpPr txBox="1">
              <a:spLocks noChangeArrowheads="1"/>
            </p:cNvSpPr>
            <p:nvPr/>
          </p:nvSpPr>
          <p:spPr bwMode="auto">
            <a:xfrm>
              <a:off x="106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10" name="Text Box 10">
              <a:extLst>
                <a:ext uri="{FF2B5EF4-FFF2-40B4-BE49-F238E27FC236}">
                  <a16:creationId xmlns:a16="http://schemas.microsoft.com/office/drawing/2014/main" id="{7858171A-2C8A-CB64-7B1C-0397A8026FDB}"/>
                </a:ext>
              </a:extLst>
            </p:cNvPr>
            <p:cNvSpPr txBox="1">
              <a:spLocks noChangeArrowheads="1"/>
            </p:cNvSpPr>
            <p:nvPr/>
          </p:nvSpPr>
          <p:spPr bwMode="auto">
            <a:xfrm>
              <a:off x="18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1" name="Text Box 11">
              <a:extLst>
                <a:ext uri="{FF2B5EF4-FFF2-40B4-BE49-F238E27FC236}">
                  <a16:creationId xmlns:a16="http://schemas.microsoft.com/office/drawing/2014/main" id="{2EDF2990-29D3-ACB7-F737-98EF7E559AC5}"/>
                </a:ext>
              </a:extLst>
            </p:cNvPr>
            <p:cNvSpPr txBox="1">
              <a:spLocks noChangeArrowheads="1"/>
            </p:cNvSpPr>
            <p:nvPr/>
          </p:nvSpPr>
          <p:spPr bwMode="auto">
            <a:xfrm>
              <a:off x="2519"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2" name="Text Box 12">
              <a:extLst>
                <a:ext uri="{FF2B5EF4-FFF2-40B4-BE49-F238E27FC236}">
                  <a16:creationId xmlns:a16="http://schemas.microsoft.com/office/drawing/2014/main" id="{29B080FC-8F9B-7DFB-E8F5-799DEF1E8A46}"/>
                </a:ext>
              </a:extLst>
            </p:cNvPr>
            <p:cNvSpPr txBox="1">
              <a:spLocks noChangeArrowheads="1"/>
            </p:cNvSpPr>
            <p:nvPr/>
          </p:nvSpPr>
          <p:spPr bwMode="auto">
            <a:xfrm>
              <a:off x="3935" y="1256"/>
              <a:ext cx="4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16 bits</a:t>
              </a:r>
              <a:endParaRPr lang="en-AU" altLang="en-US" sz="1600"/>
            </a:p>
          </p:txBody>
        </p:sp>
      </p:grpSp>
      <p:sp>
        <p:nvSpPr>
          <p:cNvPr id="13" name="Rectangle 13">
            <a:extLst>
              <a:ext uri="{FF2B5EF4-FFF2-40B4-BE49-F238E27FC236}">
                <a16:creationId xmlns:a16="http://schemas.microsoft.com/office/drawing/2014/main" id="{D429244A-DE5A-F3FB-D953-E22CD3F3959C}"/>
              </a:ext>
            </a:extLst>
          </p:cNvPr>
          <p:cNvSpPr>
            <a:spLocks noChangeArrowheads="1"/>
          </p:cNvSpPr>
          <p:nvPr/>
        </p:nvSpPr>
        <p:spPr bwMode="auto">
          <a:xfrm>
            <a:off x="904875" y="4869256"/>
            <a:ext cx="77724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PC-relative addressing</a:t>
            </a:r>
          </a:p>
          <a:p>
            <a:pPr lvl="1" eaLnBrk="1" hangingPunct="1"/>
            <a:r>
              <a:rPr lang="en-US" altLang="en-US"/>
              <a:t>Target address = PC + offset × 4</a:t>
            </a:r>
          </a:p>
          <a:p>
            <a:pPr lvl="1" eaLnBrk="1" hangingPunct="1"/>
            <a:r>
              <a:rPr lang="en-US" altLang="en-US"/>
              <a:t>PC already incremented by 4 by this time</a:t>
            </a:r>
          </a:p>
        </p:txBody>
      </p:sp>
    </p:spTree>
    <p:extLst>
      <p:ext uri="{BB962C8B-B14F-4D97-AF65-F5344CB8AC3E}">
        <p14:creationId xmlns:p14="http://schemas.microsoft.com/office/powerpoint/2010/main" val="299066299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DA8C6B6-2DA3-6C12-2145-AE95F47372FD}"/>
              </a:ext>
            </a:extLst>
          </p:cNvPr>
          <p:cNvSpPr>
            <a:spLocks noGrp="1" noChangeArrowheads="1"/>
          </p:cNvSpPr>
          <p:nvPr>
            <p:ph sz="quarter" idx="10"/>
          </p:nvPr>
        </p:nvSpPr>
        <p:spPr>
          <a:xfrm>
            <a:off x="406400" y="152400"/>
            <a:ext cx="8432800" cy="1143000"/>
          </a:xfrm>
        </p:spPr>
        <p:txBody>
          <a:bodyPr/>
          <a:lstStyle/>
          <a:p>
            <a:pPr eaLnBrk="1" hangingPunct="1"/>
            <a:r>
              <a:rPr lang="en-US" altLang="en-US"/>
              <a:t>Jump Addressing</a:t>
            </a:r>
            <a:endParaRPr lang="en-AU" altLang="en-US"/>
          </a:p>
        </p:txBody>
      </p:sp>
      <p:sp>
        <p:nvSpPr>
          <p:cNvPr id="5" name="Rectangle 3">
            <a:extLst>
              <a:ext uri="{FF2B5EF4-FFF2-40B4-BE49-F238E27FC236}">
                <a16:creationId xmlns:a16="http://schemas.microsoft.com/office/drawing/2014/main" id="{ACD0CDC2-CC97-76B5-EDFE-6F48DC42B1BB}"/>
              </a:ext>
            </a:extLst>
          </p:cNvPr>
          <p:cNvSpPr txBox="1">
            <a:spLocks noChangeArrowheads="1"/>
          </p:cNvSpPr>
          <p:nvPr/>
        </p:nvSpPr>
        <p:spPr>
          <a:xfrm>
            <a:off x="650657" y="1519820"/>
            <a:ext cx="8270875" cy="184308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Jump (</a:t>
            </a:r>
            <a:r>
              <a:rPr lang="en-US" altLang="en-US">
                <a:latin typeface="Lucida Console" panose="020B0609040504020204" pitchFamily="49" charset="0"/>
              </a:rPr>
              <a:t>j</a:t>
            </a:r>
            <a:r>
              <a:rPr lang="en-US" altLang="en-US"/>
              <a:t> and </a:t>
            </a:r>
            <a:r>
              <a:rPr lang="en-US" altLang="en-US">
                <a:latin typeface="Lucida Console" panose="020B0609040504020204" pitchFamily="49" charset="0"/>
              </a:rPr>
              <a:t>jal</a:t>
            </a:r>
            <a:r>
              <a:rPr lang="en-US" altLang="en-US"/>
              <a:t>) targets could be anywhere in text segment</a:t>
            </a:r>
          </a:p>
          <a:p>
            <a:pPr lvl="1"/>
            <a:r>
              <a:rPr lang="en-US" altLang="en-US"/>
              <a:t>Encode full address in instruction</a:t>
            </a:r>
            <a:endParaRPr lang="en-AU" altLang="en-US"/>
          </a:p>
        </p:txBody>
      </p:sp>
      <p:grpSp>
        <p:nvGrpSpPr>
          <p:cNvPr id="6" name="Group 4">
            <a:extLst>
              <a:ext uri="{FF2B5EF4-FFF2-40B4-BE49-F238E27FC236}">
                <a16:creationId xmlns:a16="http://schemas.microsoft.com/office/drawing/2014/main" id="{3D9B8EEF-7641-D544-28AA-5AAC3E1AEF21}"/>
              </a:ext>
            </a:extLst>
          </p:cNvPr>
          <p:cNvGrpSpPr/>
          <p:nvPr/>
        </p:nvGrpSpPr>
        <p:grpSpPr>
          <a:xfrm>
            <a:off x="1369794" y="3559757"/>
            <a:ext cx="6913563" cy="773113"/>
            <a:chOff x="884" y="2356"/>
            <a:chExt cx="4355" cy="487"/>
          </a:xfrm>
        </p:grpSpPr>
        <p:sp>
          <p:nvSpPr>
            <p:cNvPr id="7" name="Text Box 5">
              <a:extLst>
                <a:ext uri="{FF2B5EF4-FFF2-40B4-BE49-F238E27FC236}">
                  <a16:creationId xmlns:a16="http://schemas.microsoft.com/office/drawing/2014/main" id="{D7AD7F40-48E1-957D-B48C-E27713323F10}"/>
                </a:ext>
              </a:extLst>
            </p:cNvPr>
            <p:cNvSpPr txBox="1">
              <a:spLocks noChangeArrowheads="1"/>
            </p:cNvSpPr>
            <p:nvPr/>
          </p:nvSpPr>
          <p:spPr bwMode="auto">
            <a:xfrm>
              <a:off x="884" y="2356"/>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op</a:t>
              </a:r>
              <a:endParaRPr lang="en-AU" altLang="en-US" sz="2000"/>
            </a:p>
          </p:txBody>
        </p:sp>
        <p:sp>
          <p:nvSpPr>
            <p:cNvPr id="8" name="Text Box 6">
              <a:extLst>
                <a:ext uri="{FF2B5EF4-FFF2-40B4-BE49-F238E27FC236}">
                  <a16:creationId xmlns:a16="http://schemas.microsoft.com/office/drawing/2014/main" id="{39A2D573-582E-1DA3-4990-38ABB2F90516}"/>
                </a:ext>
              </a:extLst>
            </p:cNvPr>
            <p:cNvSpPr txBox="1">
              <a:spLocks noChangeArrowheads="1"/>
            </p:cNvSpPr>
            <p:nvPr/>
          </p:nvSpPr>
          <p:spPr bwMode="auto">
            <a:xfrm>
              <a:off x="1701" y="2356"/>
              <a:ext cx="3538"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address</a:t>
              </a:r>
              <a:endParaRPr lang="en-AU" altLang="en-US" sz="2000"/>
            </a:p>
          </p:txBody>
        </p:sp>
        <p:sp>
          <p:nvSpPr>
            <p:cNvPr id="9" name="Text Box 7">
              <a:extLst>
                <a:ext uri="{FF2B5EF4-FFF2-40B4-BE49-F238E27FC236}">
                  <a16:creationId xmlns:a16="http://schemas.microsoft.com/office/drawing/2014/main" id="{A09F54BB-7ED8-70C3-8D66-21C21DA01D0C}"/>
                </a:ext>
              </a:extLst>
            </p:cNvPr>
            <p:cNvSpPr txBox="1">
              <a:spLocks noChangeArrowheads="1"/>
            </p:cNvSpPr>
            <p:nvPr/>
          </p:nvSpPr>
          <p:spPr bwMode="auto">
            <a:xfrm>
              <a:off x="1067" y="2631"/>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10" name="Text Box 8">
              <a:extLst>
                <a:ext uri="{FF2B5EF4-FFF2-40B4-BE49-F238E27FC236}">
                  <a16:creationId xmlns:a16="http://schemas.microsoft.com/office/drawing/2014/main" id="{9D5FEB2A-6DAF-71BC-9CF5-CCBCCFF2BE2D}"/>
                </a:ext>
              </a:extLst>
            </p:cNvPr>
            <p:cNvSpPr txBox="1">
              <a:spLocks noChangeArrowheads="1"/>
            </p:cNvSpPr>
            <p:nvPr/>
          </p:nvSpPr>
          <p:spPr bwMode="auto">
            <a:xfrm>
              <a:off x="3244" y="2617"/>
              <a:ext cx="4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26 bits</a:t>
              </a:r>
              <a:endParaRPr lang="en-AU" altLang="en-US" sz="1600"/>
            </a:p>
          </p:txBody>
        </p:sp>
      </p:grpSp>
      <p:sp>
        <p:nvSpPr>
          <p:cNvPr id="11" name="Rectangle 9">
            <a:extLst>
              <a:ext uri="{FF2B5EF4-FFF2-40B4-BE49-F238E27FC236}">
                <a16:creationId xmlns:a16="http://schemas.microsoft.com/office/drawing/2014/main" id="{CC5350AB-7078-CE33-F985-6D258F65BF7B}"/>
              </a:ext>
            </a:extLst>
          </p:cNvPr>
          <p:cNvSpPr>
            <a:spLocks noChangeArrowheads="1"/>
          </p:cNvSpPr>
          <p:nvPr/>
        </p:nvSpPr>
        <p:spPr bwMode="auto">
          <a:xfrm>
            <a:off x="650657" y="4470982"/>
            <a:ext cx="77724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(Pseudo)Direct jump addressing</a:t>
            </a:r>
          </a:p>
          <a:p>
            <a:pPr lvl="1" eaLnBrk="1" hangingPunct="1"/>
            <a:r>
              <a:rPr lang="en-US" altLang="en-US"/>
              <a:t>Target address = PC</a:t>
            </a:r>
            <a:r>
              <a:rPr lang="en-US" altLang="en-US" baseline="-25000"/>
              <a:t>31…28</a:t>
            </a:r>
            <a:r>
              <a:rPr lang="en-US" altLang="en-US"/>
              <a:t> : (address × 4)</a:t>
            </a:r>
          </a:p>
        </p:txBody>
      </p:sp>
    </p:spTree>
    <p:extLst>
      <p:ext uri="{BB962C8B-B14F-4D97-AF65-F5344CB8AC3E}">
        <p14:creationId xmlns:p14="http://schemas.microsoft.com/office/powerpoint/2010/main" val="14296698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8D8C970-695D-612F-9DC3-C9BA46DB0B5D}"/>
              </a:ext>
            </a:extLst>
          </p:cNvPr>
          <p:cNvSpPr>
            <a:spLocks noGrp="1" noChangeArrowheads="1"/>
          </p:cNvSpPr>
          <p:nvPr>
            <p:ph sz="quarter" idx="10"/>
          </p:nvPr>
        </p:nvSpPr>
        <p:spPr>
          <a:xfrm>
            <a:off x="406400" y="152400"/>
            <a:ext cx="8432800" cy="1143000"/>
          </a:xfrm>
        </p:spPr>
        <p:txBody>
          <a:bodyPr/>
          <a:lstStyle/>
          <a:p>
            <a:pPr eaLnBrk="1" hangingPunct="1"/>
            <a:r>
              <a:rPr lang="en-US" altLang="en-US"/>
              <a:t>Target Addressing Example</a:t>
            </a:r>
            <a:endParaRPr lang="en-AU" altLang="en-US"/>
          </a:p>
        </p:txBody>
      </p:sp>
      <p:sp>
        <p:nvSpPr>
          <p:cNvPr id="4" name="Rectangle 3">
            <a:extLst>
              <a:ext uri="{FF2B5EF4-FFF2-40B4-BE49-F238E27FC236}">
                <a16:creationId xmlns:a16="http://schemas.microsoft.com/office/drawing/2014/main" id="{BC02762C-B7AD-8D6B-5B16-B0F980721022}"/>
              </a:ext>
            </a:extLst>
          </p:cNvPr>
          <p:cNvSpPr txBox="1">
            <a:spLocks noChangeArrowheads="1"/>
          </p:cNvSpPr>
          <p:nvPr/>
        </p:nvSpPr>
        <p:spPr>
          <a:xfrm>
            <a:off x="568325" y="1561765"/>
            <a:ext cx="8270875" cy="122872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Loop code from earlier example</a:t>
            </a:r>
          </a:p>
          <a:p>
            <a:pPr lvl="1"/>
            <a:r>
              <a:rPr lang="en-US" altLang="en-US"/>
              <a:t>Assume Loop at location 80000</a:t>
            </a:r>
            <a:endParaRPr lang="en-AU" altLang="en-US" sz="2000">
              <a:solidFill>
                <a:schemeClr val="folHlink"/>
              </a:solidFill>
              <a:latin typeface="Lucida Console" panose="020B0609040504020204" pitchFamily="49" charset="0"/>
            </a:endParaRPr>
          </a:p>
        </p:txBody>
      </p:sp>
      <p:graphicFrame>
        <p:nvGraphicFramePr>
          <p:cNvPr id="5" name="Group 77">
            <a:extLst>
              <a:ext uri="{FF2B5EF4-FFF2-40B4-BE49-F238E27FC236}">
                <a16:creationId xmlns:a16="http://schemas.microsoft.com/office/drawing/2014/main" id="{EB067E5D-1AB1-5273-8147-61B3FF46BD57}"/>
              </a:ext>
            </a:extLst>
          </p:cNvPr>
          <p:cNvGraphicFramePr>
            <a:graphicFrameLocks noGrp="1"/>
          </p:cNvGraphicFramePr>
          <p:nvPr/>
        </p:nvGraphicFramePr>
        <p:xfrm>
          <a:off x="568325" y="3144502"/>
          <a:ext cx="8202612" cy="2952751"/>
        </p:xfrm>
        <a:graphic>
          <a:graphicData uri="http://schemas.openxmlformats.org/drawingml/2006/table">
            <a:tbl>
              <a:tblPr/>
              <a:tblGrid>
                <a:gridCol w="3671887">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611188">
                  <a:extLst>
                    <a:ext uri="{9D8B030D-6E8A-4147-A177-3AD203B41FA5}">
                      <a16:colId xmlns:a16="http://schemas.microsoft.com/office/drawing/2014/main" val="20002"/>
                    </a:ext>
                  </a:extLst>
                </a:gridCol>
                <a:gridCol w="611187">
                  <a:extLst>
                    <a:ext uri="{9D8B030D-6E8A-4147-A177-3AD203B41FA5}">
                      <a16:colId xmlns:a16="http://schemas.microsoft.com/office/drawing/2014/main" val="20003"/>
                    </a:ext>
                  </a:extLst>
                </a:gridCol>
                <a:gridCol w="611188">
                  <a:extLst>
                    <a:ext uri="{9D8B030D-6E8A-4147-A177-3AD203B41FA5}">
                      <a16:colId xmlns:a16="http://schemas.microsoft.com/office/drawing/2014/main" val="20004"/>
                    </a:ext>
                  </a:extLst>
                </a:gridCol>
                <a:gridCol w="611187">
                  <a:extLst>
                    <a:ext uri="{9D8B030D-6E8A-4147-A177-3AD203B41FA5}">
                      <a16:colId xmlns:a16="http://schemas.microsoft.com/office/drawing/2014/main" val="20005"/>
                    </a:ext>
                  </a:extLst>
                </a:gridCol>
                <a:gridCol w="611188">
                  <a:extLst>
                    <a:ext uri="{9D8B030D-6E8A-4147-A177-3AD203B41FA5}">
                      <a16:colId xmlns:a16="http://schemas.microsoft.com/office/drawing/2014/main" val="20006"/>
                    </a:ext>
                  </a:extLst>
                </a:gridCol>
                <a:gridCol w="611187">
                  <a:extLst>
                    <a:ext uri="{9D8B030D-6E8A-4147-A177-3AD203B41FA5}">
                      <a16:colId xmlns:a16="http://schemas.microsoft.com/office/drawing/2014/main" val="20007"/>
                    </a:ext>
                  </a:extLst>
                </a:gridCol>
              </a:tblGrid>
              <a:tr h="422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Lucida Console" panose="020B0609040504020204" pitchFamily="49" charset="0"/>
                        </a:rPr>
                        <a:t>Loop: sll  $t1, $s3, 2</a:t>
                      </a:r>
                      <a:endParaRPr kumimoji="0" lang="en-AU" sz="18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80000</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19</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9</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4</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Lucida Console" panose="020B0609040504020204" pitchFamily="49" charset="0"/>
                        </a:rPr>
                        <a:t>      add  $t1, $t1, $s6</a:t>
                      </a:r>
                      <a:endParaRPr kumimoji="0" lang="en-AU" sz="18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80004</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9</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22</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9</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32</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2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Lucida Console" panose="020B0609040504020204" pitchFamily="49" charset="0"/>
                        </a:rPr>
                        <a:t>      lw   $t0, 0($t1)</a:t>
                      </a:r>
                      <a:endParaRPr kumimoji="0" lang="en-AU" sz="18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80008</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35</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9</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8</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22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Lucida Console" panose="020B0609040504020204" pitchFamily="49" charset="0"/>
                        </a:rPr>
                        <a:t>      bne  $t0, $s5, Exit</a:t>
                      </a:r>
                      <a:endParaRPr kumimoji="0" lang="en-AU" sz="18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80012</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5</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8</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21</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22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Lucida Console" panose="020B0609040504020204" pitchFamily="49" charset="0"/>
                        </a:rPr>
                        <a:t>      addi $s3, $s3, 1</a:t>
                      </a:r>
                      <a:endParaRPr kumimoji="0" lang="en-AU" sz="18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80016</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8</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19</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19</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206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Lucida Console" panose="020B0609040504020204" pitchFamily="49" charset="0"/>
                        </a:rPr>
                        <a:t>      j    Loop</a:t>
                      </a:r>
                      <a:endParaRPr kumimoji="0" lang="en-AU" sz="18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80020</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20000</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22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Lucida Console" panose="020B0609040504020204" pitchFamily="49" charset="0"/>
                        </a:rPr>
                        <a:t>Exit: …</a:t>
                      </a:r>
                      <a:endParaRPr kumimoji="0" lang="en-AU" sz="18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80024</a:t>
                      </a: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8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0570245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Below Your Program</a:t>
            </a:r>
            <a:endParaRPr lang="en-IN"/>
          </a:p>
        </p:txBody>
      </p:sp>
      <p:pic>
        <p:nvPicPr>
          <p:cNvPr id="4" name="Picture 11" descr="f01-02-P374493">
            <a:extLst>
              <a:ext uri="{FF2B5EF4-FFF2-40B4-BE49-F238E27FC236}">
                <a16:creationId xmlns:a16="http://schemas.microsoft.com/office/drawing/2014/main" id="{D70A5AFD-C969-5DFE-D420-A0C80959D5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9362" y="2101040"/>
            <a:ext cx="3049800" cy="3284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22A7C33-337F-84D1-730B-8FB6FC49F87F}"/>
              </a:ext>
            </a:extLst>
          </p:cNvPr>
          <p:cNvSpPr txBox="1"/>
          <p:nvPr/>
        </p:nvSpPr>
        <p:spPr>
          <a:xfrm>
            <a:off x="3642919" y="1739498"/>
            <a:ext cx="6094602"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US" altLang="en-US" sz="2800"/>
              <a:t>Application software</a:t>
            </a:r>
          </a:p>
          <a:p>
            <a:pPr lvl="1" eaLnBrk="1" hangingPunct="1"/>
            <a:r>
              <a:rPr lang="en-US" altLang="en-US" sz="2400"/>
              <a:t>Written in high-level language</a:t>
            </a:r>
          </a:p>
          <a:p>
            <a:pPr eaLnBrk="1" hangingPunct="1"/>
            <a:r>
              <a:rPr lang="en-US" altLang="en-US" sz="2800"/>
              <a:t>System software</a:t>
            </a:r>
          </a:p>
          <a:p>
            <a:pPr lvl="1" eaLnBrk="1" hangingPunct="1"/>
            <a:r>
              <a:rPr lang="en-US" altLang="en-US" sz="2400"/>
              <a:t>Compiler: translates HLL code to machine code</a:t>
            </a:r>
          </a:p>
          <a:p>
            <a:pPr lvl="1" eaLnBrk="1" hangingPunct="1"/>
            <a:r>
              <a:rPr lang="en-US" altLang="en-US" sz="2400"/>
              <a:t>Operating System: service code</a:t>
            </a:r>
          </a:p>
          <a:p>
            <a:pPr lvl="2" eaLnBrk="1" hangingPunct="1"/>
            <a:r>
              <a:rPr lang="en-US" altLang="en-US" sz="2000"/>
              <a:t>Handling input/output</a:t>
            </a:r>
          </a:p>
          <a:p>
            <a:pPr lvl="2" eaLnBrk="1" hangingPunct="1"/>
            <a:r>
              <a:rPr lang="en-US" altLang="en-US" sz="2000"/>
              <a:t>Managing memory and storage</a:t>
            </a:r>
          </a:p>
          <a:p>
            <a:pPr lvl="2" eaLnBrk="1" hangingPunct="1"/>
            <a:r>
              <a:rPr lang="en-US" altLang="en-US" sz="2000"/>
              <a:t>Scheduling tasks &amp; sharing resources</a:t>
            </a:r>
          </a:p>
          <a:p>
            <a:pPr eaLnBrk="1" hangingPunct="1"/>
            <a:r>
              <a:rPr lang="en-US" altLang="en-US" sz="2800"/>
              <a:t>Hardware</a:t>
            </a:r>
          </a:p>
          <a:p>
            <a:pPr lvl="1" eaLnBrk="1" hangingPunct="1"/>
            <a:r>
              <a:rPr lang="en-US" altLang="en-US" sz="2400"/>
              <a:t>Processor, memory, I/O controllers</a:t>
            </a:r>
            <a:endParaRPr lang="en-AU" altLang="en-US" sz="2400"/>
          </a:p>
        </p:txBody>
      </p:sp>
    </p:spTree>
    <p:extLst>
      <p:ext uri="{BB962C8B-B14F-4D97-AF65-F5344CB8AC3E}">
        <p14:creationId xmlns:p14="http://schemas.microsoft.com/office/powerpoint/2010/main" val="256723405"/>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3B670AC-C447-979B-A42A-541EB9737188}"/>
              </a:ext>
            </a:extLst>
          </p:cNvPr>
          <p:cNvSpPr>
            <a:spLocks noGrp="1" noChangeArrowheads="1"/>
          </p:cNvSpPr>
          <p:nvPr>
            <p:ph sz="quarter" idx="10"/>
          </p:nvPr>
        </p:nvSpPr>
        <p:spPr>
          <a:xfrm>
            <a:off x="406400" y="152400"/>
            <a:ext cx="8432800" cy="1143000"/>
          </a:xfrm>
        </p:spPr>
        <p:txBody>
          <a:bodyPr/>
          <a:lstStyle/>
          <a:p>
            <a:pPr eaLnBrk="1" hangingPunct="1"/>
            <a:r>
              <a:rPr lang="en-AU" altLang="en-US"/>
              <a:t>Branching Far Away</a:t>
            </a:r>
          </a:p>
        </p:txBody>
      </p:sp>
      <p:sp>
        <p:nvSpPr>
          <p:cNvPr id="4" name="Rectangle 3">
            <a:extLst>
              <a:ext uri="{FF2B5EF4-FFF2-40B4-BE49-F238E27FC236}">
                <a16:creationId xmlns:a16="http://schemas.microsoft.com/office/drawing/2014/main" id="{EB77ABAE-FBE6-B643-3599-EE08A0CA936D}"/>
              </a:ext>
            </a:extLst>
          </p:cNvPr>
          <p:cNvSpPr txBox="1">
            <a:spLocks noChangeArrowheads="1"/>
          </p:cNvSpPr>
          <p:nvPr/>
        </p:nvSpPr>
        <p:spPr>
          <a:xfrm>
            <a:off x="406400" y="1511431"/>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tabLst>
                <a:tab pos="1619250" algn="l"/>
              </a:tabLst>
            </a:pPr>
            <a:r>
              <a:rPr lang="en-AU" altLang="en-US"/>
              <a:t>If branch target is too far to encode with 16-bit offset, assembler rewrites the code</a:t>
            </a:r>
          </a:p>
          <a:p>
            <a:pPr>
              <a:tabLst>
                <a:tab pos="1619250" algn="l"/>
              </a:tabLst>
            </a:pPr>
            <a:r>
              <a:rPr lang="en-AU" altLang="en-US"/>
              <a:t>Example</a:t>
            </a:r>
          </a:p>
          <a:p>
            <a:pPr lvl="1">
              <a:buFont typeface="Wingdings" panose="05000000000000000000" pitchFamily="2" charset="2"/>
              <a:buNone/>
              <a:tabLst>
                <a:tab pos="1619250" algn="l"/>
              </a:tabLst>
            </a:pPr>
            <a:r>
              <a:rPr lang="en-AU" altLang="en-US">
                <a:latin typeface="Lucida Console" panose="020B0609040504020204" pitchFamily="49" charset="0"/>
              </a:rPr>
              <a:t>		beq $s0,$s1, L1</a:t>
            </a:r>
          </a:p>
          <a:p>
            <a:pPr lvl="1">
              <a:buFont typeface="Wingdings" panose="05000000000000000000" pitchFamily="2" charset="2"/>
              <a:buNone/>
              <a:tabLst>
                <a:tab pos="1619250" algn="l"/>
              </a:tabLst>
            </a:pPr>
            <a:r>
              <a:rPr lang="en-AU" altLang="en-US"/>
              <a:t>				↓</a:t>
            </a:r>
          </a:p>
          <a:p>
            <a:pPr lvl="1">
              <a:buFont typeface="Wingdings" panose="05000000000000000000" pitchFamily="2" charset="2"/>
              <a:buNone/>
              <a:tabLst>
                <a:tab pos="1619250" algn="l"/>
              </a:tabLst>
            </a:pPr>
            <a:r>
              <a:rPr lang="en-AU" altLang="en-US">
                <a:latin typeface="Lucida Console" panose="020B0609040504020204" pitchFamily="49" charset="0"/>
              </a:rPr>
              <a:t>		bne $s0,$s1, L2</a:t>
            </a:r>
            <a:br>
              <a:rPr lang="en-AU" altLang="en-US">
                <a:latin typeface="Lucida Console" panose="020B0609040504020204" pitchFamily="49" charset="0"/>
              </a:rPr>
            </a:br>
            <a:r>
              <a:rPr lang="en-AU" altLang="en-US">
                <a:latin typeface="Lucida Console" panose="020B0609040504020204" pitchFamily="49" charset="0"/>
              </a:rPr>
              <a:t>	j L1</a:t>
            </a:r>
            <a:br>
              <a:rPr lang="en-AU" altLang="en-US">
                <a:latin typeface="Lucida Console" panose="020B0609040504020204" pitchFamily="49" charset="0"/>
              </a:rPr>
            </a:br>
            <a:r>
              <a:rPr lang="en-AU" altLang="en-US">
                <a:latin typeface="Lucida Console" panose="020B0609040504020204" pitchFamily="49" charset="0"/>
              </a:rPr>
              <a:t>L2:	…</a:t>
            </a:r>
          </a:p>
        </p:txBody>
      </p:sp>
    </p:spTree>
    <p:extLst>
      <p:ext uri="{BB962C8B-B14F-4D97-AF65-F5344CB8AC3E}">
        <p14:creationId xmlns:p14="http://schemas.microsoft.com/office/powerpoint/2010/main" val="3857468797"/>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B2ADA-B39C-B443-7123-375D5552A12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DF4FFA45-8A0A-8826-2899-9885F51707A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44586271"/>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DDAE7F4-9366-79EB-0DCE-838471030964}"/>
              </a:ext>
            </a:extLst>
          </p:cNvPr>
          <p:cNvSpPr>
            <a:spLocks noGrp="1" noChangeArrowheads="1"/>
          </p:cNvSpPr>
          <p:nvPr>
            <p:ph sz="quarter" idx="10"/>
          </p:nvPr>
        </p:nvSpPr>
        <p:spPr>
          <a:xfrm>
            <a:off x="406400" y="152400"/>
            <a:ext cx="8432800" cy="1143000"/>
          </a:xfrm>
        </p:spPr>
        <p:txBody>
          <a:bodyPr/>
          <a:lstStyle/>
          <a:p>
            <a:pPr eaLnBrk="1" hangingPunct="1"/>
            <a:r>
              <a:rPr lang="en-US" altLang="en-US"/>
              <a:t>Addressing Mode Summary</a:t>
            </a:r>
            <a:endParaRPr lang="en-AU" altLang="en-US"/>
          </a:p>
        </p:txBody>
      </p:sp>
      <p:pic>
        <p:nvPicPr>
          <p:cNvPr id="4" name="Picture 6" descr="f02-18-P374493">
            <a:extLst>
              <a:ext uri="{FF2B5EF4-FFF2-40B4-BE49-F238E27FC236}">
                <a16:creationId xmlns:a16="http://schemas.microsoft.com/office/drawing/2014/main" id="{B305151C-2533-3BC6-BA64-89FB5B324D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7634" y="1553638"/>
            <a:ext cx="4968365"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53212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D8679C1-315B-733C-61F1-1CF1F0C85E78}"/>
              </a:ext>
            </a:extLst>
          </p:cNvPr>
          <p:cNvSpPr>
            <a:spLocks noGrp="1" noChangeArrowheads="1"/>
          </p:cNvSpPr>
          <p:nvPr>
            <p:ph sz="quarter" idx="10"/>
          </p:nvPr>
        </p:nvSpPr>
        <p:spPr>
          <a:xfrm>
            <a:off x="406400" y="152400"/>
            <a:ext cx="8432800" cy="1143000"/>
          </a:xfrm>
        </p:spPr>
        <p:txBody>
          <a:bodyPr/>
          <a:lstStyle/>
          <a:p>
            <a:pPr eaLnBrk="1" hangingPunct="1"/>
            <a:r>
              <a:rPr lang="en-US" altLang="en-US"/>
              <a:t>C Sort Example</a:t>
            </a:r>
            <a:endParaRPr lang="en-AU" altLang="en-US"/>
          </a:p>
        </p:txBody>
      </p:sp>
      <p:sp>
        <p:nvSpPr>
          <p:cNvPr id="4" name="Rectangle 3">
            <a:extLst>
              <a:ext uri="{FF2B5EF4-FFF2-40B4-BE49-F238E27FC236}">
                <a16:creationId xmlns:a16="http://schemas.microsoft.com/office/drawing/2014/main" id="{B0B053DA-B4E2-96E1-9092-BA5B989CC83C}"/>
              </a:ext>
            </a:extLst>
          </p:cNvPr>
          <p:cNvSpPr txBox="1">
            <a:spLocks noChangeArrowheads="1"/>
          </p:cNvSpPr>
          <p:nvPr/>
        </p:nvSpPr>
        <p:spPr>
          <a:xfrm>
            <a:off x="600323" y="1746250"/>
            <a:ext cx="7821612"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Illustrates use of assembly instructions for a C bubble sort function</a:t>
            </a:r>
          </a:p>
          <a:p>
            <a:pPr>
              <a:lnSpc>
                <a:spcPct val="90000"/>
              </a:lnSpc>
            </a:pPr>
            <a:r>
              <a:rPr lang="en-US" altLang="en-US"/>
              <a:t>Swap procedure (leaf)</a:t>
            </a:r>
          </a:p>
          <a:p>
            <a:pPr lvl="1">
              <a:lnSpc>
                <a:spcPct val="90000"/>
              </a:lnSpc>
              <a:buFont typeface="Wingdings" panose="05000000000000000000" pitchFamily="2" charset="2"/>
              <a:buNone/>
            </a:pPr>
            <a:r>
              <a:rPr lang="en-US" altLang="en-US">
                <a:latin typeface="Lucida Console" panose="020B0609040504020204" pitchFamily="49" charset="0"/>
              </a:rPr>
              <a:t>	void swap(int v[], int k)</a:t>
            </a:r>
            <a:br>
              <a:rPr lang="en-US" altLang="en-US">
                <a:latin typeface="Lucida Console" panose="020B0609040504020204" pitchFamily="49" charset="0"/>
              </a:rPr>
            </a:br>
            <a:r>
              <a:rPr lang="en-US" altLang="en-US">
                <a:latin typeface="Lucida Console" panose="020B0609040504020204" pitchFamily="49" charset="0"/>
              </a:rPr>
              <a:t>{</a:t>
            </a:r>
            <a:br>
              <a:rPr lang="en-US" altLang="en-US">
                <a:latin typeface="Lucida Console" panose="020B0609040504020204" pitchFamily="49" charset="0"/>
              </a:rPr>
            </a:br>
            <a:r>
              <a:rPr lang="en-US" altLang="en-US">
                <a:latin typeface="Lucida Console" panose="020B0609040504020204" pitchFamily="49" charset="0"/>
              </a:rPr>
              <a:t>  int temp;</a:t>
            </a:r>
            <a:br>
              <a:rPr lang="en-US" altLang="en-US">
                <a:latin typeface="Lucida Console" panose="020B0609040504020204" pitchFamily="49" charset="0"/>
              </a:rPr>
            </a:br>
            <a:r>
              <a:rPr lang="en-US" altLang="en-US">
                <a:latin typeface="Lucida Console" panose="020B0609040504020204" pitchFamily="49" charset="0"/>
              </a:rPr>
              <a:t>  temp = v[k];</a:t>
            </a:r>
            <a:br>
              <a:rPr lang="en-US" altLang="en-US">
                <a:latin typeface="Lucida Console" panose="020B0609040504020204" pitchFamily="49" charset="0"/>
              </a:rPr>
            </a:br>
            <a:r>
              <a:rPr lang="en-US" altLang="en-US">
                <a:latin typeface="Lucida Console" panose="020B0609040504020204" pitchFamily="49" charset="0"/>
              </a:rPr>
              <a:t>  v[k] = v[k+1];</a:t>
            </a:r>
            <a:br>
              <a:rPr lang="en-US" altLang="en-US">
                <a:latin typeface="Lucida Console" panose="020B0609040504020204" pitchFamily="49" charset="0"/>
              </a:rPr>
            </a:br>
            <a:r>
              <a:rPr lang="en-US" altLang="en-US">
                <a:latin typeface="Lucida Console" panose="020B0609040504020204" pitchFamily="49" charset="0"/>
              </a:rPr>
              <a:t>  v[k+1] = temp;</a:t>
            </a:r>
            <a:br>
              <a:rPr lang="en-US" altLang="en-US">
                <a:latin typeface="Lucida Console" panose="020B0609040504020204" pitchFamily="49" charset="0"/>
              </a:rPr>
            </a:br>
            <a:r>
              <a:rPr lang="en-US" altLang="en-US">
                <a:latin typeface="Lucida Console" panose="020B0609040504020204" pitchFamily="49" charset="0"/>
              </a:rPr>
              <a:t>}</a:t>
            </a:r>
          </a:p>
          <a:p>
            <a:pPr lvl="1">
              <a:lnSpc>
                <a:spcPct val="90000"/>
              </a:lnSpc>
            </a:pPr>
            <a:r>
              <a:rPr lang="en-US" altLang="en-US"/>
              <a:t>v in $a0, k in $a1, temp in $t0</a:t>
            </a:r>
          </a:p>
        </p:txBody>
      </p:sp>
    </p:spTree>
    <p:extLst>
      <p:ext uri="{BB962C8B-B14F-4D97-AF65-F5344CB8AC3E}">
        <p14:creationId xmlns:p14="http://schemas.microsoft.com/office/powerpoint/2010/main" val="1384022318"/>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3CE8F67-9CFF-9A26-65BC-B07E20E72DDD}"/>
              </a:ext>
            </a:extLst>
          </p:cNvPr>
          <p:cNvSpPr>
            <a:spLocks noGrp="1" noChangeArrowheads="1"/>
          </p:cNvSpPr>
          <p:nvPr>
            <p:ph sz="quarter" idx="10"/>
          </p:nvPr>
        </p:nvSpPr>
        <p:spPr>
          <a:xfrm>
            <a:off x="406400" y="152400"/>
            <a:ext cx="8432800" cy="1143000"/>
          </a:xfrm>
        </p:spPr>
        <p:txBody>
          <a:bodyPr/>
          <a:lstStyle/>
          <a:p>
            <a:pPr eaLnBrk="1" hangingPunct="1"/>
            <a:r>
              <a:rPr lang="en-AU" altLang="en-US"/>
              <a:t>The Procedure Swap</a:t>
            </a:r>
          </a:p>
        </p:txBody>
      </p:sp>
      <p:sp>
        <p:nvSpPr>
          <p:cNvPr id="5" name="Rectangle 3">
            <a:extLst>
              <a:ext uri="{FF2B5EF4-FFF2-40B4-BE49-F238E27FC236}">
                <a16:creationId xmlns:a16="http://schemas.microsoft.com/office/drawing/2014/main" id="{7B3245C9-5820-1BD9-AEC9-590A6AFC4A49}"/>
              </a:ext>
            </a:extLst>
          </p:cNvPr>
          <p:cNvSpPr txBox="1">
            <a:spLocks noChangeArrowheads="1"/>
          </p:cNvSpPr>
          <p:nvPr/>
        </p:nvSpPr>
        <p:spPr>
          <a:xfrm>
            <a:off x="487362" y="1452970"/>
            <a:ext cx="8270875" cy="49688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buFont typeface="Wingdings" panose="05000000000000000000" pitchFamily="2" charset="2"/>
              <a:buNone/>
            </a:pPr>
            <a:r>
              <a:rPr lang="en-AU" altLang="en-US" sz="2000">
                <a:latin typeface="Lucida Console" panose="020B0609040504020204" pitchFamily="49" charset="0"/>
              </a:rPr>
              <a:t>swap: sll $t1, $a1, 2   # $t1 = k * 4</a:t>
            </a:r>
          </a:p>
          <a:p>
            <a:pPr>
              <a:lnSpc>
                <a:spcPct val="90000"/>
              </a:lnSpc>
              <a:buFont typeface="Wingdings" panose="05000000000000000000" pitchFamily="2" charset="2"/>
              <a:buNone/>
            </a:pPr>
            <a:r>
              <a:rPr lang="en-AU" altLang="en-US" sz="2000">
                <a:latin typeface="Lucida Console" panose="020B0609040504020204" pitchFamily="49" charset="0"/>
              </a:rPr>
              <a:t>      add $t1, $a0, $t1 # $t1 = v+(k*4)</a:t>
            </a:r>
          </a:p>
          <a:p>
            <a:pPr>
              <a:lnSpc>
                <a:spcPct val="90000"/>
              </a:lnSpc>
              <a:buFont typeface="Wingdings" panose="05000000000000000000" pitchFamily="2" charset="2"/>
              <a:buNone/>
            </a:pPr>
            <a:r>
              <a:rPr lang="en-AU" altLang="en-US" sz="2000">
                <a:latin typeface="Lucida Console" panose="020B0609040504020204" pitchFamily="49" charset="0"/>
              </a:rPr>
              <a:t>                        #   (address of v[k])</a:t>
            </a:r>
          </a:p>
          <a:p>
            <a:pPr>
              <a:lnSpc>
                <a:spcPct val="90000"/>
              </a:lnSpc>
              <a:buFont typeface="Wingdings" panose="05000000000000000000" pitchFamily="2" charset="2"/>
              <a:buNone/>
            </a:pPr>
            <a:r>
              <a:rPr lang="en-AU" altLang="en-US" sz="2000">
                <a:latin typeface="Lucida Console" panose="020B0609040504020204" pitchFamily="49" charset="0"/>
              </a:rPr>
              <a:t>      lw $t0, 0($t1)    # $t0 (temp) = v[k]</a:t>
            </a:r>
          </a:p>
          <a:p>
            <a:pPr>
              <a:lnSpc>
                <a:spcPct val="90000"/>
              </a:lnSpc>
              <a:buFont typeface="Wingdings" panose="05000000000000000000" pitchFamily="2" charset="2"/>
              <a:buNone/>
            </a:pPr>
            <a:r>
              <a:rPr lang="en-AU" altLang="en-US" sz="2000">
                <a:latin typeface="Lucida Console" panose="020B0609040504020204" pitchFamily="49" charset="0"/>
              </a:rPr>
              <a:t>      lw $t2, 4($t1)    # $t2 = v[k+1]</a:t>
            </a:r>
          </a:p>
          <a:p>
            <a:pPr>
              <a:lnSpc>
                <a:spcPct val="90000"/>
              </a:lnSpc>
              <a:buFont typeface="Wingdings" panose="05000000000000000000" pitchFamily="2" charset="2"/>
              <a:buNone/>
            </a:pPr>
            <a:r>
              <a:rPr lang="en-AU" altLang="en-US" sz="2000">
                <a:latin typeface="Lucida Console" panose="020B0609040504020204" pitchFamily="49" charset="0"/>
              </a:rPr>
              <a:t>      sw $t2, 0($t1)    # v[k] = $t2 (v[k+1])</a:t>
            </a:r>
          </a:p>
          <a:p>
            <a:pPr>
              <a:lnSpc>
                <a:spcPct val="90000"/>
              </a:lnSpc>
              <a:buFont typeface="Wingdings" panose="05000000000000000000" pitchFamily="2" charset="2"/>
              <a:buNone/>
            </a:pPr>
            <a:r>
              <a:rPr lang="en-AU" altLang="en-US" sz="2000">
                <a:latin typeface="Lucida Console" panose="020B0609040504020204" pitchFamily="49" charset="0"/>
              </a:rPr>
              <a:t>      sw $t0, 4($t1)    # v[k+1] = $t0 (temp)</a:t>
            </a:r>
          </a:p>
          <a:p>
            <a:pPr>
              <a:lnSpc>
                <a:spcPct val="90000"/>
              </a:lnSpc>
              <a:buFont typeface="Wingdings" panose="05000000000000000000" pitchFamily="2" charset="2"/>
              <a:buNone/>
            </a:pPr>
            <a:r>
              <a:rPr lang="en-AU" altLang="en-US" sz="2000">
                <a:latin typeface="Lucida Console" panose="020B0609040504020204" pitchFamily="49" charset="0"/>
              </a:rPr>
              <a:t>      jr $ra            # return to calling routine</a:t>
            </a:r>
          </a:p>
        </p:txBody>
      </p:sp>
    </p:spTree>
    <p:extLst>
      <p:ext uri="{BB962C8B-B14F-4D97-AF65-F5344CB8AC3E}">
        <p14:creationId xmlns:p14="http://schemas.microsoft.com/office/powerpoint/2010/main" val="823446472"/>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ED78450-ABE4-5C86-939E-8379DE7213A9}"/>
              </a:ext>
            </a:extLst>
          </p:cNvPr>
          <p:cNvSpPr>
            <a:spLocks noGrp="1" noChangeArrowheads="1"/>
          </p:cNvSpPr>
          <p:nvPr>
            <p:ph sz="quarter" idx="10"/>
          </p:nvPr>
        </p:nvSpPr>
        <p:spPr>
          <a:xfrm>
            <a:off x="406400" y="152400"/>
            <a:ext cx="8432800" cy="1143000"/>
          </a:xfrm>
        </p:spPr>
        <p:txBody>
          <a:bodyPr/>
          <a:lstStyle/>
          <a:p>
            <a:pPr eaLnBrk="1" hangingPunct="1"/>
            <a:r>
              <a:rPr lang="en-AU" altLang="en-US"/>
              <a:t>The Sort Procedure in C</a:t>
            </a:r>
          </a:p>
        </p:txBody>
      </p:sp>
      <p:sp>
        <p:nvSpPr>
          <p:cNvPr id="5" name="Rectangle 3">
            <a:extLst>
              <a:ext uri="{FF2B5EF4-FFF2-40B4-BE49-F238E27FC236}">
                <a16:creationId xmlns:a16="http://schemas.microsoft.com/office/drawing/2014/main" id="{2CDB71A6-4288-98CC-D848-0A735592AF46}"/>
              </a:ext>
            </a:extLst>
          </p:cNvPr>
          <p:cNvSpPr txBox="1">
            <a:spLocks noChangeArrowheads="1"/>
          </p:cNvSpPr>
          <p:nvPr/>
        </p:nvSpPr>
        <p:spPr>
          <a:xfrm>
            <a:off x="406400" y="1477875"/>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sz="2800"/>
              <a:t>Non-leaf (calls swap)</a:t>
            </a:r>
          </a:p>
          <a:p>
            <a:pPr lvl="1">
              <a:lnSpc>
                <a:spcPct val="80000"/>
              </a:lnSpc>
              <a:buFont typeface="Wingdings" panose="05000000000000000000" pitchFamily="2" charset="2"/>
              <a:buNone/>
            </a:pPr>
            <a:r>
              <a:rPr lang="en-US" altLang="en-US" sz="2400">
                <a:latin typeface="Lucida Console" panose="020B0609040504020204" pitchFamily="49" charset="0"/>
              </a:rPr>
              <a:t>	void sort (int v[], int n)</a:t>
            </a:r>
          </a:p>
          <a:p>
            <a:pPr lvl="1">
              <a:lnSpc>
                <a:spcPct val="80000"/>
              </a:lnSpc>
              <a:buFont typeface="Wingdings" panose="05000000000000000000" pitchFamily="2" charset="2"/>
              <a:buNone/>
            </a:pPr>
            <a:r>
              <a:rPr lang="en-US" altLang="en-US" sz="2400">
                <a:latin typeface="Lucida Console" panose="020B0609040504020204" pitchFamily="49" charset="0"/>
              </a:rPr>
              <a:t>	{</a:t>
            </a:r>
          </a:p>
          <a:p>
            <a:pPr lvl="1">
              <a:lnSpc>
                <a:spcPct val="80000"/>
              </a:lnSpc>
              <a:buFont typeface="Wingdings" panose="05000000000000000000" pitchFamily="2" charset="2"/>
              <a:buNone/>
            </a:pPr>
            <a:r>
              <a:rPr lang="en-US" altLang="en-US" sz="2400">
                <a:latin typeface="Lucida Console" panose="020B0609040504020204" pitchFamily="49" charset="0"/>
              </a:rPr>
              <a:t>	  int i, j;</a:t>
            </a:r>
          </a:p>
          <a:p>
            <a:pPr lvl="1">
              <a:lnSpc>
                <a:spcPct val="80000"/>
              </a:lnSpc>
              <a:buFont typeface="Wingdings" panose="05000000000000000000" pitchFamily="2" charset="2"/>
              <a:buNone/>
            </a:pPr>
            <a:r>
              <a:rPr lang="en-US" altLang="en-US" sz="2400">
                <a:latin typeface="Lucida Console" panose="020B0609040504020204" pitchFamily="49" charset="0"/>
              </a:rPr>
              <a:t>	  for (i = 0; i &lt; n; i += 1) {</a:t>
            </a:r>
          </a:p>
          <a:p>
            <a:pPr lvl="1">
              <a:lnSpc>
                <a:spcPct val="80000"/>
              </a:lnSpc>
              <a:buFont typeface="Wingdings" panose="05000000000000000000" pitchFamily="2" charset="2"/>
              <a:buNone/>
            </a:pPr>
            <a:r>
              <a:rPr lang="en-US" altLang="en-US" sz="2400">
                <a:latin typeface="Lucida Console" panose="020B0609040504020204" pitchFamily="49" charset="0"/>
              </a:rPr>
              <a:t>	    for (j = i – 1;</a:t>
            </a:r>
          </a:p>
          <a:p>
            <a:pPr lvl="1">
              <a:lnSpc>
                <a:spcPct val="80000"/>
              </a:lnSpc>
              <a:buFont typeface="Wingdings" panose="05000000000000000000" pitchFamily="2" charset="2"/>
              <a:buNone/>
            </a:pPr>
            <a:r>
              <a:rPr lang="en-US" altLang="en-US" sz="2400">
                <a:latin typeface="Lucida Console" panose="020B0609040504020204" pitchFamily="49" charset="0"/>
              </a:rPr>
              <a:t>	         j &gt;= 0 &amp;&amp; v[j] &gt; v[j + 1];</a:t>
            </a:r>
          </a:p>
          <a:p>
            <a:pPr lvl="1">
              <a:lnSpc>
                <a:spcPct val="80000"/>
              </a:lnSpc>
              <a:buFont typeface="Wingdings" panose="05000000000000000000" pitchFamily="2" charset="2"/>
              <a:buNone/>
            </a:pPr>
            <a:r>
              <a:rPr lang="en-US" altLang="en-US" sz="2400">
                <a:latin typeface="Lucida Console" panose="020B0609040504020204" pitchFamily="49" charset="0"/>
              </a:rPr>
              <a:t>	         j -= 1) {</a:t>
            </a:r>
          </a:p>
          <a:p>
            <a:pPr lvl="1">
              <a:lnSpc>
                <a:spcPct val="80000"/>
              </a:lnSpc>
              <a:buFont typeface="Wingdings" panose="05000000000000000000" pitchFamily="2" charset="2"/>
              <a:buNone/>
            </a:pPr>
            <a:r>
              <a:rPr lang="en-US" altLang="en-US" sz="2400">
                <a:latin typeface="Lucida Console" panose="020B0609040504020204" pitchFamily="49" charset="0"/>
              </a:rPr>
              <a:t>	      swap(v,j);</a:t>
            </a:r>
          </a:p>
          <a:p>
            <a:pPr lvl="1">
              <a:lnSpc>
                <a:spcPct val="80000"/>
              </a:lnSpc>
              <a:buFont typeface="Wingdings" panose="05000000000000000000" pitchFamily="2" charset="2"/>
              <a:buNone/>
            </a:pPr>
            <a:r>
              <a:rPr lang="en-US" altLang="en-US" sz="2400">
                <a:latin typeface="Lucida Console" panose="020B0609040504020204" pitchFamily="49" charset="0"/>
              </a:rPr>
              <a:t>	    }</a:t>
            </a:r>
          </a:p>
          <a:p>
            <a:pPr lvl="1">
              <a:lnSpc>
                <a:spcPct val="80000"/>
              </a:lnSpc>
              <a:buFont typeface="Wingdings" panose="05000000000000000000" pitchFamily="2" charset="2"/>
              <a:buNone/>
            </a:pPr>
            <a:r>
              <a:rPr lang="en-US" altLang="en-US" sz="2400">
                <a:latin typeface="Lucida Console" panose="020B0609040504020204" pitchFamily="49" charset="0"/>
              </a:rPr>
              <a:t>	  }</a:t>
            </a:r>
          </a:p>
          <a:p>
            <a:pPr lvl="1">
              <a:lnSpc>
                <a:spcPct val="80000"/>
              </a:lnSpc>
              <a:buFont typeface="Wingdings" panose="05000000000000000000" pitchFamily="2" charset="2"/>
              <a:buNone/>
            </a:pPr>
            <a:r>
              <a:rPr lang="en-US" altLang="en-US" sz="2400">
                <a:latin typeface="Lucida Console" panose="020B0609040504020204" pitchFamily="49" charset="0"/>
              </a:rPr>
              <a:t>	}</a:t>
            </a:r>
          </a:p>
          <a:p>
            <a:pPr lvl="1">
              <a:lnSpc>
                <a:spcPct val="80000"/>
              </a:lnSpc>
            </a:pPr>
            <a:r>
              <a:rPr lang="en-US" altLang="en-US" sz="2400"/>
              <a:t>v in $a0, k in $a1, i in $s0, j in $s1</a:t>
            </a:r>
            <a:endParaRPr lang="en-AU" altLang="en-US" sz="2400"/>
          </a:p>
        </p:txBody>
      </p:sp>
    </p:spTree>
    <p:extLst>
      <p:ext uri="{BB962C8B-B14F-4D97-AF65-F5344CB8AC3E}">
        <p14:creationId xmlns:p14="http://schemas.microsoft.com/office/powerpoint/2010/main" val="3447282523"/>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7E6CD41-5777-55D2-03FA-28F5EFD711FE}"/>
              </a:ext>
            </a:extLst>
          </p:cNvPr>
          <p:cNvSpPr>
            <a:spLocks noGrp="1" noChangeArrowheads="1"/>
          </p:cNvSpPr>
          <p:nvPr>
            <p:ph sz="quarter" idx="10"/>
          </p:nvPr>
        </p:nvSpPr>
        <p:spPr>
          <a:xfrm>
            <a:off x="406400" y="152400"/>
            <a:ext cx="8432800" cy="1143000"/>
          </a:xfrm>
        </p:spPr>
        <p:txBody>
          <a:bodyPr/>
          <a:lstStyle/>
          <a:p>
            <a:pPr eaLnBrk="1" hangingPunct="1"/>
            <a:r>
              <a:rPr lang="en-AU" altLang="en-US"/>
              <a:t>The Procedure Body</a:t>
            </a:r>
          </a:p>
        </p:txBody>
      </p:sp>
      <p:sp>
        <p:nvSpPr>
          <p:cNvPr id="5" name="Rectangle 4">
            <a:extLst>
              <a:ext uri="{FF2B5EF4-FFF2-40B4-BE49-F238E27FC236}">
                <a16:creationId xmlns:a16="http://schemas.microsoft.com/office/drawing/2014/main" id="{EABC520F-5220-AD22-BF7F-7CA69EF87F10}"/>
              </a:ext>
            </a:extLst>
          </p:cNvPr>
          <p:cNvSpPr txBox="1">
            <a:spLocks noChangeArrowheads="1"/>
          </p:cNvSpPr>
          <p:nvPr/>
        </p:nvSpPr>
        <p:spPr>
          <a:xfrm>
            <a:off x="406400" y="1381053"/>
            <a:ext cx="8270875" cy="5111750"/>
          </a:xfrm>
          <a:prstGeom prst="rect">
            <a:avLst/>
          </a:prstGeom>
          <a:noFill/>
        </p:spPr>
        <p:txBody>
          <a:bodyPr vert="horz" lIns="91440" tIns="45720" rIns="91440" bIns="45720" rtlCol="0">
            <a:normAutofit lnSpcReduction="10000"/>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pPr>
            <a:r>
              <a:rPr lang="en-AU" altLang="en-US" sz="1400">
                <a:latin typeface="Lucida Console" panose="020B0609040504020204" pitchFamily="49" charset="0"/>
              </a:rPr>
              <a:t>         move $s2, $a0           # save $a0 into $s2</a:t>
            </a:r>
          </a:p>
          <a:p>
            <a:pPr>
              <a:spcBef>
                <a:spcPct val="15000"/>
              </a:spcBef>
              <a:buFont typeface="Wingdings" panose="05000000000000000000" pitchFamily="2" charset="2"/>
              <a:buNone/>
            </a:pPr>
            <a:r>
              <a:rPr lang="en-AU" altLang="en-US" sz="1400">
                <a:latin typeface="Lucida Console" panose="020B0609040504020204" pitchFamily="49" charset="0"/>
              </a:rPr>
              <a:t>         move $s3, $a1           # save $a1 into $s3</a:t>
            </a:r>
          </a:p>
          <a:p>
            <a:pPr>
              <a:spcBef>
                <a:spcPct val="15000"/>
              </a:spcBef>
              <a:buFont typeface="Wingdings" panose="05000000000000000000" pitchFamily="2" charset="2"/>
              <a:buNone/>
            </a:pPr>
            <a:r>
              <a:rPr lang="en-AU" altLang="en-US" sz="1400">
                <a:latin typeface="Lucida Console" panose="020B0609040504020204" pitchFamily="49" charset="0"/>
              </a:rPr>
              <a:t>         move $s0, $zero         # i = 0</a:t>
            </a:r>
          </a:p>
          <a:p>
            <a:pPr>
              <a:spcBef>
                <a:spcPct val="15000"/>
              </a:spcBef>
              <a:buFont typeface="Wingdings" panose="05000000000000000000" pitchFamily="2" charset="2"/>
              <a:buNone/>
            </a:pPr>
            <a:r>
              <a:rPr lang="en-AU" altLang="en-US" sz="1400">
                <a:latin typeface="Lucida Console" panose="020B0609040504020204" pitchFamily="49" charset="0"/>
              </a:rPr>
              <a:t>for1tst: slt  $t0, $s0, $s3      # $t0 = 0 if $s0 ≥ $s3 (i ≥ n)</a:t>
            </a:r>
          </a:p>
          <a:p>
            <a:pPr>
              <a:spcBef>
                <a:spcPct val="15000"/>
              </a:spcBef>
              <a:buFont typeface="Wingdings" panose="05000000000000000000" pitchFamily="2" charset="2"/>
              <a:buNone/>
            </a:pPr>
            <a:r>
              <a:rPr lang="en-AU" altLang="en-US" sz="1400">
                <a:latin typeface="Lucida Console" panose="020B0609040504020204" pitchFamily="49" charset="0"/>
              </a:rPr>
              <a:t>         beq  $t0, $zero, exit1  # go to exit1 if $s0 ≥ $s3 (i ≥ n)</a:t>
            </a:r>
          </a:p>
          <a:p>
            <a:pPr>
              <a:spcBef>
                <a:spcPct val="15000"/>
              </a:spcBef>
              <a:buFont typeface="Wingdings" panose="05000000000000000000" pitchFamily="2" charset="2"/>
              <a:buNone/>
            </a:pPr>
            <a:r>
              <a:rPr lang="en-AU" altLang="en-US" sz="1400">
                <a:latin typeface="Lucida Console" panose="020B0609040504020204" pitchFamily="49" charset="0"/>
              </a:rPr>
              <a:t>         addi $s1, $s0, –1       # j = i – 1</a:t>
            </a:r>
          </a:p>
          <a:p>
            <a:pPr>
              <a:spcBef>
                <a:spcPct val="15000"/>
              </a:spcBef>
              <a:buFont typeface="Wingdings" panose="05000000000000000000" pitchFamily="2" charset="2"/>
              <a:buNone/>
            </a:pPr>
            <a:r>
              <a:rPr lang="en-AU" altLang="en-US" sz="1400">
                <a:latin typeface="Lucida Console" panose="020B0609040504020204" pitchFamily="49" charset="0"/>
              </a:rPr>
              <a:t>for2tst: slti $t0, $s1, 0        # $t0 = 1 if $s1 &lt; 0 (j &lt; 0)</a:t>
            </a:r>
          </a:p>
          <a:p>
            <a:pPr>
              <a:spcBef>
                <a:spcPct val="15000"/>
              </a:spcBef>
              <a:buFont typeface="Wingdings" panose="05000000000000000000" pitchFamily="2" charset="2"/>
              <a:buNone/>
            </a:pPr>
            <a:r>
              <a:rPr lang="en-AU" altLang="en-US" sz="1400">
                <a:latin typeface="Lucida Console" panose="020B0609040504020204" pitchFamily="49" charset="0"/>
              </a:rPr>
              <a:t>         bne  $t0, $zero, exit2  # go to exit2 if $s1 &lt; 0 (j &lt; 0)</a:t>
            </a:r>
          </a:p>
          <a:p>
            <a:pPr>
              <a:spcBef>
                <a:spcPct val="15000"/>
              </a:spcBef>
              <a:buFont typeface="Wingdings" panose="05000000000000000000" pitchFamily="2" charset="2"/>
              <a:buNone/>
            </a:pPr>
            <a:r>
              <a:rPr lang="en-AU" altLang="en-US" sz="1400">
                <a:latin typeface="Lucida Console" panose="020B0609040504020204" pitchFamily="49" charset="0"/>
              </a:rPr>
              <a:t>         sll  $t1, $s1, 2        # $t1 = j * 4</a:t>
            </a:r>
          </a:p>
          <a:p>
            <a:pPr>
              <a:spcBef>
                <a:spcPct val="15000"/>
              </a:spcBef>
              <a:buFont typeface="Wingdings" panose="05000000000000000000" pitchFamily="2" charset="2"/>
              <a:buNone/>
            </a:pPr>
            <a:r>
              <a:rPr lang="en-AU" altLang="en-US" sz="1400">
                <a:latin typeface="Lucida Console" panose="020B0609040504020204" pitchFamily="49" charset="0"/>
              </a:rPr>
              <a:t>         add  $t2, $s2, $t1      # $t2 = v + (j * 4)</a:t>
            </a:r>
          </a:p>
          <a:p>
            <a:pPr>
              <a:spcBef>
                <a:spcPct val="15000"/>
              </a:spcBef>
              <a:buFont typeface="Wingdings" panose="05000000000000000000" pitchFamily="2" charset="2"/>
              <a:buNone/>
            </a:pPr>
            <a:r>
              <a:rPr lang="en-AU" altLang="en-US" sz="1400">
                <a:latin typeface="Lucida Console" panose="020B0609040504020204" pitchFamily="49" charset="0"/>
              </a:rPr>
              <a:t>         lw   $t3, 0($t2)        # $t3 = v[j]</a:t>
            </a:r>
          </a:p>
          <a:p>
            <a:pPr>
              <a:spcBef>
                <a:spcPct val="15000"/>
              </a:spcBef>
              <a:buFont typeface="Wingdings" panose="05000000000000000000" pitchFamily="2" charset="2"/>
              <a:buNone/>
            </a:pPr>
            <a:r>
              <a:rPr lang="en-AU" altLang="en-US" sz="1400">
                <a:latin typeface="Lucida Console" panose="020B0609040504020204" pitchFamily="49" charset="0"/>
              </a:rPr>
              <a:t>         lw   $t4, 4($t2)        # $t4 = v[j + 1]</a:t>
            </a:r>
          </a:p>
          <a:p>
            <a:pPr>
              <a:spcBef>
                <a:spcPct val="15000"/>
              </a:spcBef>
              <a:buFont typeface="Wingdings" panose="05000000000000000000" pitchFamily="2" charset="2"/>
              <a:buNone/>
            </a:pPr>
            <a:r>
              <a:rPr lang="en-AU" altLang="en-US" sz="1400">
                <a:latin typeface="Lucida Console" panose="020B0609040504020204" pitchFamily="49" charset="0"/>
              </a:rPr>
              <a:t>         slt  $t0, $t4, $t3      # $t0 = 0 if $t4 ≥ $t3</a:t>
            </a:r>
          </a:p>
          <a:p>
            <a:pPr>
              <a:spcBef>
                <a:spcPct val="15000"/>
              </a:spcBef>
              <a:buFont typeface="Wingdings" panose="05000000000000000000" pitchFamily="2" charset="2"/>
              <a:buNone/>
            </a:pPr>
            <a:r>
              <a:rPr lang="en-AU" altLang="en-US" sz="1400">
                <a:latin typeface="Lucida Console" panose="020B0609040504020204" pitchFamily="49" charset="0"/>
              </a:rPr>
              <a:t>         beq  $t0, $zero, exit2  # go to exit2 if $t4 ≥ $t3</a:t>
            </a:r>
          </a:p>
          <a:p>
            <a:pPr>
              <a:spcBef>
                <a:spcPct val="15000"/>
              </a:spcBef>
              <a:buFont typeface="Wingdings" panose="05000000000000000000" pitchFamily="2" charset="2"/>
              <a:buNone/>
            </a:pPr>
            <a:r>
              <a:rPr lang="en-AU" altLang="en-US" sz="1400">
                <a:latin typeface="Lucida Console" panose="020B0609040504020204" pitchFamily="49" charset="0"/>
              </a:rPr>
              <a:t>         move $a0, $s2           # 1st param of swap is v (old $a0)</a:t>
            </a:r>
          </a:p>
          <a:p>
            <a:pPr>
              <a:spcBef>
                <a:spcPct val="15000"/>
              </a:spcBef>
              <a:buFont typeface="Wingdings" panose="05000000000000000000" pitchFamily="2" charset="2"/>
              <a:buNone/>
            </a:pPr>
            <a:r>
              <a:rPr lang="en-AU" altLang="en-US" sz="1400">
                <a:latin typeface="Lucida Console" panose="020B0609040504020204" pitchFamily="49" charset="0"/>
              </a:rPr>
              <a:t>         move $a1, $s1           # 2nd param of swap is j</a:t>
            </a:r>
          </a:p>
          <a:p>
            <a:pPr>
              <a:spcBef>
                <a:spcPct val="15000"/>
              </a:spcBef>
              <a:buFont typeface="Wingdings" panose="05000000000000000000" pitchFamily="2" charset="2"/>
              <a:buNone/>
            </a:pPr>
            <a:r>
              <a:rPr lang="en-AU" altLang="en-US" sz="1400">
                <a:latin typeface="Lucida Console" panose="020B0609040504020204" pitchFamily="49" charset="0"/>
              </a:rPr>
              <a:t>         jal  swap               # call swap procedure</a:t>
            </a:r>
          </a:p>
          <a:p>
            <a:pPr>
              <a:spcBef>
                <a:spcPct val="15000"/>
              </a:spcBef>
              <a:buFont typeface="Wingdings" panose="05000000000000000000" pitchFamily="2" charset="2"/>
              <a:buNone/>
            </a:pPr>
            <a:r>
              <a:rPr lang="en-AU" altLang="en-US" sz="1400">
                <a:latin typeface="Lucida Console" panose="020B0609040504020204" pitchFamily="49" charset="0"/>
              </a:rPr>
              <a:t>         addi $s1, $s1, –1       # j –= 1</a:t>
            </a:r>
          </a:p>
          <a:p>
            <a:pPr>
              <a:spcBef>
                <a:spcPct val="15000"/>
              </a:spcBef>
              <a:buFont typeface="Wingdings" panose="05000000000000000000" pitchFamily="2" charset="2"/>
              <a:buNone/>
            </a:pPr>
            <a:r>
              <a:rPr lang="en-AU" altLang="en-US" sz="1400">
                <a:latin typeface="Lucida Console" panose="020B0609040504020204" pitchFamily="49" charset="0"/>
              </a:rPr>
              <a:t>         j    for2tst            # jump to test of inner loop</a:t>
            </a:r>
          </a:p>
          <a:p>
            <a:pPr>
              <a:spcBef>
                <a:spcPct val="15000"/>
              </a:spcBef>
              <a:buFont typeface="Wingdings" panose="05000000000000000000" pitchFamily="2" charset="2"/>
              <a:buNone/>
            </a:pPr>
            <a:r>
              <a:rPr lang="en-AU" altLang="en-US" sz="1400">
                <a:latin typeface="Lucida Console" panose="020B0609040504020204" pitchFamily="49" charset="0"/>
              </a:rPr>
              <a:t>exit2:   addi $s0, $s0, 1        # i += 1</a:t>
            </a:r>
          </a:p>
          <a:p>
            <a:pPr>
              <a:spcBef>
                <a:spcPct val="15000"/>
              </a:spcBef>
              <a:buFont typeface="Wingdings" panose="05000000000000000000" pitchFamily="2" charset="2"/>
              <a:buNone/>
            </a:pPr>
            <a:r>
              <a:rPr lang="en-AU" altLang="en-US" sz="1400">
                <a:latin typeface="Lucida Console" panose="020B0609040504020204" pitchFamily="49" charset="0"/>
              </a:rPr>
              <a:t>         j    for1tst            # jump to test of outer loop</a:t>
            </a:r>
          </a:p>
        </p:txBody>
      </p:sp>
    </p:spTree>
    <p:extLst>
      <p:ext uri="{BB962C8B-B14F-4D97-AF65-F5344CB8AC3E}">
        <p14:creationId xmlns:p14="http://schemas.microsoft.com/office/powerpoint/2010/main" val="2199787839"/>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85322D9D-5EE5-DAF3-78ED-6EFB646DCE68}"/>
              </a:ext>
            </a:extLst>
          </p:cNvPr>
          <p:cNvSpPr>
            <a:spLocks noGrp="1" noChangeArrowheads="1"/>
          </p:cNvSpPr>
          <p:nvPr>
            <p:ph sz="quarter" idx="10"/>
          </p:nvPr>
        </p:nvSpPr>
        <p:spPr>
          <a:xfrm>
            <a:off x="406400" y="152400"/>
            <a:ext cx="8432800" cy="1143000"/>
          </a:xfrm>
        </p:spPr>
        <p:txBody>
          <a:bodyPr/>
          <a:lstStyle/>
          <a:p>
            <a:pPr eaLnBrk="1" hangingPunct="1"/>
            <a:r>
              <a:rPr lang="en-AU" altLang="en-US"/>
              <a:t>The Full Procedure</a:t>
            </a:r>
          </a:p>
        </p:txBody>
      </p:sp>
      <p:sp>
        <p:nvSpPr>
          <p:cNvPr id="4" name="Rectangle 9">
            <a:extLst>
              <a:ext uri="{FF2B5EF4-FFF2-40B4-BE49-F238E27FC236}">
                <a16:creationId xmlns:a16="http://schemas.microsoft.com/office/drawing/2014/main" id="{993A61D2-5108-FCC4-7483-F1DD1895628E}"/>
              </a:ext>
            </a:extLst>
          </p:cNvPr>
          <p:cNvSpPr txBox="1">
            <a:spLocks noChangeArrowheads="1"/>
          </p:cNvSpPr>
          <p:nvPr/>
        </p:nvSpPr>
        <p:spPr>
          <a:xfrm>
            <a:off x="406400" y="1508722"/>
            <a:ext cx="8270875" cy="4960937"/>
          </a:xfrm>
          <a:prstGeom prst="rect">
            <a:avLst/>
          </a:prstGeom>
          <a:noFill/>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spcBef>
                <a:spcPct val="15000"/>
              </a:spcBef>
              <a:buFont typeface="Wingdings" panose="05000000000000000000" pitchFamily="2" charset="2"/>
              <a:buNone/>
            </a:pPr>
            <a:r>
              <a:rPr lang="en-AU" altLang="en-US" sz="1400">
                <a:latin typeface="Lucida Console" panose="020B0609040504020204" pitchFamily="49" charset="0"/>
              </a:rPr>
              <a:t>sort:    addi $sp,$sp, –20      # make room on stack for 5 registers</a:t>
            </a:r>
          </a:p>
          <a:p>
            <a:pPr>
              <a:spcBef>
                <a:spcPct val="15000"/>
              </a:spcBef>
              <a:buFont typeface="Wingdings" panose="05000000000000000000" pitchFamily="2" charset="2"/>
              <a:buNone/>
            </a:pPr>
            <a:r>
              <a:rPr lang="en-AU" altLang="en-US" sz="1400">
                <a:latin typeface="Lucida Console" panose="020B0609040504020204" pitchFamily="49" charset="0"/>
              </a:rPr>
              <a:t>         sw $ra, 16($sp)        # save $ra on stack</a:t>
            </a:r>
          </a:p>
          <a:p>
            <a:pPr>
              <a:spcBef>
                <a:spcPct val="15000"/>
              </a:spcBef>
              <a:buFont typeface="Wingdings" panose="05000000000000000000" pitchFamily="2" charset="2"/>
              <a:buNone/>
            </a:pPr>
            <a:r>
              <a:rPr lang="en-AU" altLang="en-US" sz="1400">
                <a:latin typeface="Lucida Console" panose="020B0609040504020204" pitchFamily="49" charset="0"/>
              </a:rPr>
              <a:t>         sw $s3,12($sp)         # save $s3 on stack</a:t>
            </a:r>
          </a:p>
          <a:p>
            <a:pPr>
              <a:spcBef>
                <a:spcPct val="15000"/>
              </a:spcBef>
              <a:buFont typeface="Wingdings" panose="05000000000000000000" pitchFamily="2" charset="2"/>
              <a:buNone/>
            </a:pPr>
            <a:r>
              <a:rPr lang="en-AU" altLang="en-US" sz="1400">
                <a:latin typeface="Lucida Console" panose="020B0609040504020204" pitchFamily="49" charset="0"/>
              </a:rPr>
              <a:t>         sw $s2, 8($sp)         # save $s2 on stack</a:t>
            </a:r>
          </a:p>
          <a:p>
            <a:pPr>
              <a:spcBef>
                <a:spcPct val="15000"/>
              </a:spcBef>
              <a:buFont typeface="Wingdings" panose="05000000000000000000" pitchFamily="2" charset="2"/>
              <a:buNone/>
            </a:pPr>
            <a:r>
              <a:rPr lang="en-AU" altLang="en-US" sz="1400">
                <a:latin typeface="Lucida Console" panose="020B0609040504020204" pitchFamily="49" charset="0"/>
              </a:rPr>
              <a:t>         sw $s1, 4($sp)         # save $s1 on stack</a:t>
            </a:r>
          </a:p>
          <a:p>
            <a:pPr>
              <a:spcBef>
                <a:spcPct val="15000"/>
              </a:spcBef>
              <a:buFont typeface="Wingdings" panose="05000000000000000000" pitchFamily="2" charset="2"/>
              <a:buNone/>
            </a:pPr>
            <a:r>
              <a:rPr lang="en-AU" altLang="en-US" sz="1400">
                <a:latin typeface="Lucida Console" panose="020B0609040504020204" pitchFamily="49" charset="0"/>
              </a:rPr>
              <a:t>         sw $s0, 0($sp)         # save $s0 on stack</a:t>
            </a:r>
          </a:p>
          <a:p>
            <a:pPr>
              <a:spcBef>
                <a:spcPct val="15000"/>
              </a:spcBef>
              <a:buFont typeface="Wingdings" panose="05000000000000000000" pitchFamily="2" charset="2"/>
              <a:buNone/>
            </a:pPr>
            <a:r>
              <a:rPr lang="en-AU" altLang="en-US" sz="1400">
                <a:latin typeface="Lucida Console" panose="020B0609040504020204" pitchFamily="49" charset="0"/>
              </a:rPr>
              <a:t>         …                      # procedure body</a:t>
            </a:r>
          </a:p>
          <a:p>
            <a:pPr>
              <a:spcBef>
                <a:spcPct val="15000"/>
              </a:spcBef>
              <a:buFont typeface="Wingdings" panose="05000000000000000000" pitchFamily="2" charset="2"/>
              <a:buNone/>
            </a:pPr>
            <a:r>
              <a:rPr lang="en-AU" altLang="en-US" sz="1400">
                <a:latin typeface="Lucida Console" panose="020B0609040504020204" pitchFamily="49" charset="0"/>
              </a:rPr>
              <a:t>         …</a:t>
            </a:r>
          </a:p>
          <a:p>
            <a:pPr>
              <a:spcBef>
                <a:spcPct val="15000"/>
              </a:spcBef>
              <a:buFont typeface="Wingdings" panose="05000000000000000000" pitchFamily="2" charset="2"/>
              <a:buNone/>
            </a:pPr>
            <a:r>
              <a:rPr lang="en-AU" altLang="en-US" sz="1400">
                <a:latin typeface="Lucida Console" panose="020B0609040504020204" pitchFamily="49" charset="0"/>
              </a:rPr>
              <a:t>         exit1: lw $s0, 0($sp)  # restore $s0 from stack</a:t>
            </a:r>
          </a:p>
          <a:p>
            <a:pPr>
              <a:spcBef>
                <a:spcPct val="15000"/>
              </a:spcBef>
              <a:buFont typeface="Wingdings" panose="05000000000000000000" pitchFamily="2" charset="2"/>
              <a:buNone/>
            </a:pPr>
            <a:r>
              <a:rPr lang="en-AU" altLang="en-US" sz="1400">
                <a:latin typeface="Lucida Console" panose="020B0609040504020204" pitchFamily="49" charset="0"/>
              </a:rPr>
              <a:t>         lw $s1, 4($sp)         # restore $s1 from stack</a:t>
            </a:r>
          </a:p>
          <a:p>
            <a:pPr>
              <a:spcBef>
                <a:spcPct val="15000"/>
              </a:spcBef>
              <a:buFont typeface="Wingdings" panose="05000000000000000000" pitchFamily="2" charset="2"/>
              <a:buNone/>
            </a:pPr>
            <a:r>
              <a:rPr lang="en-AU" altLang="en-US" sz="1400">
                <a:latin typeface="Lucida Console" panose="020B0609040504020204" pitchFamily="49" charset="0"/>
              </a:rPr>
              <a:t>         lw $s2, 8($sp)         # restore $s2 from stack</a:t>
            </a:r>
          </a:p>
          <a:p>
            <a:pPr>
              <a:spcBef>
                <a:spcPct val="15000"/>
              </a:spcBef>
              <a:buFont typeface="Wingdings" panose="05000000000000000000" pitchFamily="2" charset="2"/>
              <a:buNone/>
            </a:pPr>
            <a:r>
              <a:rPr lang="en-AU" altLang="en-US" sz="1400">
                <a:latin typeface="Lucida Console" panose="020B0609040504020204" pitchFamily="49" charset="0"/>
              </a:rPr>
              <a:t>         lw $s3,12($sp)         # restore $s3 from stack</a:t>
            </a:r>
          </a:p>
          <a:p>
            <a:pPr>
              <a:spcBef>
                <a:spcPct val="15000"/>
              </a:spcBef>
              <a:buFont typeface="Wingdings" panose="05000000000000000000" pitchFamily="2" charset="2"/>
              <a:buNone/>
            </a:pPr>
            <a:r>
              <a:rPr lang="en-AU" altLang="en-US" sz="1400">
                <a:latin typeface="Lucida Console" panose="020B0609040504020204" pitchFamily="49" charset="0"/>
              </a:rPr>
              <a:t>         lw $ra,16($sp)         # restore $ra from stack</a:t>
            </a:r>
          </a:p>
          <a:p>
            <a:pPr>
              <a:spcBef>
                <a:spcPct val="15000"/>
              </a:spcBef>
              <a:buFont typeface="Wingdings" panose="05000000000000000000" pitchFamily="2" charset="2"/>
              <a:buNone/>
            </a:pPr>
            <a:r>
              <a:rPr lang="en-AU" altLang="en-US" sz="1400">
                <a:latin typeface="Lucida Console" panose="020B0609040504020204" pitchFamily="49" charset="0"/>
              </a:rPr>
              <a:t>         addi $sp,$sp, 20       # restore stack pointer</a:t>
            </a:r>
          </a:p>
          <a:p>
            <a:pPr>
              <a:spcBef>
                <a:spcPct val="15000"/>
              </a:spcBef>
              <a:buFont typeface="Wingdings" panose="05000000000000000000" pitchFamily="2" charset="2"/>
              <a:buNone/>
            </a:pPr>
            <a:r>
              <a:rPr lang="en-AU" altLang="en-US" sz="1400">
                <a:latin typeface="Lucida Console" panose="020B0609040504020204" pitchFamily="49" charset="0"/>
              </a:rPr>
              <a:t>         jr $ra                 # return to calling routine</a:t>
            </a:r>
          </a:p>
        </p:txBody>
      </p:sp>
    </p:spTree>
    <p:extLst>
      <p:ext uri="{BB962C8B-B14F-4D97-AF65-F5344CB8AC3E}">
        <p14:creationId xmlns:p14="http://schemas.microsoft.com/office/powerpoint/2010/main" val="2607247720"/>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2CF468C-0665-CBC9-2D5E-23183DA1B62D}"/>
              </a:ext>
            </a:extLst>
          </p:cNvPr>
          <p:cNvSpPr>
            <a:spLocks noGrp="1" noChangeArrowheads="1"/>
          </p:cNvSpPr>
          <p:nvPr>
            <p:ph sz="quarter" idx="10"/>
          </p:nvPr>
        </p:nvSpPr>
        <p:spPr>
          <a:xfrm>
            <a:off x="406400" y="152400"/>
            <a:ext cx="8432800" cy="1143000"/>
          </a:xfrm>
        </p:spPr>
        <p:txBody>
          <a:bodyPr/>
          <a:lstStyle/>
          <a:p>
            <a:pPr eaLnBrk="1" hangingPunct="1"/>
            <a:r>
              <a:rPr lang="en-US" altLang="en-US"/>
              <a:t>Arrays vs. Pointers</a:t>
            </a:r>
            <a:endParaRPr lang="en-AU" altLang="en-US"/>
          </a:p>
        </p:txBody>
      </p:sp>
      <p:sp>
        <p:nvSpPr>
          <p:cNvPr id="4" name="Rectangle 3">
            <a:extLst>
              <a:ext uri="{FF2B5EF4-FFF2-40B4-BE49-F238E27FC236}">
                <a16:creationId xmlns:a16="http://schemas.microsoft.com/office/drawing/2014/main" id="{D7E59AF2-21AD-9602-5354-84F10A6B82A2}"/>
              </a:ext>
            </a:extLst>
          </p:cNvPr>
          <p:cNvSpPr txBox="1">
            <a:spLocks noChangeArrowheads="1"/>
          </p:cNvSpPr>
          <p:nvPr/>
        </p:nvSpPr>
        <p:spPr>
          <a:xfrm>
            <a:off x="533211" y="1511431"/>
            <a:ext cx="7897812"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Array indexing involves</a:t>
            </a:r>
          </a:p>
          <a:p>
            <a:pPr lvl="1"/>
            <a:r>
              <a:rPr lang="en-US" altLang="en-US"/>
              <a:t>Multiplying index by element size</a:t>
            </a:r>
          </a:p>
          <a:p>
            <a:pPr lvl="1"/>
            <a:r>
              <a:rPr lang="en-US" altLang="en-US"/>
              <a:t>Adding to array base address</a:t>
            </a:r>
            <a:endParaRPr lang="en-AU" altLang="en-US"/>
          </a:p>
          <a:p>
            <a:r>
              <a:rPr lang="en-US" altLang="en-US"/>
              <a:t>Pointers correspond directly to memory addresses</a:t>
            </a:r>
          </a:p>
          <a:p>
            <a:pPr lvl="1"/>
            <a:r>
              <a:rPr lang="en-US" altLang="en-US"/>
              <a:t>Can avoid indexing complexity</a:t>
            </a:r>
          </a:p>
        </p:txBody>
      </p:sp>
    </p:spTree>
    <p:extLst>
      <p:ext uri="{BB962C8B-B14F-4D97-AF65-F5344CB8AC3E}">
        <p14:creationId xmlns:p14="http://schemas.microsoft.com/office/powerpoint/2010/main" val="1094314295"/>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160D99-76FA-A65E-3734-EB340FA40790}"/>
              </a:ext>
            </a:extLst>
          </p:cNvPr>
          <p:cNvSpPr>
            <a:spLocks noGrp="1" noChangeArrowheads="1"/>
          </p:cNvSpPr>
          <p:nvPr>
            <p:ph sz="quarter" idx="10"/>
          </p:nvPr>
        </p:nvSpPr>
        <p:spPr>
          <a:xfrm>
            <a:off x="406400" y="152400"/>
            <a:ext cx="8432800" cy="1143000"/>
          </a:xfrm>
        </p:spPr>
        <p:txBody>
          <a:bodyPr/>
          <a:lstStyle/>
          <a:p>
            <a:pPr eaLnBrk="1" hangingPunct="1"/>
            <a:r>
              <a:rPr lang="en-US" altLang="en-US"/>
              <a:t>Example: Clearing and Array</a:t>
            </a:r>
            <a:endParaRPr lang="en-AU" altLang="en-US"/>
          </a:p>
        </p:txBody>
      </p:sp>
      <p:graphicFrame>
        <p:nvGraphicFramePr>
          <p:cNvPr id="4" name="Group 3">
            <a:extLst>
              <a:ext uri="{FF2B5EF4-FFF2-40B4-BE49-F238E27FC236}">
                <a16:creationId xmlns:a16="http://schemas.microsoft.com/office/drawing/2014/main" id="{E1BD8A87-ECDD-BA43-526F-EFD1E5E652D6}"/>
              </a:ext>
            </a:extLst>
          </p:cNvPr>
          <p:cNvGraphicFramePr>
            <a:graphicFrameLocks noGrp="1"/>
          </p:cNvGraphicFramePr>
          <p:nvPr/>
        </p:nvGraphicFramePr>
        <p:xfrm>
          <a:off x="854570" y="1541215"/>
          <a:ext cx="8928100" cy="4065588"/>
        </p:xfrm>
        <a:graphic>
          <a:graphicData uri="http://schemas.openxmlformats.org/drawingml/2006/table">
            <a:tbl>
              <a:tblPr/>
              <a:tblGrid>
                <a:gridCol w="4392613">
                  <a:extLst>
                    <a:ext uri="{9D8B030D-6E8A-4147-A177-3AD203B41FA5}">
                      <a16:colId xmlns:a16="http://schemas.microsoft.com/office/drawing/2014/main" val="20000"/>
                    </a:ext>
                  </a:extLst>
                </a:gridCol>
                <a:gridCol w="4535487">
                  <a:extLst>
                    <a:ext uri="{9D8B030D-6E8A-4147-A177-3AD203B41FA5}">
                      <a16:colId xmlns:a16="http://schemas.microsoft.com/office/drawing/2014/main" val="20001"/>
                    </a:ext>
                  </a:extLst>
                </a:gridCol>
              </a:tblGrid>
              <a:tr h="1456011">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AU" sz="1400" b="0" i="0" u="none" strike="noStrike" cap="none" normalizeH="0" baseline="0">
                          <a:ln>
                            <a:noFill/>
                          </a:ln>
                          <a:solidFill>
                            <a:schemeClr val="tx1"/>
                          </a:solidFill>
                          <a:effectLst/>
                          <a:latin typeface="Lucida Console" panose="020B0609040504020204" pitchFamily="49" charset="0"/>
                        </a:rPr>
                        <a:t>clear1(int array[], int size) {</a:t>
                      </a:r>
                    </a:p>
                    <a:p>
                      <a:pPr marL="0" marR="0" lvl="0" indent="0" algn="l" defTabSz="914400" rtl="0" eaLnBrk="0" fontAlgn="base" latinLnBrk="0" hangingPunct="0">
                        <a:lnSpc>
                          <a:spcPct val="100000"/>
                        </a:lnSpc>
                        <a:spcBef>
                          <a:spcPct val="0"/>
                        </a:spcBef>
                        <a:spcAft>
                          <a:spcPct val="0"/>
                        </a:spcAft>
                        <a:buClrTx/>
                        <a:buSzTx/>
                        <a:buFontTx/>
                        <a:buNone/>
                      </a:pPr>
                      <a:r>
                        <a:rPr kumimoji="0" lang="en-AU" sz="1400" b="0" i="0" u="none" strike="noStrike" cap="none" normalizeH="0" baseline="0">
                          <a:ln>
                            <a:noFill/>
                          </a:ln>
                          <a:solidFill>
                            <a:schemeClr val="tx1"/>
                          </a:solidFill>
                          <a:effectLst/>
                          <a:latin typeface="Lucida Console" panose="020B0609040504020204" pitchFamily="49" charset="0"/>
                        </a:rPr>
                        <a:t>  int i;</a:t>
                      </a:r>
                    </a:p>
                    <a:p>
                      <a:pPr marL="0" marR="0" lvl="0" indent="0" algn="l" defTabSz="914400" rtl="0" eaLnBrk="0" fontAlgn="base" latinLnBrk="0" hangingPunct="0">
                        <a:lnSpc>
                          <a:spcPct val="100000"/>
                        </a:lnSpc>
                        <a:spcBef>
                          <a:spcPct val="0"/>
                        </a:spcBef>
                        <a:spcAft>
                          <a:spcPct val="0"/>
                        </a:spcAft>
                        <a:buClrTx/>
                        <a:buSzTx/>
                        <a:buFontTx/>
                        <a:buNone/>
                      </a:pPr>
                      <a:r>
                        <a:rPr kumimoji="0" lang="en-AU" sz="1400" b="0" i="0" u="none" strike="noStrike" cap="none" normalizeH="0" baseline="0">
                          <a:ln>
                            <a:noFill/>
                          </a:ln>
                          <a:solidFill>
                            <a:schemeClr val="tx1"/>
                          </a:solidFill>
                          <a:effectLst/>
                          <a:latin typeface="Lucida Console" panose="020B0609040504020204" pitchFamily="49" charset="0"/>
                        </a:rPr>
                        <a:t>  for (i = 0; i &lt; size; i += 1)</a:t>
                      </a:r>
                    </a:p>
                    <a:p>
                      <a:pPr marL="0" marR="0" lvl="0" indent="0" algn="l" defTabSz="914400" rtl="0" eaLnBrk="0" fontAlgn="base" latinLnBrk="0" hangingPunct="0">
                        <a:lnSpc>
                          <a:spcPct val="100000"/>
                        </a:lnSpc>
                        <a:spcBef>
                          <a:spcPct val="0"/>
                        </a:spcBef>
                        <a:spcAft>
                          <a:spcPct val="0"/>
                        </a:spcAft>
                        <a:buClrTx/>
                        <a:buSzTx/>
                        <a:buFontTx/>
                        <a:buNone/>
                      </a:pPr>
                      <a:r>
                        <a:rPr kumimoji="0" lang="en-AU" sz="1400" b="0" i="0" u="none" strike="noStrike" cap="none" normalizeH="0" baseline="0">
                          <a:ln>
                            <a:noFill/>
                          </a:ln>
                          <a:solidFill>
                            <a:schemeClr val="tx1"/>
                          </a:solidFill>
                          <a:effectLst/>
                          <a:latin typeface="Lucida Console" panose="020B0609040504020204" pitchFamily="49" charset="0"/>
                        </a:rPr>
                        <a:t>    array[i] = 0;</a:t>
                      </a:r>
                    </a:p>
                    <a:p>
                      <a:pPr marL="0" marR="0" lvl="0" indent="0" algn="l" defTabSz="914400" rtl="0" eaLnBrk="0" fontAlgn="base" latinLnBrk="0" hangingPunct="0">
                        <a:lnSpc>
                          <a:spcPct val="100000"/>
                        </a:lnSpc>
                        <a:spcBef>
                          <a:spcPct val="0"/>
                        </a:spcBef>
                        <a:spcAft>
                          <a:spcPct val="0"/>
                        </a:spcAft>
                        <a:buClrTx/>
                        <a:buSzTx/>
                        <a:buFontTx/>
                        <a:buNone/>
                      </a:pPr>
                      <a:r>
                        <a:rPr kumimoji="0" lang="en-AU" sz="1400" b="0" i="0" u="none" strike="noStrike" cap="none" normalizeH="0" baseline="0">
                          <a:ln>
                            <a:noFill/>
                          </a:ln>
                          <a:solidFill>
                            <a:schemeClr val="tx1"/>
                          </a:solidFill>
                          <a:effectLst/>
                          <a:latin typeface="Lucida Console" panose="020B0609040504020204" pitchFamily="49" charset="0"/>
                        </a:rPr>
                        <a:t>}</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AU" sz="1400" b="0" i="0" u="none" strike="noStrike" cap="none" normalizeH="0" baseline="0">
                          <a:ln>
                            <a:noFill/>
                          </a:ln>
                          <a:solidFill>
                            <a:schemeClr val="tx1"/>
                          </a:solidFill>
                          <a:effectLst/>
                          <a:latin typeface="Lucida Console" panose="020B0609040504020204" pitchFamily="49" charset="0"/>
                        </a:rPr>
                        <a:t>clear2(int *array, int size) {</a:t>
                      </a:r>
                    </a:p>
                    <a:p>
                      <a:pPr marL="0" marR="0" lvl="0" indent="0" algn="l" defTabSz="914400" rtl="0" eaLnBrk="0" fontAlgn="base" latinLnBrk="0" hangingPunct="0">
                        <a:lnSpc>
                          <a:spcPct val="100000"/>
                        </a:lnSpc>
                        <a:spcBef>
                          <a:spcPct val="0"/>
                        </a:spcBef>
                        <a:spcAft>
                          <a:spcPct val="0"/>
                        </a:spcAft>
                        <a:buClrTx/>
                        <a:buSzTx/>
                        <a:buFontTx/>
                        <a:buNone/>
                      </a:pPr>
                      <a:r>
                        <a:rPr kumimoji="0" lang="en-AU" sz="1400" b="0" i="0" u="none" strike="noStrike" cap="none" normalizeH="0" baseline="0">
                          <a:ln>
                            <a:noFill/>
                          </a:ln>
                          <a:solidFill>
                            <a:schemeClr val="tx1"/>
                          </a:solidFill>
                          <a:effectLst/>
                          <a:latin typeface="Lucida Console" panose="020B0609040504020204" pitchFamily="49" charset="0"/>
                        </a:rPr>
                        <a:t>  int *p;</a:t>
                      </a:r>
                    </a:p>
                    <a:p>
                      <a:pPr marL="0" marR="0" lvl="0" indent="0" algn="l" defTabSz="914400" rtl="0" eaLnBrk="0" fontAlgn="base" latinLnBrk="0" hangingPunct="0">
                        <a:lnSpc>
                          <a:spcPct val="100000"/>
                        </a:lnSpc>
                        <a:spcBef>
                          <a:spcPct val="0"/>
                        </a:spcBef>
                        <a:spcAft>
                          <a:spcPct val="0"/>
                        </a:spcAft>
                        <a:buClrTx/>
                        <a:buSzTx/>
                        <a:buFontTx/>
                        <a:buNone/>
                      </a:pPr>
                      <a:r>
                        <a:rPr kumimoji="0" lang="en-AU" sz="1400" b="0" i="0" u="none" strike="noStrike" cap="none" normalizeH="0" baseline="0">
                          <a:ln>
                            <a:noFill/>
                          </a:ln>
                          <a:solidFill>
                            <a:schemeClr val="tx1"/>
                          </a:solidFill>
                          <a:effectLst/>
                          <a:latin typeface="Lucida Console" panose="020B0609040504020204" pitchFamily="49" charset="0"/>
                        </a:rPr>
                        <a:t>  for (p = &amp;array[0]; p &lt; &amp;array[size];</a:t>
                      </a:r>
                    </a:p>
                    <a:p>
                      <a:pPr marL="0" marR="0" lvl="0" indent="0" algn="l" defTabSz="914400" rtl="0" eaLnBrk="0" fontAlgn="base" latinLnBrk="0" hangingPunct="0">
                        <a:lnSpc>
                          <a:spcPct val="100000"/>
                        </a:lnSpc>
                        <a:spcBef>
                          <a:spcPct val="0"/>
                        </a:spcBef>
                        <a:spcAft>
                          <a:spcPct val="0"/>
                        </a:spcAft>
                        <a:buClrTx/>
                        <a:buSzTx/>
                        <a:buFontTx/>
                        <a:buNone/>
                      </a:pPr>
                      <a:r>
                        <a:rPr kumimoji="0" lang="en-AU" sz="1400" b="0" i="0" u="none" strike="noStrike" cap="none" normalizeH="0" baseline="0">
                          <a:ln>
                            <a:noFill/>
                          </a:ln>
                          <a:solidFill>
                            <a:schemeClr val="tx1"/>
                          </a:solidFill>
                          <a:effectLst/>
                          <a:latin typeface="Lucida Console" panose="020B0609040504020204" pitchFamily="49" charset="0"/>
                        </a:rPr>
                        <a:t>       p = p + 1)</a:t>
                      </a:r>
                    </a:p>
                    <a:p>
                      <a:pPr marL="0" marR="0" lvl="0" indent="0" algn="l" defTabSz="914400" rtl="0" eaLnBrk="0" fontAlgn="base" latinLnBrk="0" hangingPunct="0">
                        <a:lnSpc>
                          <a:spcPct val="100000"/>
                        </a:lnSpc>
                        <a:spcBef>
                          <a:spcPct val="0"/>
                        </a:spcBef>
                        <a:spcAft>
                          <a:spcPct val="0"/>
                        </a:spcAft>
                        <a:buClrTx/>
                        <a:buSzTx/>
                        <a:buFontTx/>
                        <a:buNone/>
                      </a:pPr>
                      <a:r>
                        <a:rPr kumimoji="0" lang="en-AU" sz="1400" b="0" i="0" u="none" strike="noStrike" cap="none" normalizeH="0" baseline="0">
                          <a:ln>
                            <a:noFill/>
                          </a:ln>
                          <a:solidFill>
                            <a:schemeClr val="tx1"/>
                          </a:solidFill>
                          <a:effectLst/>
                          <a:latin typeface="Lucida Console" panose="020B0609040504020204" pitchFamily="49" charset="0"/>
                        </a:rPr>
                        <a:t>    *p = 0;</a:t>
                      </a:r>
                    </a:p>
                    <a:p>
                      <a:pPr marL="0" marR="0" lvl="0" indent="0" algn="l" defTabSz="914400" rtl="0" eaLnBrk="0" fontAlgn="base" latinLnBrk="0" hangingPunct="0">
                        <a:lnSpc>
                          <a:spcPct val="100000"/>
                        </a:lnSpc>
                        <a:spcBef>
                          <a:spcPct val="0"/>
                        </a:spcBef>
                        <a:spcAft>
                          <a:spcPct val="0"/>
                        </a:spcAft>
                        <a:buClrTx/>
                        <a:buSzTx/>
                        <a:buFontTx/>
                        <a:buNone/>
                      </a:pPr>
                      <a:r>
                        <a:rPr kumimoji="0" lang="en-AU" sz="1400" b="0" i="0" u="none" strike="noStrike" cap="none" normalizeH="0" baseline="0">
                          <a:ln>
                            <a:noFill/>
                          </a:ln>
                          <a:solidFill>
                            <a:schemeClr val="tx1"/>
                          </a:solidFill>
                          <a:effectLst/>
                          <a:latin typeface="Lucida Console" panose="020B0609040504020204" pitchFamily="49" charset="0"/>
                        </a:rPr>
                        <a: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957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move $t0,$zero   # i = 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loop1: sll $t1,$t0,2    # $t1 = i * 4</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add $t2,$a0,$t1  # $t2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   &amp;array[i]</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sw $zero, 0($t2) # array[i] = 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addi $t0,$t0,1   # i = i + 1</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slt $t3,$t0,$a1  # $t3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   (i &lt; size)</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bne $t3,$zero,loop1 # if (…)</a:t>
                      </a:r>
                      <a:br>
                        <a:rPr kumimoji="0" lang="en-AU" sz="1400" b="0" i="0" u="none" strike="noStrike" cap="none" normalizeH="0" baseline="0">
                          <a:ln>
                            <a:noFill/>
                          </a:ln>
                          <a:solidFill>
                            <a:schemeClr val="tx1"/>
                          </a:solidFill>
                          <a:effectLst/>
                          <a:latin typeface="Lucida Console" panose="020B0609040504020204" pitchFamily="49" charset="0"/>
                        </a:rPr>
                      </a:br>
                      <a:r>
                        <a:rPr kumimoji="0" lang="en-AU" sz="1400" b="0" i="0" u="none" strike="noStrike" cap="none" normalizeH="0" baseline="0">
                          <a:ln>
                            <a:noFill/>
                          </a:ln>
                          <a:solidFill>
                            <a:schemeClr val="tx1"/>
                          </a:solidFill>
                          <a:effectLst/>
                          <a:latin typeface="Lucida Console" panose="020B0609040504020204" pitchFamily="49" charset="0"/>
                        </a:rPr>
                        <a:t>                           # goto loop1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move $t0,</a:t>
                      </a:r>
                      <a:r>
                        <a:rPr kumimoji="0" lang="en-AU" sz="1400" b="0" i="0" u="none" strike="noStrike" cap="none" normalizeH="0" baseline="0">
                          <a:ln>
                            <a:noFill/>
                          </a:ln>
                          <a:solidFill>
                            <a:schemeClr val="hlink"/>
                          </a:solidFill>
                          <a:effectLst/>
                          <a:latin typeface="Lucida Console" panose="020B0609040504020204" pitchFamily="49" charset="0"/>
                        </a:rPr>
                        <a:t>$a0</a:t>
                      </a:r>
                      <a:r>
                        <a:rPr kumimoji="0" lang="en-AU" sz="1400" b="0" i="0" u="none" strike="noStrike" cap="none" normalizeH="0" baseline="0">
                          <a:ln>
                            <a:noFill/>
                          </a:ln>
                          <a:solidFill>
                            <a:schemeClr val="folHlink"/>
                          </a:solidFill>
                          <a:effectLst/>
                          <a:latin typeface="Lucida Console" panose="020B0609040504020204" pitchFamily="49" charset="0"/>
                        </a:rPr>
                        <a:t>    </a:t>
                      </a:r>
                      <a:r>
                        <a:rPr kumimoji="0" lang="en-AU" sz="1400" b="0" i="0" u="none" strike="noStrike" cap="none" normalizeH="0" baseline="0">
                          <a:ln>
                            <a:noFill/>
                          </a:ln>
                          <a:solidFill>
                            <a:schemeClr val="hlink"/>
                          </a:solidFill>
                          <a:effectLst/>
                          <a:latin typeface="Lucida Console" panose="020B0609040504020204" pitchFamily="49" charset="0"/>
                        </a:rPr>
                        <a:t># p = &amp; array[0]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sll $t1,</a:t>
                      </a:r>
                      <a:r>
                        <a:rPr kumimoji="0" lang="en-AU" sz="1400" b="0" i="0" u="none" strike="noStrike" cap="none" normalizeH="0" baseline="0">
                          <a:ln>
                            <a:noFill/>
                          </a:ln>
                          <a:solidFill>
                            <a:schemeClr val="hlink"/>
                          </a:solidFill>
                          <a:effectLst/>
                          <a:latin typeface="Lucida Console" panose="020B0609040504020204" pitchFamily="49" charset="0"/>
                        </a:rPr>
                        <a:t>$a1</a:t>
                      </a:r>
                      <a:r>
                        <a:rPr kumimoji="0" lang="en-AU" sz="1400" b="0" i="0" u="none" strike="noStrike" cap="none" normalizeH="0" baseline="0">
                          <a:ln>
                            <a:noFill/>
                          </a:ln>
                          <a:solidFill>
                            <a:schemeClr val="tx1"/>
                          </a:solidFill>
                          <a:effectLst/>
                          <a:latin typeface="Lucida Console" panose="020B0609040504020204" pitchFamily="49" charset="0"/>
                        </a:rPr>
                        <a:t>,2   # $t1 = </a:t>
                      </a:r>
                      <a:r>
                        <a:rPr kumimoji="0" lang="en-AU" sz="1400" b="0" i="0" u="none" strike="noStrike" cap="none" normalizeH="0" baseline="0">
                          <a:ln>
                            <a:noFill/>
                          </a:ln>
                          <a:solidFill>
                            <a:schemeClr val="hlink"/>
                          </a:solidFill>
                          <a:effectLst/>
                          <a:latin typeface="Lucida Console" panose="020B0609040504020204" pitchFamily="49" charset="0"/>
                        </a:rPr>
                        <a:t>size</a:t>
                      </a:r>
                      <a:r>
                        <a:rPr kumimoji="0" lang="en-AU" sz="1400" b="0" i="0" u="none" strike="noStrike" cap="none" normalizeH="0" baseline="0">
                          <a:ln>
                            <a:noFill/>
                          </a:ln>
                          <a:solidFill>
                            <a:schemeClr val="tx1"/>
                          </a:solidFill>
                          <a:effectLst/>
                          <a:latin typeface="Lucida Console" panose="020B0609040504020204" pitchFamily="49" charset="0"/>
                        </a:rPr>
                        <a:t> * 4</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add $t2,$a0,$t1 # $t2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   &amp;array[</a:t>
                      </a:r>
                      <a:r>
                        <a:rPr kumimoji="0" lang="en-AU" sz="1400" b="0" i="0" u="none" strike="noStrike" cap="none" normalizeH="0" baseline="0">
                          <a:ln>
                            <a:noFill/>
                          </a:ln>
                          <a:solidFill>
                            <a:schemeClr val="hlink"/>
                          </a:solidFill>
                          <a:effectLst/>
                          <a:latin typeface="Lucida Console" panose="020B0609040504020204" pitchFamily="49" charset="0"/>
                        </a:rPr>
                        <a:t>size</a:t>
                      </a:r>
                      <a:r>
                        <a:rPr kumimoji="0" lang="en-AU" sz="1400" b="0" i="0" u="none" strike="noStrike" cap="none" normalizeH="0" baseline="0">
                          <a:ln>
                            <a:noFill/>
                          </a:ln>
                          <a:solidFill>
                            <a:schemeClr val="tx1"/>
                          </a:solidFill>
                          <a:effectLst/>
                          <a:latin typeface="Lucida Console" panose="020B0609040504020204" pitchFamily="49" charset="0"/>
                        </a:rPr>
                        <a:t>]</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hlink"/>
                          </a:solidFill>
                          <a:effectLst/>
                          <a:latin typeface="Lucida Console" panose="020B0609040504020204" pitchFamily="49" charset="0"/>
                        </a:rPr>
                        <a:t>loop2:</a:t>
                      </a:r>
                      <a:r>
                        <a:rPr kumimoji="0" lang="en-AU" sz="1400" b="0" i="0" u="none" strike="noStrike" cap="none" normalizeH="0" baseline="0">
                          <a:ln>
                            <a:noFill/>
                          </a:ln>
                          <a:solidFill>
                            <a:schemeClr val="tx1"/>
                          </a:solidFill>
                          <a:effectLst/>
                          <a:latin typeface="Lucida Console" panose="020B0609040504020204" pitchFamily="49" charset="0"/>
                        </a:rPr>
                        <a:t> sw $zero,0(</a:t>
                      </a:r>
                      <a:r>
                        <a:rPr kumimoji="0" lang="en-AU" sz="1400" b="0" i="0" u="none" strike="noStrike" cap="none" normalizeH="0" baseline="0">
                          <a:ln>
                            <a:noFill/>
                          </a:ln>
                          <a:solidFill>
                            <a:schemeClr val="hlink"/>
                          </a:solidFill>
                          <a:effectLst/>
                          <a:latin typeface="Lucida Console" panose="020B0609040504020204" pitchFamily="49" charset="0"/>
                        </a:rPr>
                        <a:t>$t0</a:t>
                      </a:r>
                      <a:r>
                        <a:rPr kumimoji="0" lang="en-AU" sz="1400" b="0" i="0" u="none" strike="noStrike" cap="none" normalizeH="0" baseline="0">
                          <a:ln>
                            <a:noFill/>
                          </a:ln>
                          <a:solidFill>
                            <a:schemeClr val="tx1"/>
                          </a:solidFill>
                          <a:effectLst/>
                          <a:latin typeface="Lucida Console" panose="020B0609040504020204" pitchFamily="49" charset="0"/>
                        </a:rPr>
                        <a:t>) # </a:t>
                      </a:r>
                      <a:r>
                        <a:rPr kumimoji="0" lang="en-AU" sz="1400" b="0" i="0" u="none" strike="noStrike" cap="none" normalizeH="0" baseline="0">
                          <a:ln>
                            <a:noFill/>
                          </a:ln>
                          <a:solidFill>
                            <a:schemeClr val="hlink"/>
                          </a:solidFill>
                          <a:effectLst/>
                          <a:latin typeface="Lucida Console" panose="020B0609040504020204" pitchFamily="49" charset="0"/>
                        </a:rPr>
                        <a:t>Memory[p]</a:t>
                      </a:r>
                      <a:r>
                        <a:rPr kumimoji="0" lang="en-AU" sz="1400" b="0" i="0" u="none" strike="noStrike" cap="none" normalizeH="0" baseline="0">
                          <a:ln>
                            <a:noFill/>
                          </a:ln>
                          <a:solidFill>
                            <a:schemeClr val="tx1"/>
                          </a:solidFill>
                          <a:effectLst/>
                          <a:latin typeface="Lucida Console" panose="020B0609040504020204" pitchFamily="49" charset="0"/>
                        </a:rPr>
                        <a:t> = 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addi $t0,$t0,</a:t>
                      </a:r>
                      <a:r>
                        <a:rPr kumimoji="0" lang="en-AU" sz="1400" b="0" i="0" u="none" strike="noStrike" cap="none" normalizeH="0" baseline="0">
                          <a:ln>
                            <a:noFill/>
                          </a:ln>
                          <a:solidFill>
                            <a:schemeClr val="hlink"/>
                          </a:solidFill>
                          <a:effectLst/>
                          <a:latin typeface="Lucida Console" panose="020B0609040504020204" pitchFamily="49" charset="0"/>
                        </a:rPr>
                        <a:t>4</a:t>
                      </a:r>
                      <a:r>
                        <a:rPr kumimoji="0" lang="en-AU" sz="1400" b="0" i="0" u="none" strike="noStrike" cap="none" normalizeH="0" baseline="0">
                          <a:ln>
                            <a:noFill/>
                          </a:ln>
                          <a:solidFill>
                            <a:schemeClr val="tx1"/>
                          </a:solidFill>
                          <a:effectLst/>
                          <a:latin typeface="Lucida Console" panose="020B0609040504020204" pitchFamily="49" charset="0"/>
                        </a:rPr>
                        <a:t>  # </a:t>
                      </a:r>
                      <a:r>
                        <a:rPr kumimoji="0" lang="en-AU" sz="1400" b="0" i="0" u="none" strike="noStrike" cap="none" normalizeH="0" baseline="0">
                          <a:ln>
                            <a:noFill/>
                          </a:ln>
                          <a:solidFill>
                            <a:schemeClr val="hlink"/>
                          </a:solidFill>
                          <a:effectLst/>
                          <a:latin typeface="Lucida Console" panose="020B0609040504020204" pitchFamily="49" charset="0"/>
                        </a:rPr>
                        <a:t>p = p + 4</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slt $t3,$t0,</a:t>
                      </a:r>
                      <a:r>
                        <a:rPr kumimoji="0" lang="en-AU" sz="1400" b="0" i="0" u="none" strike="noStrike" cap="none" normalizeH="0" baseline="0">
                          <a:ln>
                            <a:noFill/>
                          </a:ln>
                          <a:solidFill>
                            <a:schemeClr val="hlink"/>
                          </a:solidFill>
                          <a:effectLst/>
                          <a:latin typeface="Lucida Console" panose="020B0609040504020204" pitchFamily="49" charset="0"/>
                        </a:rPr>
                        <a:t>$t2</a:t>
                      </a:r>
                      <a:r>
                        <a:rPr kumimoji="0" lang="en-AU" sz="1400" b="0" i="0" u="none" strike="noStrike" cap="none" normalizeH="0" baseline="0">
                          <a:ln>
                            <a:noFill/>
                          </a:ln>
                          <a:solidFill>
                            <a:schemeClr val="tx1"/>
                          </a:solidFill>
                          <a:effectLst/>
                          <a:latin typeface="Lucida Console" panose="020B0609040504020204" pitchFamily="49" charset="0"/>
                        </a:rPr>
                        <a:t> # $t3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a:t>
                      </a:r>
                      <a:r>
                        <a:rPr kumimoji="0" lang="en-AU" sz="1400" b="0" i="0" u="none" strike="noStrike" cap="none" normalizeH="0" baseline="0">
                          <a:ln>
                            <a:noFill/>
                          </a:ln>
                          <a:solidFill>
                            <a:schemeClr val="hlink"/>
                          </a:solidFill>
                          <a:effectLst/>
                          <a:latin typeface="Lucida Console" panose="020B0609040504020204" pitchFamily="49" charset="0"/>
                        </a:rPr>
                        <a:t>p&lt;&amp;array[size]</a:t>
                      </a:r>
                      <a:r>
                        <a:rPr kumimoji="0" lang="en-AU" sz="1400" b="0" i="0" u="none" strike="noStrike" cap="none" normalizeH="0" baseline="0">
                          <a:ln>
                            <a:noFill/>
                          </a:ln>
                          <a:solidFill>
                            <a:schemeClr val="tx1"/>
                          </a:solidFill>
                          <a:effectLst/>
                          <a:latin typeface="Lucida Console" panose="020B0609040504020204" pitchFamily="49" charset="0"/>
                        </a:rPr>
                        <a:t>)</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bne $t3,$zero,loop2 # if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400" b="0" i="0" u="none" strike="noStrike" cap="none" normalizeH="0" baseline="0">
                          <a:ln>
                            <a:noFill/>
                          </a:ln>
                          <a:solidFill>
                            <a:schemeClr val="tx1"/>
                          </a:solidFill>
                          <a:effectLst/>
                          <a:latin typeface="Lucida Console" panose="020B0609040504020204" pitchFamily="49" charset="0"/>
                        </a:rPr>
                        <a:t>                           # goto loop2</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608557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eaLnBrk="1" hangingPunct="1">
              <a:lnSpc>
                <a:spcPct val="90000"/>
              </a:lnSpc>
            </a:pPr>
            <a:r>
              <a:rPr lang="en-US" altLang="en-US" sz="2800"/>
              <a:t>High-level language</a:t>
            </a:r>
          </a:p>
          <a:p>
            <a:pPr lvl="1" eaLnBrk="1" hangingPunct="1">
              <a:lnSpc>
                <a:spcPct val="90000"/>
              </a:lnSpc>
            </a:pPr>
            <a:r>
              <a:rPr lang="en-US" altLang="en-US" sz="2400"/>
              <a:t>Level of abstraction closer to problem domain</a:t>
            </a:r>
          </a:p>
          <a:p>
            <a:pPr lvl="1" eaLnBrk="1" hangingPunct="1">
              <a:lnSpc>
                <a:spcPct val="90000"/>
              </a:lnSpc>
            </a:pPr>
            <a:r>
              <a:rPr lang="en-US" altLang="en-US" sz="2400"/>
              <a:t>Provides for productivity and portability </a:t>
            </a:r>
            <a:endParaRPr lang="en-AU" altLang="en-US" sz="2400"/>
          </a:p>
          <a:p>
            <a:pPr eaLnBrk="1" hangingPunct="1">
              <a:lnSpc>
                <a:spcPct val="90000"/>
              </a:lnSpc>
            </a:pPr>
            <a:r>
              <a:rPr lang="en-US" altLang="en-US" sz="2800"/>
              <a:t>Assembly language</a:t>
            </a:r>
          </a:p>
          <a:p>
            <a:pPr lvl="1" eaLnBrk="1" hangingPunct="1">
              <a:lnSpc>
                <a:spcPct val="90000"/>
              </a:lnSpc>
            </a:pPr>
            <a:r>
              <a:rPr lang="en-US" altLang="en-US" sz="2400"/>
              <a:t>Textual representation of instructions</a:t>
            </a:r>
          </a:p>
          <a:p>
            <a:pPr eaLnBrk="1" hangingPunct="1">
              <a:lnSpc>
                <a:spcPct val="90000"/>
              </a:lnSpc>
            </a:pPr>
            <a:r>
              <a:rPr lang="en-US" altLang="en-US" sz="2800"/>
              <a:t>Hardware representation</a:t>
            </a:r>
          </a:p>
          <a:p>
            <a:pPr lvl="1" eaLnBrk="1" hangingPunct="1">
              <a:lnSpc>
                <a:spcPct val="90000"/>
              </a:lnSpc>
            </a:pPr>
            <a:r>
              <a:rPr lang="en-US" altLang="en-US" sz="2400"/>
              <a:t>Binary digits (bits)</a:t>
            </a:r>
          </a:p>
          <a:p>
            <a:pPr lvl="1" eaLnBrk="1" hangingPunct="1">
              <a:lnSpc>
                <a:spcPct val="90000"/>
              </a:lnSpc>
            </a:pPr>
            <a:r>
              <a:rPr lang="en-US" altLang="en-US" sz="2400"/>
              <a:t>Encoded instructions and data</a:t>
            </a:r>
          </a:p>
          <a:p>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Levels of Program Code</a:t>
            </a:r>
            <a:endParaRPr lang="en-IN"/>
          </a:p>
        </p:txBody>
      </p:sp>
      <p:pic>
        <p:nvPicPr>
          <p:cNvPr id="4" name="Picture 10" descr="f01-03-P374493">
            <a:extLst>
              <a:ext uri="{FF2B5EF4-FFF2-40B4-BE49-F238E27FC236}">
                <a16:creationId xmlns:a16="http://schemas.microsoft.com/office/drawing/2014/main" id="{BD754BBD-A12E-D6F6-C51A-D5F4DF9D97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585031" y="1385859"/>
            <a:ext cx="3092071" cy="483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03167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F4A7BA-6232-12FD-5807-47639FD520B5}"/>
              </a:ext>
            </a:extLst>
          </p:cNvPr>
          <p:cNvSpPr>
            <a:spLocks noGrp="1"/>
          </p:cNvSpPr>
          <p:nvPr>
            <p:ph idx="1"/>
          </p:nvPr>
        </p:nvSpPr>
        <p:spPr/>
        <p:txBody>
          <a:bodyPr/>
          <a:lstStyle/>
          <a:p>
            <a:r>
              <a:rPr lang="en-IN" b="0">
                <a:effectLst/>
              </a:rPr>
              <a:t> </a:t>
            </a:r>
            <a:endParaRPr lang="en-IN"/>
          </a:p>
        </p:txBody>
      </p:sp>
      <p:sp>
        <p:nvSpPr>
          <p:cNvPr id="3" name="Content Placeholder 2">
            <a:extLst>
              <a:ext uri="{FF2B5EF4-FFF2-40B4-BE49-F238E27FC236}">
                <a16:creationId xmlns:a16="http://schemas.microsoft.com/office/drawing/2014/main" id="{63F86168-D769-BC92-19DA-64B43C128A7C}"/>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270561538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1557460fd07_0_68"/>
          <p:cNvSpPr txBox="1">
            <a:spLocks noGrp="1"/>
          </p:cNvSpPr>
          <p:nvPr>
            <p:ph type="body" idx="4294967295"/>
          </p:nvPr>
        </p:nvSpPr>
        <p:spPr>
          <a:xfrm>
            <a:off x="1981200" y="1600200"/>
            <a:ext cx="8229600" cy="4526100"/>
          </a:xfrm>
          <a:prstGeom prst="rect">
            <a:avLst/>
          </a:prstGeom>
        </p:spPr>
        <p:txBody>
          <a:bodyPr spcFirstLastPara="1" vert="horz" wrap="square" lIns="91425" tIns="45700" rIns="91425" bIns="45700" rtlCol="0" anchor="t" anchorCtr="0">
            <a:normAutofit/>
          </a:bodyPr>
          <a:lstStyle/>
          <a:p>
            <a:pPr marL="0" indent="0">
              <a:spcBef>
                <a:spcPts val="360"/>
              </a:spcBef>
              <a:buNone/>
            </a:pPr>
            <a:r>
              <a:rPr lang="en-IN"/>
              <a:t>   </a:t>
            </a:r>
            <a:endParaRPr/>
          </a:p>
          <a:p>
            <a:pPr marL="0" indent="0">
              <a:spcBef>
                <a:spcPts val="360"/>
              </a:spcBef>
              <a:buNone/>
            </a:pPr>
            <a:endParaRPr/>
          </a:p>
          <a:p>
            <a:pPr marL="0" indent="0">
              <a:spcBef>
                <a:spcPts val="360"/>
              </a:spcBef>
              <a:buNone/>
            </a:pPr>
            <a:endParaRPr/>
          </a:p>
          <a:p>
            <a:pPr marL="0" indent="0">
              <a:spcBef>
                <a:spcPts val="360"/>
              </a:spcBef>
              <a:buNone/>
            </a:pPr>
            <a:r>
              <a:rPr lang="en-IN"/>
              <a:t>                </a:t>
            </a:r>
            <a:r>
              <a:rPr lang="en-IN" b="1">
                <a:latin typeface="Roboto"/>
                <a:ea typeface="Roboto"/>
                <a:cs typeface="Roboto"/>
                <a:sym typeface="Roboto"/>
              </a:rPr>
              <a:t> Additional exercise problems (Tuts)</a:t>
            </a:r>
            <a:endParaRPr b="1">
              <a:latin typeface="Roboto"/>
              <a:ea typeface="Roboto"/>
              <a:cs typeface="Roboto"/>
              <a:sym typeface="Roboto"/>
            </a:endParaRP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p:nvPr/>
        </p:nvSpPr>
        <p:spPr>
          <a:xfrm>
            <a:off x="1345267" y="1213701"/>
            <a:ext cx="9972800" cy="5014281"/>
          </a:xfrm>
          <a:prstGeom prst="rect">
            <a:avLst/>
          </a:prstGeom>
          <a:noFill/>
          <a:ln>
            <a:noFill/>
          </a:ln>
        </p:spPr>
        <p:txBody>
          <a:bodyPr spcFirstLastPara="1" wrap="square" lIns="121900" tIns="121900" rIns="121900" bIns="1219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Clr>
                <a:schemeClr val="dk1"/>
              </a:buClr>
              <a:buSzPts val="2000"/>
            </a:pPr>
            <a:r>
              <a:rPr lang="en" sz="2000">
                <a:solidFill>
                  <a:schemeClr val="dk1"/>
                </a:solidFill>
                <a:latin typeface="Roboto Light"/>
                <a:ea typeface="Roboto Light"/>
                <a:cs typeface="Roboto Light"/>
                <a:sym typeface="Roboto Light"/>
              </a:rPr>
              <a:t>Question 1) You have a system that contains a special processor for doing floating-point operations. You have determined that </a:t>
            </a:r>
            <a:r>
              <a:rPr lang="en" sz="2000" b="1">
                <a:solidFill>
                  <a:schemeClr val="dk1"/>
                </a:solidFill>
                <a:latin typeface="Roboto"/>
                <a:ea typeface="Roboto"/>
                <a:cs typeface="Roboto"/>
                <a:sym typeface="Roboto"/>
              </a:rPr>
              <a:t>50%</a:t>
            </a:r>
            <a:r>
              <a:rPr lang="en" sz="2000">
                <a:solidFill>
                  <a:schemeClr val="dk1"/>
                </a:solidFill>
                <a:latin typeface="Roboto Light"/>
                <a:ea typeface="Roboto Light"/>
                <a:cs typeface="Roboto Light"/>
                <a:sym typeface="Roboto Light"/>
              </a:rPr>
              <a:t> of your computations can use the floating-point processor . The speedup of the floating point processor is </a:t>
            </a:r>
            <a:r>
              <a:rPr lang="en" sz="2000" b="1">
                <a:solidFill>
                  <a:schemeClr val="dk1"/>
                </a:solidFill>
                <a:latin typeface="Roboto"/>
                <a:ea typeface="Roboto"/>
                <a:cs typeface="Roboto"/>
                <a:sym typeface="Roboto"/>
              </a:rPr>
              <a:t>8</a:t>
            </a:r>
            <a:r>
              <a:rPr lang="en" sz="2000">
                <a:solidFill>
                  <a:schemeClr val="dk1"/>
                </a:solidFill>
                <a:latin typeface="Roboto Light"/>
                <a:ea typeface="Roboto Light"/>
                <a:cs typeface="Roboto Light"/>
                <a:sym typeface="Roboto Light"/>
              </a:rPr>
              <a:t>.</a:t>
            </a:r>
            <a:endParaRPr sz="2000">
              <a:solidFill>
                <a:schemeClr val="dk1"/>
              </a:solidFill>
              <a:latin typeface="Roboto Light"/>
              <a:ea typeface="Roboto Light"/>
              <a:cs typeface="Roboto Light"/>
              <a:sym typeface="Roboto Light"/>
            </a:endParaRPr>
          </a:p>
          <a:p>
            <a:pPr algn="just">
              <a:spcBef>
                <a:spcPts val="533"/>
              </a:spcBef>
              <a:buClr>
                <a:schemeClr val="dk1"/>
              </a:buClr>
              <a:buSzPts val="2000"/>
            </a:pPr>
            <a:r>
              <a:rPr lang="en" sz="2000">
                <a:solidFill>
                  <a:schemeClr val="dk1"/>
                </a:solidFill>
                <a:latin typeface="Roboto Light"/>
                <a:ea typeface="Roboto Light"/>
                <a:cs typeface="Roboto Light"/>
                <a:sym typeface="Roboto Light"/>
              </a:rPr>
              <a:t> a)Compute the overall speedup achieved by using the floating-point processor.</a:t>
            </a:r>
            <a:endParaRPr sz="2000">
              <a:solidFill>
                <a:schemeClr val="dk1"/>
              </a:solidFill>
              <a:latin typeface="Roboto Light"/>
              <a:ea typeface="Roboto Light"/>
              <a:cs typeface="Roboto Light"/>
              <a:sym typeface="Roboto Light"/>
            </a:endParaRPr>
          </a:p>
          <a:p>
            <a:pPr algn="just">
              <a:spcBef>
                <a:spcPts val="533"/>
              </a:spcBef>
            </a:pPr>
            <a:r>
              <a:rPr lang="en" sz="2000">
                <a:solidFill>
                  <a:schemeClr val="dk1"/>
                </a:solidFill>
                <a:latin typeface="Roboto Light"/>
                <a:ea typeface="Roboto Light"/>
                <a:cs typeface="Roboto Light"/>
                <a:sym typeface="Roboto Light"/>
              </a:rPr>
              <a:t> b)Compute the overall speedup achieved if you modify the compiler so that </a:t>
            </a:r>
            <a:r>
              <a:rPr lang="en" sz="2000" b="1">
                <a:solidFill>
                  <a:schemeClr val="dk1"/>
                </a:solidFill>
                <a:latin typeface="Roboto"/>
                <a:ea typeface="Roboto"/>
                <a:cs typeface="Roboto"/>
                <a:sym typeface="Roboto"/>
              </a:rPr>
              <a:t>62%</a:t>
            </a:r>
            <a:r>
              <a:rPr lang="en" sz="2000">
                <a:solidFill>
                  <a:schemeClr val="dk1"/>
                </a:solidFill>
                <a:latin typeface="Roboto Light"/>
                <a:ea typeface="Roboto Light"/>
                <a:cs typeface="Roboto Light"/>
                <a:sym typeface="Roboto Light"/>
              </a:rPr>
              <a:t> of the </a:t>
            </a:r>
            <a:endParaRPr sz="2000">
              <a:solidFill>
                <a:schemeClr val="dk1"/>
              </a:solidFill>
              <a:latin typeface="Roboto Light"/>
              <a:ea typeface="Roboto Light"/>
              <a:cs typeface="Roboto Light"/>
              <a:sym typeface="Roboto Light"/>
            </a:endParaRPr>
          </a:p>
          <a:p>
            <a:pPr algn="just">
              <a:spcBef>
                <a:spcPts val="533"/>
              </a:spcBef>
              <a:buClr>
                <a:schemeClr val="dk1"/>
              </a:buClr>
              <a:buSzPts val="2000"/>
            </a:pPr>
            <a:r>
              <a:rPr lang="en" sz="2000">
                <a:solidFill>
                  <a:schemeClr val="dk1"/>
                </a:solidFill>
                <a:latin typeface="Roboto Light"/>
                <a:ea typeface="Roboto Light"/>
                <a:cs typeface="Roboto Light"/>
                <a:sym typeface="Roboto Light"/>
              </a:rPr>
              <a:t>     computations can use the floating-point processor.</a:t>
            </a:r>
            <a:endParaRPr sz="2000">
              <a:solidFill>
                <a:schemeClr val="dk1"/>
              </a:solidFill>
              <a:latin typeface="Roboto Light"/>
              <a:ea typeface="Roboto Light"/>
              <a:cs typeface="Roboto Light"/>
              <a:sym typeface="Roboto Light"/>
            </a:endParaRPr>
          </a:p>
          <a:p>
            <a:pPr algn="just">
              <a:buClr>
                <a:schemeClr val="dk1"/>
              </a:buClr>
              <a:buSzPts val="2000"/>
            </a:pPr>
            <a:endParaRPr sz="2000">
              <a:solidFill>
                <a:schemeClr val="dk1"/>
              </a:solidFill>
              <a:latin typeface="Roboto Light"/>
              <a:ea typeface="Roboto Light"/>
              <a:cs typeface="Roboto Light"/>
              <a:sym typeface="Roboto Light"/>
            </a:endParaRPr>
          </a:p>
          <a:p>
            <a:pPr algn="just">
              <a:buClr>
                <a:schemeClr val="dk1"/>
              </a:buClr>
              <a:buSzPts val="2000"/>
            </a:pPr>
            <a:endParaRPr sz="2000">
              <a:solidFill>
                <a:schemeClr val="dk1"/>
              </a:solidFill>
              <a:latin typeface="Roboto Light"/>
              <a:ea typeface="Roboto Light"/>
              <a:cs typeface="Roboto Light"/>
              <a:sym typeface="Roboto Light"/>
            </a:endParaRPr>
          </a:p>
          <a:p>
            <a:pPr algn="just">
              <a:buClr>
                <a:schemeClr val="dk1"/>
              </a:buClr>
              <a:buSzPts val="2000"/>
            </a:pPr>
            <a:r>
              <a:rPr lang="en" sz="2000">
                <a:solidFill>
                  <a:schemeClr val="dk1"/>
                </a:solidFill>
                <a:latin typeface="Roboto Light"/>
                <a:ea typeface="Roboto Light"/>
                <a:cs typeface="Roboto Light"/>
                <a:sym typeface="Roboto Light"/>
              </a:rPr>
              <a:t>Question 2)  What is the speedup that could be achieved according to Amdahl’s Law if infinite number of processors are utilized for optimizing the program execution, given the fact that</a:t>
            </a:r>
            <a:r>
              <a:rPr lang="en" sz="2000" b="1">
                <a:solidFill>
                  <a:schemeClr val="dk1"/>
                </a:solidFill>
                <a:latin typeface="Roboto"/>
                <a:ea typeface="Roboto"/>
                <a:cs typeface="Roboto"/>
                <a:sym typeface="Roboto"/>
              </a:rPr>
              <a:t> 5%</a:t>
            </a:r>
            <a:r>
              <a:rPr lang="en" sz="2000">
                <a:solidFill>
                  <a:schemeClr val="dk1"/>
                </a:solidFill>
                <a:latin typeface="Roboto Light"/>
                <a:ea typeface="Roboto Light"/>
                <a:cs typeface="Roboto Light"/>
                <a:sym typeface="Roboto Light"/>
              </a:rPr>
              <a:t> of a program is sequential and the remaining part is ideally parallel?</a:t>
            </a:r>
            <a:endParaRPr sz="2000">
              <a:solidFill>
                <a:schemeClr val="dk1"/>
              </a:solidFill>
              <a:latin typeface="Roboto Light"/>
              <a:ea typeface="Roboto Light"/>
              <a:cs typeface="Roboto Light"/>
              <a:sym typeface="Roboto Light"/>
            </a:endParaRPr>
          </a:p>
          <a:p>
            <a:pPr algn="just">
              <a:buClr>
                <a:schemeClr val="dk1"/>
              </a:buClr>
              <a:buSzPts val="2000"/>
            </a:pPr>
            <a:endParaRPr sz="2667">
              <a:solidFill>
                <a:schemeClr val="dk1"/>
              </a:solidFill>
            </a:endParaRPr>
          </a:p>
          <a:p>
            <a:pPr algn="just">
              <a:buClr>
                <a:schemeClr val="dk1"/>
              </a:buClr>
              <a:buSzPts val="2000"/>
            </a:pPr>
            <a:endParaRPr sz="2667">
              <a:solidFill>
                <a:schemeClr val="dk1"/>
              </a:solidFill>
            </a:endParaRPr>
          </a:p>
          <a:p>
            <a:pPr algn="just"/>
            <a:endParaRPr sz="2400"/>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ct val="0"/>
              </a:spcBef>
              <a:buClr>
                <a:schemeClr val="dk1"/>
              </a:buClr>
              <a:buSzPts val="3240"/>
            </a:pPr>
            <a:r>
              <a:rPr lang="en-IN" sz="3240">
                <a:latin typeface="Times New Roman"/>
                <a:ea typeface="Times New Roman"/>
                <a:cs typeface="Times New Roman"/>
                <a:sym typeface="Times New Roman"/>
              </a:rPr>
              <a:t>Question-4</a:t>
            </a:r>
            <a:endParaRPr sz="3959"/>
          </a:p>
        </p:txBody>
      </p:sp>
      <p:sp>
        <p:nvSpPr>
          <p:cNvPr id="210" name="Google Shape;210;p10"/>
          <p:cNvSpPr txBox="1">
            <a:spLocks noGrp="1"/>
          </p:cNvSpPr>
          <p:nvPr>
            <p:ph type="body" idx="4294967295"/>
          </p:nvPr>
        </p:nvSpPr>
        <p:spPr>
          <a:xfrm>
            <a:off x="1981200" y="1600201"/>
            <a:ext cx="8229600" cy="4525963"/>
          </a:xfrm>
          <a:prstGeom prst="rect">
            <a:avLst/>
          </a:prstGeom>
          <a:noFill/>
          <a:ln>
            <a:noFill/>
          </a:ln>
        </p:spPr>
        <p:txBody>
          <a:bodyPr spcFirstLastPara="1" vert="horz" wrap="square" lIns="91425" tIns="45700" rIns="91425" bIns="45700" rtlCol="0" anchor="t" anchorCtr="0">
            <a:normAutofit/>
          </a:bodyPr>
          <a:lstStyle/>
          <a:p>
            <a:pPr marL="0" indent="0">
              <a:lnSpc>
                <a:spcPct val="100000"/>
              </a:lnSpc>
              <a:spcBef>
                <a:spcPct val="0"/>
              </a:spcBef>
              <a:buClr>
                <a:schemeClr val="dk1"/>
              </a:buClr>
              <a:buSzPts val="2000"/>
              <a:buNone/>
            </a:pPr>
            <a:r>
              <a:rPr lang="en-IN" sz="1200">
                <a:latin typeface="Roboto Light"/>
                <a:ea typeface="Roboto Light"/>
                <a:cs typeface="Roboto Light"/>
                <a:sym typeface="Roboto Light"/>
              </a:rPr>
              <a:t>Q4. Convert the following C statements to equivalent MIPS assembly language. Assume that the variables f, g, h are assigned to   	registers $s0, $s1, $s2 respectively. </a:t>
            </a:r>
            <a:endParaRPr sz="1200">
              <a:latin typeface="Roboto Light"/>
              <a:ea typeface="Roboto Light"/>
              <a:cs typeface="Roboto Light"/>
              <a:sym typeface="Roboto Light"/>
            </a:endParaRPr>
          </a:p>
          <a:p>
            <a:pPr marL="0" indent="0">
              <a:lnSpc>
                <a:spcPct val="100000"/>
              </a:lnSpc>
              <a:spcBef>
                <a:spcPts val="400"/>
              </a:spcBef>
              <a:buClr>
                <a:schemeClr val="dk1"/>
              </a:buClr>
              <a:buSzPts val="2000"/>
              <a:buNone/>
            </a:pPr>
            <a:r>
              <a:rPr lang="en-IN" sz="1200">
                <a:latin typeface="Roboto Light"/>
                <a:ea typeface="Roboto Light"/>
                <a:cs typeface="Roboto Light"/>
                <a:sym typeface="Roboto Light"/>
              </a:rPr>
              <a:t>            Assume that the base address of the array A and B are in registers $s6  and $s7 respectively. </a:t>
            </a:r>
            <a:endParaRPr sz="1200">
              <a:latin typeface="Roboto Light"/>
              <a:ea typeface="Roboto Light"/>
              <a:cs typeface="Roboto Light"/>
              <a:sym typeface="Roboto Light"/>
            </a:endParaRPr>
          </a:p>
          <a:p>
            <a:pPr marL="0" indent="0">
              <a:lnSpc>
                <a:spcPct val="100000"/>
              </a:lnSpc>
              <a:spcBef>
                <a:spcPts val="400"/>
              </a:spcBef>
              <a:buClr>
                <a:schemeClr val="dk1"/>
              </a:buClr>
              <a:buSzPts val="2000"/>
              <a:buNone/>
            </a:pPr>
            <a:endParaRPr sz="1200">
              <a:latin typeface="Roboto Light"/>
              <a:ea typeface="Roboto Light"/>
              <a:cs typeface="Roboto Light"/>
              <a:sym typeface="Roboto Light"/>
            </a:endParaRPr>
          </a:p>
          <a:p>
            <a:pPr marL="0" indent="0">
              <a:lnSpc>
                <a:spcPct val="100000"/>
              </a:lnSpc>
              <a:spcBef>
                <a:spcPts val="400"/>
              </a:spcBef>
              <a:buClr>
                <a:schemeClr val="dk1"/>
              </a:buClr>
              <a:buSzPts val="2000"/>
              <a:buNone/>
            </a:pPr>
            <a:r>
              <a:rPr lang="en-IN" sz="1200">
                <a:latin typeface="Roboto Light"/>
                <a:ea typeface="Roboto Light"/>
                <a:cs typeface="Roboto Light"/>
                <a:sym typeface="Roboto Light"/>
              </a:rPr>
              <a:t>    a)  f = g + h + B[4]</a:t>
            </a:r>
            <a:endParaRPr sz="1200">
              <a:latin typeface="Roboto Light"/>
              <a:ea typeface="Roboto Light"/>
              <a:cs typeface="Roboto Light"/>
              <a:sym typeface="Roboto Light"/>
            </a:endParaRPr>
          </a:p>
          <a:p>
            <a:pPr marL="0" indent="0">
              <a:lnSpc>
                <a:spcPct val="100000"/>
              </a:lnSpc>
              <a:spcBef>
                <a:spcPts val="400"/>
              </a:spcBef>
              <a:buClr>
                <a:schemeClr val="dk1"/>
              </a:buClr>
              <a:buSzPts val="2000"/>
              <a:buNone/>
            </a:pPr>
            <a:r>
              <a:rPr lang="en-IN" sz="1200">
                <a:latin typeface="Roboto Light"/>
                <a:ea typeface="Roboto Light"/>
                <a:cs typeface="Roboto Light"/>
                <a:sym typeface="Roboto Light"/>
              </a:rPr>
              <a:t>    b)  f = h + A[B[4]]</a:t>
            </a:r>
            <a:endParaRPr sz="1200">
              <a:latin typeface="Roboto Light"/>
              <a:ea typeface="Roboto Light"/>
              <a:cs typeface="Roboto Light"/>
              <a:sym typeface="Roboto Light"/>
            </a:endParaRPr>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3"/>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ct val="0"/>
              </a:spcBef>
              <a:buClr>
                <a:schemeClr val="dk1"/>
              </a:buClr>
              <a:buSzPts val="3200"/>
            </a:pPr>
            <a:r>
              <a:rPr lang="en-IN" sz="3200" b="1">
                <a:latin typeface="Times New Roman"/>
                <a:ea typeface="Times New Roman"/>
                <a:cs typeface="Times New Roman"/>
                <a:sym typeface="Times New Roman"/>
              </a:rPr>
              <a:t>Question-5</a:t>
            </a:r>
            <a:endParaRPr sz="3200" b="1">
              <a:latin typeface="Roboto"/>
              <a:ea typeface="Roboto"/>
              <a:cs typeface="Roboto"/>
              <a:sym typeface="Roboto"/>
            </a:endParaRPr>
          </a:p>
        </p:txBody>
      </p:sp>
      <p:sp>
        <p:nvSpPr>
          <p:cNvPr id="216" name="Google Shape;216;p13"/>
          <p:cNvSpPr txBox="1">
            <a:spLocks noGrp="1"/>
          </p:cNvSpPr>
          <p:nvPr>
            <p:ph type="body" idx="4294967295"/>
          </p:nvPr>
        </p:nvSpPr>
        <p:spPr>
          <a:xfrm>
            <a:off x="1981200" y="1600201"/>
            <a:ext cx="8229600" cy="4525963"/>
          </a:xfrm>
          <a:prstGeom prst="rect">
            <a:avLst/>
          </a:prstGeom>
          <a:noFill/>
          <a:ln>
            <a:noFill/>
          </a:ln>
        </p:spPr>
        <p:txBody>
          <a:bodyPr spcFirstLastPara="1" vert="horz" wrap="square" lIns="91425" tIns="45700" rIns="91425" bIns="45700" rtlCol="0" anchor="t" anchorCtr="0">
            <a:normAutofit/>
          </a:bodyPr>
          <a:lstStyle/>
          <a:p>
            <a:pPr marL="0" indent="0">
              <a:lnSpc>
                <a:spcPct val="100000"/>
              </a:lnSpc>
              <a:spcBef>
                <a:spcPct val="0"/>
              </a:spcBef>
              <a:buClr>
                <a:schemeClr val="dk1"/>
              </a:buClr>
              <a:buSzPts val="2000"/>
              <a:buNone/>
            </a:pPr>
            <a:r>
              <a:rPr lang="en-IN" sz="1200">
                <a:latin typeface="Roboto Light"/>
                <a:ea typeface="Roboto Light"/>
                <a:cs typeface="Roboto Light"/>
                <a:sym typeface="Roboto Light"/>
              </a:rPr>
              <a:t>Q5. If the instruction set of the MIPS processor is modified, the instruction format must also be changed. For each of the suggested changes, show the size of the bit fields of an R-type format instruction. What is the total number of bits needed for each instruction?</a:t>
            </a:r>
            <a:endParaRPr sz="1200">
              <a:latin typeface="Roboto Light"/>
              <a:ea typeface="Roboto Light"/>
              <a:cs typeface="Roboto Light"/>
              <a:sym typeface="Roboto Light"/>
            </a:endParaRPr>
          </a:p>
          <a:p>
            <a:pPr marL="0" indent="0">
              <a:lnSpc>
                <a:spcPct val="100000"/>
              </a:lnSpc>
              <a:spcBef>
                <a:spcPts val="400"/>
              </a:spcBef>
              <a:buClr>
                <a:schemeClr val="dk1"/>
              </a:buClr>
              <a:buSzPts val="2000"/>
              <a:buNone/>
            </a:pPr>
            <a:endParaRPr sz="1200">
              <a:latin typeface="Roboto Light"/>
              <a:ea typeface="Roboto Light"/>
              <a:cs typeface="Roboto Light"/>
              <a:sym typeface="Roboto Light"/>
            </a:endParaRPr>
          </a:p>
          <a:p>
            <a:pPr marL="457200" indent="-406400">
              <a:lnSpc>
                <a:spcPct val="100000"/>
              </a:lnSpc>
              <a:spcBef>
                <a:spcPts val="400"/>
              </a:spcBef>
              <a:buClr>
                <a:schemeClr val="dk1"/>
              </a:buClr>
              <a:buSzPts val="1200"/>
              <a:buFont typeface="Roboto Light"/>
              <a:buAutoNum type="alphaLcParenR"/>
            </a:pPr>
            <a:r>
              <a:rPr lang="en-IN" sz="1200">
                <a:latin typeface="Roboto Light"/>
                <a:ea typeface="Roboto Light"/>
                <a:cs typeface="Roboto Light"/>
                <a:sym typeface="Roboto Light"/>
              </a:rPr>
              <a:t>8 registers.</a:t>
            </a:r>
            <a:endParaRPr sz="1200">
              <a:latin typeface="Roboto Light"/>
              <a:ea typeface="Roboto Light"/>
              <a:cs typeface="Roboto Light"/>
              <a:sym typeface="Roboto Light"/>
            </a:endParaRPr>
          </a:p>
          <a:p>
            <a:pPr marL="457200" indent="-406400">
              <a:lnSpc>
                <a:spcPct val="100000"/>
              </a:lnSpc>
              <a:spcBef>
                <a:spcPts val="400"/>
              </a:spcBef>
              <a:buClr>
                <a:schemeClr val="dk1"/>
              </a:buClr>
              <a:buSzPts val="1200"/>
              <a:buFont typeface="Roboto Light"/>
              <a:buAutoNum type="alphaLcParenR"/>
            </a:pPr>
            <a:r>
              <a:rPr lang="en-IN" sz="1200">
                <a:latin typeface="Roboto Light"/>
                <a:ea typeface="Roboto Light"/>
                <a:cs typeface="Roboto Light"/>
                <a:sym typeface="Roboto Light"/>
              </a:rPr>
              <a:t>10 bit immediate constants</a:t>
            </a:r>
            <a:endParaRPr sz="1200">
              <a:latin typeface="Roboto Light"/>
              <a:ea typeface="Roboto Light"/>
              <a:cs typeface="Roboto Light"/>
              <a:sym typeface="Roboto Light"/>
            </a:endParaRPr>
          </a:p>
          <a:p>
            <a:pPr marL="457200" indent="-406400">
              <a:lnSpc>
                <a:spcPct val="100000"/>
              </a:lnSpc>
              <a:spcBef>
                <a:spcPts val="400"/>
              </a:spcBef>
              <a:buClr>
                <a:schemeClr val="dk1"/>
              </a:buClr>
              <a:buSzPts val="1200"/>
              <a:buFont typeface="Roboto Light"/>
              <a:buAutoNum type="alphaLcParenR"/>
            </a:pPr>
            <a:r>
              <a:rPr lang="en-IN" sz="1200">
                <a:latin typeface="Roboto Light"/>
                <a:ea typeface="Roboto Light"/>
                <a:cs typeface="Roboto Light"/>
                <a:sym typeface="Roboto Light"/>
              </a:rPr>
              <a:t>128 Registers.</a:t>
            </a:r>
            <a:endParaRPr sz="1200">
              <a:latin typeface="Roboto Light"/>
              <a:ea typeface="Roboto Light"/>
              <a:cs typeface="Roboto Light"/>
              <a:sym typeface="Roboto Light"/>
            </a:endParaRP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10: Arithmetic for Computers</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506FA0B0-ED6E-632C-5D13-8C65024AAC6B}"/>
              </a:ext>
            </a:extLst>
          </p:cNvPr>
          <p:cNvSpPr>
            <a:spLocks noGrp="1" noChangeArrowheads="1"/>
          </p:cNvSpPr>
          <p:nvPr>
            <p:ph sz="quarter" idx="10"/>
          </p:nvPr>
        </p:nvSpPr>
        <p:spPr>
          <a:xfrm>
            <a:off x="406400" y="152400"/>
            <a:ext cx="8432800" cy="1143000"/>
          </a:xfrm>
        </p:spPr>
        <p:txBody>
          <a:bodyPr/>
          <a:lstStyle/>
          <a:p>
            <a:pPr eaLnBrk="1" hangingPunct="1"/>
            <a:r>
              <a:rPr lang="en-AU" altLang="en-US"/>
              <a:t>Arithmetic for Computers</a:t>
            </a:r>
          </a:p>
        </p:txBody>
      </p:sp>
      <p:sp>
        <p:nvSpPr>
          <p:cNvPr id="5" name="Rectangle 5">
            <a:extLst>
              <a:ext uri="{FF2B5EF4-FFF2-40B4-BE49-F238E27FC236}">
                <a16:creationId xmlns:a16="http://schemas.microsoft.com/office/drawing/2014/main" id="{410117FD-91C8-71E2-9E55-56236479777A}"/>
              </a:ext>
            </a:extLst>
          </p:cNvPr>
          <p:cNvSpPr txBox="1">
            <a:spLocks noChangeArrowheads="1"/>
          </p:cNvSpPr>
          <p:nvPr/>
        </p:nvSpPr>
        <p:spPr>
          <a:xfrm>
            <a:off x="487362"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dirty="0"/>
              <a:t>Operations on integers</a:t>
            </a:r>
          </a:p>
          <a:p>
            <a:pPr lvl="1"/>
            <a:r>
              <a:rPr lang="en-AU" altLang="en-US" dirty="0"/>
              <a:t>Addition and subtraction</a:t>
            </a:r>
          </a:p>
          <a:p>
            <a:pPr lvl="1"/>
            <a:r>
              <a:rPr lang="en-AU" altLang="en-US" dirty="0"/>
              <a:t>Multiplication and division</a:t>
            </a:r>
          </a:p>
          <a:p>
            <a:pPr lvl="1"/>
            <a:r>
              <a:rPr lang="en-AU" altLang="en-US" dirty="0"/>
              <a:t>Dealing with overflow</a:t>
            </a:r>
          </a:p>
          <a:p>
            <a:r>
              <a:rPr lang="en-AU" altLang="en-US" dirty="0"/>
              <a:t>Floating-point real numbers</a:t>
            </a:r>
          </a:p>
          <a:p>
            <a:pPr lvl="1"/>
            <a:r>
              <a:rPr lang="en-AU" altLang="en-US" dirty="0"/>
              <a:t>Representation and operations </a:t>
            </a:r>
          </a:p>
        </p:txBody>
      </p:sp>
    </p:spTree>
    <p:extLst>
      <p:ext uri="{BB962C8B-B14F-4D97-AF65-F5344CB8AC3E}">
        <p14:creationId xmlns:p14="http://schemas.microsoft.com/office/powerpoint/2010/main" val="3265909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7D96A52-E761-EED4-4DD7-A23E85689737}"/>
              </a:ext>
            </a:extLst>
          </p:cNvPr>
          <p:cNvSpPr>
            <a:spLocks noGrp="1" noChangeArrowheads="1"/>
          </p:cNvSpPr>
          <p:nvPr>
            <p:ph sz="quarter" idx="10"/>
          </p:nvPr>
        </p:nvSpPr>
        <p:spPr>
          <a:xfrm>
            <a:off x="406400" y="152400"/>
            <a:ext cx="8432800" cy="1143000"/>
          </a:xfrm>
        </p:spPr>
        <p:txBody>
          <a:bodyPr/>
          <a:lstStyle/>
          <a:p>
            <a:pPr eaLnBrk="1" hangingPunct="1"/>
            <a:r>
              <a:rPr lang="en-AU" altLang="en-US"/>
              <a:t>Integer Addition</a:t>
            </a:r>
          </a:p>
        </p:txBody>
      </p:sp>
      <p:pic>
        <p:nvPicPr>
          <p:cNvPr id="4" name="Picture 9" descr="f03-01-P374493">
            <a:extLst>
              <a:ext uri="{FF2B5EF4-FFF2-40B4-BE49-F238E27FC236}">
                <a16:creationId xmlns:a16="http://schemas.microsoft.com/office/drawing/2014/main" id="{B39C4EB9-0CEF-325C-19D2-2C7F9701F5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188623"/>
            <a:ext cx="6938962"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4453CABB-43A3-632D-FAB7-07E3A0F4C720}"/>
              </a:ext>
            </a:extLst>
          </p:cNvPr>
          <p:cNvSpPr txBox="1">
            <a:spLocks noChangeArrowheads="1"/>
          </p:cNvSpPr>
          <p:nvPr/>
        </p:nvSpPr>
        <p:spPr>
          <a:xfrm>
            <a:off x="406400" y="1469486"/>
            <a:ext cx="8270875" cy="67468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Example: 7 + 6</a:t>
            </a:r>
            <a:endParaRPr lang="en-AU" altLang="en-US"/>
          </a:p>
        </p:txBody>
      </p:sp>
      <p:sp>
        <p:nvSpPr>
          <p:cNvPr id="6" name="Rectangle 7">
            <a:extLst>
              <a:ext uri="{FF2B5EF4-FFF2-40B4-BE49-F238E27FC236}">
                <a16:creationId xmlns:a16="http://schemas.microsoft.com/office/drawing/2014/main" id="{7165C65D-CF3B-C1B0-3738-02330D832E9E}"/>
              </a:ext>
            </a:extLst>
          </p:cNvPr>
          <p:cNvSpPr>
            <a:spLocks noChangeArrowheads="1"/>
          </p:cNvSpPr>
          <p:nvPr/>
        </p:nvSpPr>
        <p:spPr bwMode="auto">
          <a:xfrm>
            <a:off x="406400" y="3988848"/>
            <a:ext cx="777240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Overflow if result out of range</a:t>
            </a:r>
          </a:p>
          <a:p>
            <a:pPr lvl="1" eaLnBrk="1" hangingPunct="1"/>
            <a:r>
              <a:rPr lang="en-US" altLang="en-US" sz="2400"/>
              <a:t>Adding +ve and –ve operands, no overflow</a:t>
            </a:r>
          </a:p>
          <a:p>
            <a:pPr lvl="1" eaLnBrk="1" hangingPunct="1"/>
            <a:r>
              <a:rPr lang="en-US" altLang="en-US" sz="2400"/>
              <a:t>Adding two +ve operands</a:t>
            </a:r>
          </a:p>
          <a:p>
            <a:pPr lvl="2" eaLnBrk="1" hangingPunct="1"/>
            <a:r>
              <a:rPr lang="en-US" altLang="en-US" sz="2000"/>
              <a:t>Overflow if result sign is 1</a:t>
            </a:r>
          </a:p>
          <a:p>
            <a:pPr lvl="1" eaLnBrk="1" hangingPunct="1"/>
            <a:r>
              <a:rPr lang="en-US" altLang="en-US" sz="2400"/>
              <a:t>Adding two –ve operands</a:t>
            </a:r>
          </a:p>
          <a:p>
            <a:pPr lvl="2" eaLnBrk="1" hangingPunct="1"/>
            <a:r>
              <a:rPr lang="en-US" altLang="en-US" sz="2000"/>
              <a:t>Overflow if result sign is 0</a:t>
            </a:r>
          </a:p>
        </p:txBody>
      </p:sp>
    </p:spTree>
    <p:extLst>
      <p:ext uri="{BB962C8B-B14F-4D97-AF65-F5344CB8AC3E}">
        <p14:creationId xmlns:p14="http://schemas.microsoft.com/office/powerpoint/2010/main" val="119458281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7C12964-7D43-54CF-D47A-FF301FA8D4FD}"/>
              </a:ext>
            </a:extLst>
          </p:cNvPr>
          <p:cNvSpPr>
            <a:spLocks noGrp="1" noChangeArrowheads="1"/>
          </p:cNvSpPr>
          <p:nvPr>
            <p:ph sz="quarter" idx="10"/>
          </p:nvPr>
        </p:nvSpPr>
        <p:spPr>
          <a:xfrm>
            <a:off x="406400" y="152400"/>
            <a:ext cx="8432800" cy="1143000"/>
          </a:xfrm>
        </p:spPr>
        <p:txBody>
          <a:bodyPr/>
          <a:lstStyle/>
          <a:p>
            <a:pPr eaLnBrk="1" hangingPunct="1"/>
            <a:r>
              <a:rPr lang="en-US" altLang="en-US"/>
              <a:t>Integer Subtraction</a:t>
            </a:r>
            <a:endParaRPr lang="en-AU" altLang="en-US"/>
          </a:p>
        </p:txBody>
      </p:sp>
      <p:sp>
        <p:nvSpPr>
          <p:cNvPr id="4" name="Rectangle 5">
            <a:extLst>
              <a:ext uri="{FF2B5EF4-FFF2-40B4-BE49-F238E27FC236}">
                <a16:creationId xmlns:a16="http://schemas.microsoft.com/office/drawing/2014/main" id="{C0459C9D-0E07-F1BE-0FDA-B92D2E9C9C04}"/>
              </a:ext>
            </a:extLst>
          </p:cNvPr>
          <p:cNvSpPr txBox="1">
            <a:spLocks noChangeArrowheads="1"/>
          </p:cNvSpPr>
          <p:nvPr/>
        </p:nvSpPr>
        <p:spPr>
          <a:xfrm>
            <a:off x="406400" y="1494653"/>
            <a:ext cx="9584888"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Add negation of second operand</a:t>
            </a:r>
          </a:p>
          <a:p>
            <a:r>
              <a:rPr lang="en-US" altLang="en-US" sz="2800"/>
              <a:t>Example: 7 – 6 = 7 + (–6)</a:t>
            </a:r>
          </a:p>
          <a:p>
            <a:pPr lvl="1">
              <a:buFont typeface="Wingdings" panose="05000000000000000000" pitchFamily="2" charset="2"/>
              <a:buNone/>
            </a:pPr>
            <a:r>
              <a:rPr lang="en-US" altLang="en-US" sz="2400"/>
              <a:t>	+7:	0000 0000 … 0000 0111</a:t>
            </a:r>
            <a:br>
              <a:rPr lang="en-US" altLang="en-US" sz="2400"/>
            </a:br>
            <a:r>
              <a:rPr lang="en-US" altLang="en-US" sz="2400" u="sng"/>
              <a:t>–6:	1111 1111 … 1111 1010</a:t>
            </a:r>
            <a:br>
              <a:rPr lang="en-US" altLang="en-US" sz="2400"/>
            </a:br>
            <a:r>
              <a:rPr lang="en-US" altLang="en-US" sz="2400"/>
              <a:t>+1:	0000 0000 … 0000 0001</a:t>
            </a:r>
          </a:p>
          <a:p>
            <a:r>
              <a:rPr lang="en-US" altLang="en-US" sz="2800"/>
              <a:t>Overflow if result out of range</a:t>
            </a:r>
          </a:p>
          <a:p>
            <a:pPr lvl="1"/>
            <a:r>
              <a:rPr lang="en-US" altLang="en-US" sz="2400"/>
              <a:t>Subtracting two +ve or two –ve operands, no overflow</a:t>
            </a:r>
          </a:p>
          <a:p>
            <a:pPr lvl="1"/>
            <a:r>
              <a:rPr lang="en-US" altLang="en-US" sz="2400"/>
              <a:t>Subtracting +ve from –ve operand</a:t>
            </a:r>
          </a:p>
          <a:p>
            <a:pPr lvl="2"/>
            <a:r>
              <a:rPr lang="en-US" altLang="en-US"/>
              <a:t>Overflow if result sign is 0</a:t>
            </a:r>
          </a:p>
          <a:p>
            <a:pPr lvl="1"/>
            <a:r>
              <a:rPr lang="en-US" altLang="en-US" sz="2400"/>
              <a:t>Subtracting –ve from +ve operand</a:t>
            </a:r>
          </a:p>
          <a:p>
            <a:pPr lvl="2"/>
            <a:r>
              <a:rPr lang="en-US" altLang="en-US"/>
              <a:t>Overflow if result sign is 1</a:t>
            </a:r>
          </a:p>
        </p:txBody>
      </p:sp>
    </p:spTree>
    <p:extLst>
      <p:ext uri="{BB962C8B-B14F-4D97-AF65-F5344CB8AC3E}">
        <p14:creationId xmlns:p14="http://schemas.microsoft.com/office/powerpoint/2010/main" val="1851239485"/>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CE79000-DE7C-688A-F03C-6FFAECB1CF97}"/>
              </a:ext>
            </a:extLst>
          </p:cNvPr>
          <p:cNvSpPr>
            <a:spLocks noGrp="1" noChangeArrowheads="1"/>
          </p:cNvSpPr>
          <p:nvPr>
            <p:ph sz="quarter" idx="10"/>
          </p:nvPr>
        </p:nvSpPr>
        <p:spPr>
          <a:xfrm>
            <a:off x="406400" y="152400"/>
            <a:ext cx="8432800" cy="1143000"/>
          </a:xfrm>
        </p:spPr>
        <p:txBody>
          <a:bodyPr/>
          <a:lstStyle/>
          <a:p>
            <a:pPr eaLnBrk="1" hangingPunct="1"/>
            <a:r>
              <a:rPr lang="en-US" altLang="en-US"/>
              <a:t>Dealing with Overflow</a:t>
            </a:r>
            <a:endParaRPr lang="en-AU" altLang="en-US"/>
          </a:p>
        </p:txBody>
      </p:sp>
      <p:sp>
        <p:nvSpPr>
          <p:cNvPr id="4" name="Rectangle 5">
            <a:extLst>
              <a:ext uri="{FF2B5EF4-FFF2-40B4-BE49-F238E27FC236}">
                <a16:creationId xmlns:a16="http://schemas.microsoft.com/office/drawing/2014/main" id="{758435A1-6F9D-31D3-F2BA-A1947F23424A}"/>
              </a:ext>
            </a:extLst>
          </p:cNvPr>
          <p:cNvSpPr txBox="1">
            <a:spLocks noChangeArrowheads="1"/>
          </p:cNvSpPr>
          <p:nvPr/>
        </p:nvSpPr>
        <p:spPr>
          <a:xfrm>
            <a:off x="281542" y="1461097"/>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Some languages (e.g., C) ignore overflow</a:t>
            </a:r>
          </a:p>
          <a:p>
            <a:pPr lvl="1">
              <a:lnSpc>
                <a:spcPct val="90000"/>
              </a:lnSpc>
            </a:pPr>
            <a:r>
              <a:rPr lang="en-US" altLang="en-US"/>
              <a:t>Use MIPS </a:t>
            </a:r>
            <a:r>
              <a:rPr lang="en-US" altLang="en-US">
                <a:latin typeface="Lucida Console" panose="020B0609040504020204" pitchFamily="49" charset="0"/>
              </a:rPr>
              <a:t>addu</a:t>
            </a:r>
            <a:r>
              <a:rPr lang="en-US" altLang="en-US"/>
              <a:t>, </a:t>
            </a:r>
            <a:r>
              <a:rPr lang="en-US" altLang="en-US">
                <a:latin typeface="Lucida Console" panose="020B0609040504020204" pitchFamily="49" charset="0"/>
              </a:rPr>
              <a:t>addui</a:t>
            </a:r>
            <a:r>
              <a:rPr lang="en-US" altLang="en-US"/>
              <a:t>, </a:t>
            </a:r>
            <a:r>
              <a:rPr lang="en-US" altLang="en-US">
                <a:latin typeface="Lucida Console" panose="020B0609040504020204" pitchFamily="49" charset="0"/>
              </a:rPr>
              <a:t>subu</a:t>
            </a:r>
            <a:r>
              <a:rPr lang="en-US" altLang="en-US"/>
              <a:t> instructions</a:t>
            </a:r>
          </a:p>
          <a:p>
            <a:pPr>
              <a:lnSpc>
                <a:spcPct val="90000"/>
              </a:lnSpc>
            </a:pPr>
            <a:r>
              <a:rPr lang="en-US" altLang="en-US"/>
              <a:t>Other languages (e.g., Ada, Fortran) require raising an exception</a:t>
            </a:r>
          </a:p>
          <a:p>
            <a:pPr lvl="1">
              <a:lnSpc>
                <a:spcPct val="90000"/>
              </a:lnSpc>
            </a:pPr>
            <a:r>
              <a:rPr lang="en-US" altLang="en-US"/>
              <a:t>Use MIPS </a:t>
            </a:r>
            <a:r>
              <a:rPr lang="en-US" altLang="en-US">
                <a:latin typeface="Lucida Console" panose="020B0609040504020204" pitchFamily="49" charset="0"/>
              </a:rPr>
              <a:t>add</a:t>
            </a:r>
            <a:r>
              <a:rPr lang="en-US" altLang="en-US"/>
              <a:t>, </a:t>
            </a:r>
            <a:r>
              <a:rPr lang="en-US" altLang="en-US">
                <a:latin typeface="Lucida Console" panose="020B0609040504020204" pitchFamily="49" charset="0"/>
              </a:rPr>
              <a:t>addi</a:t>
            </a:r>
            <a:r>
              <a:rPr lang="en-US" altLang="en-US"/>
              <a:t>, </a:t>
            </a:r>
            <a:r>
              <a:rPr lang="en-US" altLang="en-US">
                <a:latin typeface="Lucida Console" panose="020B0609040504020204" pitchFamily="49" charset="0"/>
              </a:rPr>
              <a:t>sub</a:t>
            </a:r>
            <a:r>
              <a:rPr lang="en-US" altLang="en-US"/>
              <a:t> instructions</a:t>
            </a:r>
          </a:p>
          <a:p>
            <a:pPr lvl="1">
              <a:lnSpc>
                <a:spcPct val="90000"/>
              </a:lnSpc>
            </a:pPr>
            <a:r>
              <a:rPr lang="en-US" altLang="en-US"/>
              <a:t>On overflow, invoke exception handler</a:t>
            </a:r>
          </a:p>
          <a:p>
            <a:pPr lvl="2"/>
            <a:r>
              <a:rPr lang="en-US" altLang="en-US"/>
              <a:t>Save PC in exception program counter (EPC) register</a:t>
            </a:r>
          </a:p>
          <a:p>
            <a:pPr lvl="2"/>
            <a:r>
              <a:rPr lang="en-US" altLang="en-US"/>
              <a:t>Jump to predefined handler address</a:t>
            </a:r>
          </a:p>
          <a:p>
            <a:pPr lvl="2"/>
            <a:r>
              <a:rPr lang="en-US" altLang="en-US">
                <a:latin typeface="Lucida Console" panose="020B0609040504020204" pitchFamily="49" charset="0"/>
              </a:rPr>
              <a:t>mfc0</a:t>
            </a:r>
            <a:r>
              <a:rPr lang="en-US" altLang="en-US"/>
              <a:t> (move from coprocessor reg) instruction can retrieve EPC value, to return after corrective action</a:t>
            </a:r>
          </a:p>
        </p:txBody>
      </p:sp>
    </p:spTree>
    <p:extLst>
      <p:ext uri="{BB962C8B-B14F-4D97-AF65-F5344CB8AC3E}">
        <p14:creationId xmlns:p14="http://schemas.microsoft.com/office/powerpoint/2010/main" val="407807120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Opening the Box</a:t>
            </a:r>
            <a:endParaRPr lang="en-IN"/>
          </a:p>
        </p:txBody>
      </p:sp>
      <p:pic>
        <p:nvPicPr>
          <p:cNvPr id="4" name="Picture 2" descr="Inside the iPhone Xs Max">
            <a:extLst>
              <a:ext uri="{FF2B5EF4-FFF2-40B4-BE49-F238E27FC236}">
                <a16:creationId xmlns:a16="http://schemas.microsoft.com/office/drawing/2014/main" id="{84571BC5-285C-A250-1396-F719BD0C7DE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71584" y="1412344"/>
            <a:ext cx="3892498" cy="259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iPhone Xs Max - Board Shot">
            <a:extLst>
              <a:ext uri="{FF2B5EF4-FFF2-40B4-BE49-F238E27FC236}">
                <a16:creationId xmlns:a16="http://schemas.microsoft.com/office/drawing/2014/main" id="{6AC9D908-91A3-BEA2-1DD7-ED5DFE9A10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341900" y="2902445"/>
            <a:ext cx="5113337"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5694355"/>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1E8B200-CBED-43C4-452D-937851489719}"/>
              </a:ext>
            </a:extLst>
          </p:cNvPr>
          <p:cNvSpPr>
            <a:spLocks noGrp="1" noChangeArrowheads="1"/>
          </p:cNvSpPr>
          <p:nvPr>
            <p:ph sz="quarter" idx="10"/>
          </p:nvPr>
        </p:nvSpPr>
        <p:spPr>
          <a:xfrm>
            <a:off x="406400" y="152400"/>
            <a:ext cx="8432800" cy="1143000"/>
          </a:xfrm>
        </p:spPr>
        <p:txBody>
          <a:bodyPr/>
          <a:lstStyle/>
          <a:p>
            <a:pPr eaLnBrk="1" hangingPunct="1"/>
            <a:r>
              <a:rPr lang="en-US" altLang="en-US"/>
              <a:t>Multiplication</a:t>
            </a:r>
            <a:endParaRPr lang="en-AU" altLang="en-US"/>
          </a:p>
        </p:txBody>
      </p:sp>
      <p:sp>
        <p:nvSpPr>
          <p:cNvPr id="4" name="Rectangle 3">
            <a:extLst>
              <a:ext uri="{FF2B5EF4-FFF2-40B4-BE49-F238E27FC236}">
                <a16:creationId xmlns:a16="http://schemas.microsoft.com/office/drawing/2014/main" id="{1802285F-9E44-9634-727C-ACB139E266C3}"/>
              </a:ext>
            </a:extLst>
          </p:cNvPr>
          <p:cNvSpPr txBox="1">
            <a:spLocks noChangeArrowheads="1"/>
          </p:cNvSpPr>
          <p:nvPr/>
        </p:nvSpPr>
        <p:spPr>
          <a:xfrm>
            <a:off x="759714" y="1410763"/>
            <a:ext cx="8270875" cy="7667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Start with long-multiplication approach</a:t>
            </a:r>
            <a:endParaRPr lang="en-AU" altLang="en-US"/>
          </a:p>
        </p:txBody>
      </p:sp>
      <p:grpSp>
        <p:nvGrpSpPr>
          <p:cNvPr id="5" name="Group 4">
            <a:extLst>
              <a:ext uri="{FF2B5EF4-FFF2-40B4-BE49-F238E27FC236}">
                <a16:creationId xmlns:a16="http://schemas.microsoft.com/office/drawing/2014/main" id="{AC5FF77C-DEDF-07C7-A285-3BCA27065B26}"/>
              </a:ext>
            </a:extLst>
          </p:cNvPr>
          <p:cNvGrpSpPr/>
          <p:nvPr/>
        </p:nvGrpSpPr>
        <p:grpSpPr>
          <a:xfrm>
            <a:off x="1883664" y="2634725"/>
            <a:ext cx="1250950" cy="2225675"/>
            <a:chOff x="703" y="1616"/>
            <a:chExt cx="788" cy="1402"/>
          </a:xfrm>
        </p:grpSpPr>
        <p:sp>
          <p:nvSpPr>
            <p:cNvPr id="6" name="Text Box 5">
              <a:extLst>
                <a:ext uri="{FF2B5EF4-FFF2-40B4-BE49-F238E27FC236}">
                  <a16:creationId xmlns:a16="http://schemas.microsoft.com/office/drawing/2014/main" id="{E65DDA9C-34B3-43CF-2EA7-AE7B26FA328C}"/>
                </a:ext>
              </a:extLst>
            </p:cNvPr>
            <p:cNvSpPr txBox="1">
              <a:spLocks noChangeArrowheads="1"/>
            </p:cNvSpPr>
            <p:nvPr/>
          </p:nvSpPr>
          <p:spPr bwMode="auto">
            <a:xfrm>
              <a:off x="703" y="1616"/>
              <a:ext cx="788"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latin typeface="Lucida Console" panose="020B0609040504020204" pitchFamily="49" charset="0"/>
                </a:rPr>
                <a:t>   1000</a:t>
              </a:r>
            </a:p>
            <a:p>
              <a:pPr>
                <a:spcBef>
                  <a:spcPct val="0"/>
                </a:spcBef>
                <a:buClrTx/>
                <a:buSzTx/>
                <a:buFontTx/>
                <a:buNone/>
              </a:pPr>
              <a:r>
                <a:rPr lang="en-US" altLang="en-US" sz="2000">
                  <a:latin typeface="Lucida Console" panose="020B0609040504020204" pitchFamily="49" charset="0"/>
                </a:rPr>
                <a:t>×  1001</a:t>
              </a:r>
            </a:p>
            <a:p>
              <a:pPr>
                <a:spcBef>
                  <a:spcPct val="0"/>
                </a:spcBef>
                <a:buClrTx/>
                <a:buSzTx/>
                <a:buFontTx/>
                <a:buNone/>
              </a:pPr>
              <a:r>
                <a:rPr lang="en-US" altLang="en-US" sz="2000">
                  <a:latin typeface="Lucida Console" panose="020B0609040504020204" pitchFamily="49" charset="0"/>
                </a:rPr>
                <a:t>   1000</a:t>
              </a:r>
            </a:p>
            <a:p>
              <a:pPr>
                <a:spcBef>
                  <a:spcPct val="0"/>
                </a:spcBef>
                <a:buClrTx/>
                <a:buSzTx/>
                <a:buFontTx/>
                <a:buNone/>
              </a:pPr>
              <a:r>
                <a:rPr lang="en-US" altLang="en-US" sz="2000">
                  <a:latin typeface="Lucida Console" panose="020B0609040504020204" pitchFamily="49" charset="0"/>
                </a:rPr>
                <a:t>  0000 </a:t>
              </a:r>
            </a:p>
            <a:p>
              <a:pPr>
                <a:spcBef>
                  <a:spcPct val="0"/>
                </a:spcBef>
                <a:buClrTx/>
                <a:buSzTx/>
                <a:buFontTx/>
                <a:buNone/>
              </a:pPr>
              <a:r>
                <a:rPr lang="en-US" altLang="en-US" sz="2000">
                  <a:latin typeface="Lucida Console" panose="020B0609040504020204" pitchFamily="49" charset="0"/>
                </a:rPr>
                <a:t> 0000  </a:t>
              </a:r>
            </a:p>
            <a:p>
              <a:pPr>
                <a:spcBef>
                  <a:spcPct val="0"/>
                </a:spcBef>
                <a:buClrTx/>
                <a:buSzTx/>
                <a:buFontTx/>
                <a:buNone/>
              </a:pPr>
              <a:r>
                <a:rPr lang="en-US" altLang="en-US" sz="2000">
                  <a:latin typeface="Lucida Console" panose="020B0609040504020204" pitchFamily="49" charset="0"/>
                </a:rPr>
                <a:t>1000   </a:t>
              </a:r>
            </a:p>
            <a:p>
              <a:pPr>
                <a:spcBef>
                  <a:spcPct val="0"/>
                </a:spcBef>
                <a:buClrTx/>
                <a:buSzTx/>
                <a:buFontTx/>
                <a:buNone/>
              </a:pPr>
              <a:r>
                <a:rPr lang="en-US" altLang="en-US" sz="2000">
                  <a:latin typeface="Lucida Console" panose="020B0609040504020204" pitchFamily="49" charset="0"/>
                </a:rPr>
                <a:t>1001000</a:t>
              </a:r>
              <a:endParaRPr lang="en-AU" altLang="en-US" sz="2000">
                <a:latin typeface="Lucida Console" panose="020B0609040504020204" pitchFamily="49" charset="0"/>
              </a:endParaRPr>
            </a:p>
          </p:txBody>
        </p:sp>
        <p:sp>
          <p:nvSpPr>
            <p:cNvPr id="7" name="Line 6">
              <a:extLst>
                <a:ext uri="{FF2B5EF4-FFF2-40B4-BE49-F238E27FC236}">
                  <a16:creationId xmlns:a16="http://schemas.microsoft.com/office/drawing/2014/main" id="{34EB087A-BB30-6B02-8F9B-4E6F8F278863}"/>
                </a:ext>
              </a:extLst>
            </p:cNvPr>
            <p:cNvSpPr>
              <a:spLocks noChangeShapeType="1"/>
            </p:cNvSpPr>
            <p:nvPr/>
          </p:nvSpPr>
          <p:spPr bwMode="auto">
            <a:xfrm flipH="1">
              <a:off x="703" y="2024"/>
              <a:ext cx="77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Line 7">
              <a:extLst>
                <a:ext uri="{FF2B5EF4-FFF2-40B4-BE49-F238E27FC236}">
                  <a16:creationId xmlns:a16="http://schemas.microsoft.com/office/drawing/2014/main" id="{7F36669F-F5DE-F796-155A-A531B10FA8BE}"/>
                </a:ext>
              </a:extLst>
            </p:cNvPr>
            <p:cNvSpPr>
              <a:spLocks noChangeShapeType="1"/>
            </p:cNvSpPr>
            <p:nvPr/>
          </p:nvSpPr>
          <p:spPr bwMode="auto">
            <a:xfrm flipH="1">
              <a:off x="703" y="2795"/>
              <a:ext cx="77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 name="Text Box 9">
            <a:extLst>
              <a:ext uri="{FF2B5EF4-FFF2-40B4-BE49-F238E27FC236}">
                <a16:creationId xmlns:a16="http://schemas.microsoft.com/office/drawing/2014/main" id="{5C867029-3C54-2F96-9C8D-F571D6F58B37}"/>
              </a:ext>
            </a:extLst>
          </p:cNvPr>
          <p:cNvSpPr txBox="1">
            <a:spLocks noChangeArrowheads="1"/>
          </p:cNvSpPr>
          <p:nvPr/>
        </p:nvSpPr>
        <p:spPr bwMode="auto">
          <a:xfrm>
            <a:off x="758126" y="5089000"/>
            <a:ext cx="2305050" cy="92551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Length of product is the sum of operand lengths</a:t>
            </a:r>
            <a:endParaRPr lang="en-AU" altLang="en-US" sz="1800"/>
          </a:p>
        </p:txBody>
      </p:sp>
      <p:sp>
        <p:nvSpPr>
          <p:cNvPr id="10" name="AutoShape 10">
            <a:extLst>
              <a:ext uri="{FF2B5EF4-FFF2-40B4-BE49-F238E27FC236}">
                <a16:creationId xmlns:a16="http://schemas.microsoft.com/office/drawing/2014/main" id="{3A2ECEFC-CCD0-BD1D-99A2-0655F6D0C6DC}"/>
              </a:ext>
            </a:extLst>
          </p:cNvPr>
          <p:cNvSpPr/>
          <p:nvPr/>
        </p:nvSpPr>
        <p:spPr bwMode="auto">
          <a:xfrm>
            <a:off x="254889" y="2375963"/>
            <a:ext cx="1439862" cy="330200"/>
          </a:xfrm>
          <a:prstGeom prst="borderCallout1">
            <a:avLst>
              <a:gd name="adj1" fmla="val 34616"/>
              <a:gd name="adj2" fmla="val 105292"/>
              <a:gd name="adj3" fmla="val 121634"/>
              <a:gd name="adj4" fmla="val 144875"/>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multiplicand</a:t>
            </a:r>
            <a:endParaRPr lang="en-AU" altLang="en-US" sz="1600"/>
          </a:p>
        </p:txBody>
      </p:sp>
      <p:sp>
        <p:nvSpPr>
          <p:cNvPr id="11" name="AutoShape 11">
            <a:extLst>
              <a:ext uri="{FF2B5EF4-FFF2-40B4-BE49-F238E27FC236}">
                <a16:creationId xmlns:a16="http://schemas.microsoft.com/office/drawing/2014/main" id="{7A5299AA-816E-58D3-326C-37BF00EFDA09}"/>
              </a:ext>
            </a:extLst>
          </p:cNvPr>
          <p:cNvSpPr/>
          <p:nvPr/>
        </p:nvSpPr>
        <p:spPr bwMode="auto">
          <a:xfrm>
            <a:off x="254889" y="2850625"/>
            <a:ext cx="1439862" cy="330200"/>
          </a:xfrm>
          <a:prstGeom prst="borderCallout1">
            <a:avLst>
              <a:gd name="adj1" fmla="val 34616"/>
              <a:gd name="adj2" fmla="val 105292"/>
              <a:gd name="adj3" fmla="val 69231"/>
              <a:gd name="adj4" fmla="val 146639"/>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multiplier</a:t>
            </a:r>
            <a:endParaRPr lang="en-AU" altLang="en-US" sz="1600"/>
          </a:p>
        </p:txBody>
      </p:sp>
      <p:sp>
        <p:nvSpPr>
          <p:cNvPr id="12" name="AutoShape 12">
            <a:extLst>
              <a:ext uri="{FF2B5EF4-FFF2-40B4-BE49-F238E27FC236}">
                <a16:creationId xmlns:a16="http://schemas.microsoft.com/office/drawing/2014/main" id="{E38B7445-0CB7-3625-9B04-EC43208EAD02}"/>
              </a:ext>
            </a:extLst>
          </p:cNvPr>
          <p:cNvSpPr/>
          <p:nvPr/>
        </p:nvSpPr>
        <p:spPr bwMode="auto">
          <a:xfrm>
            <a:off x="254889" y="4434950"/>
            <a:ext cx="1150937" cy="358775"/>
          </a:xfrm>
          <a:prstGeom prst="borderCallout1">
            <a:avLst>
              <a:gd name="adj1" fmla="val 31856"/>
              <a:gd name="adj2" fmla="val 106620"/>
              <a:gd name="adj3" fmla="val 58407"/>
              <a:gd name="adj4" fmla="val 144551"/>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product</a:t>
            </a:r>
            <a:endParaRPr lang="en-AU" altLang="en-US" sz="1600"/>
          </a:p>
        </p:txBody>
      </p:sp>
      <p:pic>
        <p:nvPicPr>
          <p:cNvPr id="13" name="Picture 15" descr="f03-04-P374493">
            <a:extLst>
              <a:ext uri="{FF2B5EF4-FFF2-40B4-BE49-F238E27FC236}">
                <a16:creationId xmlns:a16="http://schemas.microsoft.com/office/drawing/2014/main" id="{6287224F-8199-7D4B-A583-7BE4B08BA3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4051" y="2418825"/>
            <a:ext cx="532606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062000" y="1383120"/>
              <a:ext cx="10160280" cy="3085560"/>
            </p14:xfrm>
          </p:contentPart>
        </mc:Choice>
        <mc:Fallback>
          <p:pic>
            <p:nvPicPr>
              <p:cNvPr id="3" name="Ink 2"/>
              <p:cNvPicPr/>
              <p:nvPr/>
            </p:nvPicPr>
            <p:blipFill>
              <a:blip r:embed="rId4"/>
              <a:stretch>
                <a:fillRect/>
              </a:stretch>
            </p:blipFill>
            <p:spPr>
              <a:xfrm>
                <a:off x="1052640" y="1373760"/>
                <a:ext cx="10179000" cy="3104280"/>
              </a:xfrm>
              <a:prstGeom prst="rect">
                <a:avLst/>
              </a:prstGeom>
            </p:spPr>
          </p:pic>
        </mc:Fallback>
      </mc:AlternateContent>
    </p:spTree>
    <p:extLst>
      <p:ext uri="{BB962C8B-B14F-4D97-AF65-F5344CB8AC3E}">
        <p14:creationId xmlns:p14="http://schemas.microsoft.com/office/powerpoint/2010/main" val="28046658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9DF24F7-C7F0-EA38-BE03-4B97007A1D63}"/>
              </a:ext>
            </a:extLst>
          </p:cNvPr>
          <p:cNvSpPr>
            <a:spLocks noGrp="1" noChangeArrowheads="1"/>
          </p:cNvSpPr>
          <p:nvPr>
            <p:ph sz="quarter" idx="10"/>
          </p:nvPr>
        </p:nvSpPr>
        <p:spPr>
          <a:xfrm>
            <a:off x="406400" y="152400"/>
            <a:ext cx="8432800" cy="1143000"/>
          </a:xfrm>
        </p:spPr>
        <p:txBody>
          <a:bodyPr/>
          <a:lstStyle/>
          <a:p>
            <a:pPr eaLnBrk="1" hangingPunct="1"/>
            <a:r>
              <a:rPr lang="en-US" altLang="en-US"/>
              <a:t>Multiplication Hardware</a:t>
            </a:r>
            <a:endParaRPr lang="en-AU" altLang="en-US"/>
          </a:p>
        </p:txBody>
      </p:sp>
      <p:pic>
        <p:nvPicPr>
          <p:cNvPr id="4" name="Picture 9" descr="f03-05-P374493">
            <a:extLst>
              <a:ext uri="{FF2B5EF4-FFF2-40B4-BE49-F238E27FC236}">
                <a16:creationId xmlns:a16="http://schemas.microsoft.com/office/drawing/2014/main" id="{512159B8-25DF-6D9B-0BA8-826E563D4B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3844" y="1773238"/>
            <a:ext cx="3135313" cy="423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5">
            <a:extLst>
              <a:ext uri="{FF2B5EF4-FFF2-40B4-BE49-F238E27FC236}">
                <a16:creationId xmlns:a16="http://schemas.microsoft.com/office/drawing/2014/main" id="{62961F7B-DA02-6A53-75C9-1D49470CD229}"/>
              </a:ext>
            </a:extLst>
          </p:cNvPr>
          <p:cNvSpPr/>
          <p:nvPr/>
        </p:nvSpPr>
        <p:spPr bwMode="auto">
          <a:xfrm>
            <a:off x="6542219" y="5589588"/>
            <a:ext cx="1439863" cy="330200"/>
          </a:xfrm>
          <a:prstGeom prst="borderCallout1">
            <a:avLst>
              <a:gd name="adj1" fmla="val 34616"/>
              <a:gd name="adj2" fmla="val -5292"/>
              <a:gd name="adj3" fmla="val -167787"/>
              <a:gd name="adj4" fmla="val -40352"/>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latin typeface="Tahoma" panose="020B0604030504040204" pitchFamily="34" charset="0"/>
              </a:rPr>
              <a:t>Initially 0</a:t>
            </a:r>
            <a:endParaRPr lang="en-AU" altLang="en-US" sz="1600">
              <a:latin typeface="Tahoma" panose="020B0604030504040204" pitchFamily="34" charset="0"/>
            </a:endParaRPr>
          </a:p>
        </p:txBody>
      </p:sp>
      <p:pic>
        <p:nvPicPr>
          <p:cNvPr id="6" name="Picture 8" descr="f03-04-P374493">
            <a:extLst>
              <a:ext uri="{FF2B5EF4-FFF2-40B4-BE49-F238E27FC236}">
                <a16:creationId xmlns:a16="http://schemas.microsoft.com/office/drawing/2014/main" id="{8859AEC0-FF24-25DF-E7DB-01CAE6E98C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4444" y="2133600"/>
            <a:ext cx="532606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556280" y="2880000"/>
              <a:ext cx="7824960" cy="2803680"/>
            </p14:xfrm>
          </p:contentPart>
        </mc:Choice>
        <mc:Fallback>
          <p:pic>
            <p:nvPicPr>
              <p:cNvPr id="3" name="Ink 2"/>
              <p:cNvPicPr/>
              <p:nvPr/>
            </p:nvPicPr>
            <p:blipFill>
              <a:blip r:embed="rId5"/>
              <a:stretch>
                <a:fillRect/>
              </a:stretch>
            </p:blipFill>
            <p:spPr>
              <a:xfrm>
                <a:off x="1546920" y="2870640"/>
                <a:ext cx="7843680" cy="2822400"/>
              </a:xfrm>
              <a:prstGeom prst="rect">
                <a:avLst/>
              </a:prstGeom>
            </p:spPr>
          </p:pic>
        </mc:Fallback>
      </mc:AlternateContent>
    </p:spTree>
    <p:extLst>
      <p:ext uri="{BB962C8B-B14F-4D97-AF65-F5344CB8AC3E}">
        <p14:creationId xmlns:p14="http://schemas.microsoft.com/office/powerpoint/2010/main" val="243480288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1B45276-8D9C-3A19-34D7-AA7C6474E3E4}"/>
              </a:ext>
            </a:extLst>
          </p:cNvPr>
          <p:cNvSpPr>
            <a:spLocks noGrp="1" noChangeArrowheads="1"/>
          </p:cNvSpPr>
          <p:nvPr>
            <p:ph sz="quarter" idx="10"/>
          </p:nvPr>
        </p:nvSpPr>
        <p:spPr>
          <a:xfrm>
            <a:off x="406400" y="152400"/>
            <a:ext cx="8432800" cy="1143000"/>
          </a:xfrm>
        </p:spPr>
        <p:txBody>
          <a:bodyPr/>
          <a:lstStyle/>
          <a:p>
            <a:pPr eaLnBrk="1" hangingPunct="1"/>
            <a:r>
              <a:rPr lang="en-US" altLang="en-US"/>
              <a:t>Optimized Multiplier</a:t>
            </a:r>
            <a:endParaRPr lang="en-AU" altLang="en-US"/>
          </a:p>
        </p:txBody>
      </p:sp>
      <p:pic>
        <p:nvPicPr>
          <p:cNvPr id="4" name="Picture 9" descr="f03-06-P374493">
            <a:extLst>
              <a:ext uri="{FF2B5EF4-FFF2-40B4-BE49-F238E27FC236}">
                <a16:creationId xmlns:a16="http://schemas.microsoft.com/office/drawing/2014/main" id="{EC3CADE8-6FE9-9061-9D7D-61775CEF02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14462" y="2366642"/>
            <a:ext cx="534035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a:extLst>
              <a:ext uri="{FF2B5EF4-FFF2-40B4-BE49-F238E27FC236}">
                <a16:creationId xmlns:a16="http://schemas.microsoft.com/office/drawing/2014/main" id="{1589D971-9238-F52B-6EF2-7D54EF18E71A}"/>
              </a:ext>
            </a:extLst>
          </p:cNvPr>
          <p:cNvSpPr txBox="1">
            <a:spLocks noChangeArrowheads="1"/>
          </p:cNvSpPr>
          <p:nvPr/>
        </p:nvSpPr>
        <p:spPr>
          <a:xfrm>
            <a:off x="406400" y="1503042"/>
            <a:ext cx="8270875" cy="71913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Perform steps in parallel: add/shift</a:t>
            </a:r>
          </a:p>
        </p:txBody>
      </p:sp>
      <p:sp>
        <p:nvSpPr>
          <p:cNvPr id="6" name="Rectangle 7">
            <a:extLst>
              <a:ext uri="{FF2B5EF4-FFF2-40B4-BE49-F238E27FC236}">
                <a16:creationId xmlns:a16="http://schemas.microsoft.com/office/drawing/2014/main" id="{E49875D4-901B-94D7-9EC0-823F720904EB}"/>
              </a:ext>
            </a:extLst>
          </p:cNvPr>
          <p:cNvSpPr>
            <a:spLocks noChangeArrowheads="1"/>
          </p:cNvSpPr>
          <p:nvPr/>
        </p:nvSpPr>
        <p:spPr bwMode="auto">
          <a:xfrm>
            <a:off x="406400" y="5390829"/>
            <a:ext cx="827087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One cycle per partial-product addition</a:t>
            </a:r>
          </a:p>
          <a:p>
            <a:pPr lvl="1" eaLnBrk="1" hangingPunct="1"/>
            <a:r>
              <a:rPr lang="en-US" altLang="en-US"/>
              <a:t>That’s ok, if frequency of multiplications is low</a:t>
            </a:r>
            <a:endParaRPr lang="en-AU" altLang="en-US"/>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535040" y="2975040"/>
              <a:ext cx="2781360" cy="2162880"/>
            </p14:xfrm>
          </p:contentPart>
        </mc:Choice>
        <mc:Fallback>
          <p:pic>
            <p:nvPicPr>
              <p:cNvPr id="3" name="Ink 2"/>
              <p:cNvPicPr/>
              <p:nvPr/>
            </p:nvPicPr>
            <p:blipFill>
              <a:blip r:embed="rId4"/>
              <a:stretch>
                <a:fillRect/>
              </a:stretch>
            </p:blipFill>
            <p:spPr>
              <a:xfrm>
                <a:off x="1525680" y="2965680"/>
                <a:ext cx="2800080" cy="2181600"/>
              </a:xfrm>
              <a:prstGeom prst="rect">
                <a:avLst/>
              </a:prstGeom>
            </p:spPr>
          </p:pic>
        </mc:Fallback>
      </mc:AlternateContent>
    </p:spTree>
    <p:extLst>
      <p:ext uri="{BB962C8B-B14F-4D97-AF65-F5344CB8AC3E}">
        <p14:creationId xmlns:p14="http://schemas.microsoft.com/office/powerpoint/2010/main" val="3327399930"/>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2C908CF-70FB-9CF1-DB58-C5BFC97FB9D8}"/>
              </a:ext>
            </a:extLst>
          </p:cNvPr>
          <p:cNvSpPr>
            <a:spLocks noGrp="1" noChangeArrowheads="1"/>
          </p:cNvSpPr>
          <p:nvPr>
            <p:ph sz="quarter" idx="10"/>
          </p:nvPr>
        </p:nvSpPr>
        <p:spPr>
          <a:xfrm>
            <a:off x="406400" y="152400"/>
            <a:ext cx="8432800" cy="1143000"/>
          </a:xfrm>
        </p:spPr>
        <p:txBody>
          <a:bodyPr/>
          <a:lstStyle/>
          <a:p>
            <a:pPr eaLnBrk="1" hangingPunct="1"/>
            <a:r>
              <a:rPr lang="en-US" altLang="en-US"/>
              <a:t>Faster Multiplier</a:t>
            </a:r>
            <a:endParaRPr lang="en-AU" altLang="en-US"/>
          </a:p>
        </p:txBody>
      </p:sp>
      <p:sp>
        <p:nvSpPr>
          <p:cNvPr id="4" name="Rectangle 7">
            <a:extLst>
              <a:ext uri="{FF2B5EF4-FFF2-40B4-BE49-F238E27FC236}">
                <a16:creationId xmlns:a16="http://schemas.microsoft.com/office/drawing/2014/main" id="{CE9E1DF6-73F7-D423-F3CD-B0E3B3C1B9A8}"/>
              </a:ext>
            </a:extLst>
          </p:cNvPr>
          <p:cNvSpPr txBox="1">
            <a:spLocks noChangeArrowheads="1"/>
          </p:cNvSpPr>
          <p:nvPr/>
        </p:nvSpPr>
        <p:spPr>
          <a:xfrm>
            <a:off x="406400" y="1444319"/>
            <a:ext cx="8270875" cy="12239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Uses multiple adders</a:t>
            </a:r>
          </a:p>
          <a:p>
            <a:pPr lvl="1"/>
            <a:r>
              <a:rPr lang="en-US" altLang="en-US"/>
              <a:t>Cost/performance tradeoff</a:t>
            </a:r>
          </a:p>
        </p:txBody>
      </p:sp>
      <p:pic>
        <p:nvPicPr>
          <p:cNvPr id="5" name="Picture 5" descr="f03-08-P374493">
            <a:extLst>
              <a:ext uri="{FF2B5EF4-FFF2-40B4-BE49-F238E27FC236}">
                <a16:creationId xmlns:a16="http://schemas.microsoft.com/office/drawing/2014/main" id="{DC2269C4-047F-8458-A3CF-834DB5C580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09637" y="2739719"/>
            <a:ext cx="6845300"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7EDCD119-8D36-6247-B296-4F8877F62CDB}"/>
              </a:ext>
            </a:extLst>
          </p:cNvPr>
          <p:cNvSpPr>
            <a:spLocks noChangeArrowheads="1"/>
          </p:cNvSpPr>
          <p:nvPr/>
        </p:nvSpPr>
        <p:spPr bwMode="auto">
          <a:xfrm>
            <a:off x="406400" y="5476569"/>
            <a:ext cx="827087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Can be pipelined</a:t>
            </a:r>
          </a:p>
          <a:p>
            <a:pPr lvl="1" eaLnBrk="1" hangingPunct="1"/>
            <a:r>
              <a:rPr lang="en-US" altLang="en-US"/>
              <a:t>Several multiplication performed in parallel</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5123520" y="3380040"/>
              <a:ext cx="1692360" cy="936720"/>
            </p14:xfrm>
          </p:contentPart>
        </mc:Choice>
        <mc:Fallback>
          <p:pic>
            <p:nvPicPr>
              <p:cNvPr id="3" name="Ink 2"/>
              <p:cNvPicPr/>
              <p:nvPr/>
            </p:nvPicPr>
            <p:blipFill>
              <a:blip r:embed="rId4"/>
              <a:stretch>
                <a:fillRect/>
              </a:stretch>
            </p:blipFill>
            <p:spPr>
              <a:xfrm>
                <a:off x="5114160" y="3370680"/>
                <a:ext cx="1711080" cy="955440"/>
              </a:xfrm>
              <a:prstGeom prst="rect">
                <a:avLst/>
              </a:prstGeom>
            </p:spPr>
          </p:pic>
        </mc:Fallback>
      </mc:AlternateContent>
    </p:spTree>
    <p:extLst>
      <p:ext uri="{BB962C8B-B14F-4D97-AF65-F5344CB8AC3E}">
        <p14:creationId xmlns:p14="http://schemas.microsoft.com/office/powerpoint/2010/main" val="410417002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11: Multiplication/Divisor Hardware</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1E8B200-CBED-43C4-452D-937851489719}"/>
              </a:ext>
            </a:extLst>
          </p:cNvPr>
          <p:cNvSpPr>
            <a:spLocks noGrp="1" noChangeArrowheads="1"/>
          </p:cNvSpPr>
          <p:nvPr>
            <p:ph sz="quarter" idx="10"/>
          </p:nvPr>
        </p:nvSpPr>
        <p:spPr>
          <a:xfrm>
            <a:off x="406400" y="152400"/>
            <a:ext cx="8432800" cy="1143000"/>
          </a:xfrm>
        </p:spPr>
        <p:txBody>
          <a:bodyPr/>
          <a:lstStyle/>
          <a:p>
            <a:pPr eaLnBrk="1" hangingPunct="1"/>
            <a:r>
              <a:rPr lang="en-US" altLang="en-US"/>
              <a:t>Multiplication</a:t>
            </a:r>
            <a:endParaRPr lang="en-AU" altLang="en-US"/>
          </a:p>
        </p:txBody>
      </p:sp>
      <p:sp>
        <p:nvSpPr>
          <p:cNvPr id="4" name="Rectangle 3">
            <a:extLst>
              <a:ext uri="{FF2B5EF4-FFF2-40B4-BE49-F238E27FC236}">
                <a16:creationId xmlns:a16="http://schemas.microsoft.com/office/drawing/2014/main" id="{1802285F-9E44-9634-727C-ACB139E266C3}"/>
              </a:ext>
            </a:extLst>
          </p:cNvPr>
          <p:cNvSpPr txBox="1">
            <a:spLocks noChangeArrowheads="1"/>
          </p:cNvSpPr>
          <p:nvPr/>
        </p:nvSpPr>
        <p:spPr>
          <a:xfrm>
            <a:off x="759714" y="1410763"/>
            <a:ext cx="8270875" cy="7667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Start with long-multiplication approach</a:t>
            </a:r>
            <a:endParaRPr lang="en-AU" altLang="en-US"/>
          </a:p>
        </p:txBody>
      </p:sp>
      <p:grpSp>
        <p:nvGrpSpPr>
          <p:cNvPr id="5" name="Group 4">
            <a:extLst>
              <a:ext uri="{FF2B5EF4-FFF2-40B4-BE49-F238E27FC236}">
                <a16:creationId xmlns:a16="http://schemas.microsoft.com/office/drawing/2014/main" id="{AC5FF77C-DEDF-07C7-A285-3BCA27065B26}"/>
              </a:ext>
            </a:extLst>
          </p:cNvPr>
          <p:cNvGrpSpPr/>
          <p:nvPr/>
        </p:nvGrpSpPr>
        <p:grpSpPr>
          <a:xfrm>
            <a:off x="1883664" y="2634725"/>
            <a:ext cx="1250950" cy="2225675"/>
            <a:chOff x="703" y="1616"/>
            <a:chExt cx="788" cy="1402"/>
          </a:xfrm>
        </p:grpSpPr>
        <p:sp>
          <p:nvSpPr>
            <p:cNvPr id="6" name="Text Box 5">
              <a:extLst>
                <a:ext uri="{FF2B5EF4-FFF2-40B4-BE49-F238E27FC236}">
                  <a16:creationId xmlns:a16="http://schemas.microsoft.com/office/drawing/2014/main" id="{E65DDA9C-34B3-43CF-2EA7-AE7B26FA328C}"/>
                </a:ext>
              </a:extLst>
            </p:cNvPr>
            <p:cNvSpPr txBox="1">
              <a:spLocks noChangeArrowheads="1"/>
            </p:cNvSpPr>
            <p:nvPr/>
          </p:nvSpPr>
          <p:spPr bwMode="auto">
            <a:xfrm>
              <a:off x="703" y="1616"/>
              <a:ext cx="788"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latin typeface="Lucida Console" panose="020B0609040504020204" pitchFamily="49" charset="0"/>
                </a:rPr>
                <a:t>   1000</a:t>
              </a:r>
            </a:p>
            <a:p>
              <a:pPr>
                <a:spcBef>
                  <a:spcPct val="0"/>
                </a:spcBef>
                <a:buClrTx/>
                <a:buSzTx/>
                <a:buFontTx/>
                <a:buNone/>
              </a:pPr>
              <a:r>
                <a:rPr lang="en-US" altLang="en-US" sz="2000">
                  <a:latin typeface="Lucida Console" panose="020B0609040504020204" pitchFamily="49" charset="0"/>
                </a:rPr>
                <a:t>×  1001</a:t>
              </a:r>
            </a:p>
            <a:p>
              <a:pPr>
                <a:spcBef>
                  <a:spcPct val="0"/>
                </a:spcBef>
                <a:buClrTx/>
                <a:buSzTx/>
                <a:buFontTx/>
                <a:buNone/>
              </a:pPr>
              <a:r>
                <a:rPr lang="en-US" altLang="en-US" sz="2000">
                  <a:latin typeface="Lucida Console" panose="020B0609040504020204" pitchFamily="49" charset="0"/>
                </a:rPr>
                <a:t>   1000</a:t>
              </a:r>
            </a:p>
            <a:p>
              <a:pPr>
                <a:spcBef>
                  <a:spcPct val="0"/>
                </a:spcBef>
                <a:buClrTx/>
                <a:buSzTx/>
                <a:buFontTx/>
                <a:buNone/>
              </a:pPr>
              <a:r>
                <a:rPr lang="en-US" altLang="en-US" sz="2000">
                  <a:latin typeface="Lucida Console" panose="020B0609040504020204" pitchFamily="49" charset="0"/>
                </a:rPr>
                <a:t>  0000 </a:t>
              </a:r>
            </a:p>
            <a:p>
              <a:pPr>
                <a:spcBef>
                  <a:spcPct val="0"/>
                </a:spcBef>
                <a:buClrTx/>
                <a:buSzTx/>
                <a:buFontTx/>
                <a:buNone/>
              </a:pPr>
              <a:r>
                <a:rPr lang="en-US" altLang="en-US" sz="2000">
                  <a:latin typeface="Lucida Console" panose="020B0609040504020204" pitchFamily="49" charset="0"/>
                </a:rPr>
                <a:t> 0000  </a:t>
              </a:r>
            </a:p>
            <a:p>
              <a:pPr>
                <a:spcBef>
                  <a:spcPct val="0"/>
                </a:spcBef>
                <a:buClrTx/>
                <a:buSzTx/>
                <a:buFontTx/>
                <a:buNone/>
              </a:pPr>
              <a:r>
                <a:rPr lang="en-US" altLang="en-US" sz="2000">
                  <a:latin typeface="Lucida Console" panose="020B0609040504020204" pitchFamily="49" charset="0"/>
                </a:rPr>
                <a:t>1000   </a:t>
              </a:r>
            </a:p>
            <a:p>
              <a:pPr>
                <a:spcBef>
                  <a:spcPct val="0"/>
                </a:spcBef>
                <a:buClrTx/>
                <a:buSzTx/>
                <a:buFontTx/>
                <a:buNone/>
              </a:pPr>
              <a:r>
                <a:rPr lang="en-US" altLang="en-US" sz="2000">
                  <a:latin typeface="Lucida Console" panose="020B0609040504020204" pitchFamily="49" charset="0"/>
                </a:rPr>
                <a:t>1001000</a:t>
              </a:r>
              <a:endParaRPr lang="en-AU" altLang="en-US" sz="2000">
                <a:latin typeface="Lucida Console" panose="020B0609040504020204" pitchFamily="49" charset="0"/>
              </a:endParaRPr>
            </a:p>
          </p:txBody>
        </p:sp>
        <p:sp>
          <p:nvSpPr>
            <p:cNvPr id="7" name="Line 6">
              <a:extLst>
                <a:ext uri="{FF2B5EF4-FFF2-40B4-BE49-F238E27FC236}">
                  <a16:creationId xmlns:a16="http://schemas.microsoft.com/office/drawing/2014/main" id="{34EB087A-BB30-6B02-8F9B-4E6F8F278863}"/>
                </a:ext>
              </a:extLst>
            </p:cNvPr>
            <p:cNvSpPr>
              <a:spLocks noChangeShapeType="1"/>
            </p:cNvSpPr>
            <p:nvPr/>
          </p:nvSpPr>
          <p:spPr bwMode="auto">
            <a:xfrm flipH="1">
              <a:off x="703" y="2024"/>
              <a:ext cx="77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Line 7">
              <a:extLst>
                <a:ext uri="{FF2B5EF4-FFF2-40B4-BE49-F238E27FC236}">
                  <a16:creationId xmlns:a16="http://schemas.microsoft.com/office/drawing/2014/main" id="{7F36669F-F5DE-F796-155A-A531B10FA8BE}"/>
                </a:ext>
              </a:extLst>
            </p:cNvPr>
            <p:cNvSpPr>
              <a:spLocks noChangeShapeType="1"/>
            </p:cNvSpPr>
            <p:nvPr/>
          </p:nvSpPr>
          <p:spPr bwMode="auto">
            <a:xfrm flipH="1">
              <a:off x="703" y="2795"/>
              <a:ext cx="77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 name="Text Box 9">
            <a:extLst>
              <a:ext uri="{FF2B5EF4-FFF2-40B4-BE49-F238E27FC236}">
                <a16:creationId xmlns:a16="http://schemas.microsoft.com/office/drawing/2014/main" id="{5C867029-3C54-2F96-9C8D-F571D6F58B37}"/>
              </a:ext>
            </a:extLst>
          </p:cNvPr>
          <p:cNvSpPr txBox="1">
            <a:spLocks noChangeArrowheads="1"/>
          </p:cNvSpPr>
          <p:nvPr/>
        </p:nvSpPr>
        <p:spPr bwMode="auto">
          <a:xfrm>
            <a:off x="758126" y="5089000"/>
            <a:ext cx="2305050" cy="92551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Length of product is the sum of operand lengths</a:t>
            </a:r>
            <a:endParaRPr lang="en-AU" altLang="en-US" sz="1800"/>
          </a:p>
        </p:txBody>
      </p:sp>
      <p:sp>
        <p:nvSpPr>
          <p:cNvPr id="10" name="AutoShape 10">
            <a:extLst>
              <a:ext uri="{FF2B5EF4-FFF2-40B4-BE49-F238E27FC236}">
                <a16:creationId xmlns:a16="http://schemas.microsoft.com/office/drawing/2014/main" id="{3A2ECEFC-CCD0-BD1D-99A2-0655F6D0C6DC}"/>
              </a:ext>
            </a:extLst>
          </p:cNvPr>
          <p:cNvSpPr/>
          <p:nvPr/>
        </p:nvSpPr>
        <p:spPr bwMode="auto">
          <a:xfrm>
            <a:off x="254889" y="2375963"/>
            <a:ext cx="1439862" cy="330200"/>
          </a:xfrm>
          <a:prstGeom prst="borderCallout1">
            <a:avLst>
              <a:gd name="adj1" fmla="val 34616"/>
              <a:gd name="adj2" fmla="val 105292"/>
              <a:gd name="adj3" fmla="val 121634"/>
              <a:gd name="adj4" fmla="val 144875"/>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multiplicand</a:t>
            </a:r>
            <a:endParaRPr lang="en-AU" altLang="en-US" sz="1600"/>
          </a:p>
        </p:txBody>
      </p:sp>
      <p:sp>
        <p:nvSpPr>
          <p:cNvPr id="11" name="AutoShape 11">
            <a:extLst>
              <a:ext uri="{FF2B5EF4-FFF2-40B4-BE49-F238E27FC236}">
                <a16:creationId xmlns:a16="http://schemas.microsoft.com/office/drawing/2014/main" id="{7A5299AA-816E-58D3-326C-37BF00EFDA09}"/>
              </a:ext>
            </a:extLst>
          </p:cNvPr>
          <p:cNvSpPr/>
          <p:nvPr/>
        </p:nvSpPr>
        <p:spPr bwMode="auto">
          <a:xfrm>
            <a:off x="254889" y="2850625"/>
            <a:ext cx="1439862" cy="330200"/>
          </a:xfrm>
          <a:prstGeom prst="borderCallout1">
            <a:avLst>
              <a:gd name="adj1" fmla="val 34616"/>
              <a:gd name="adj2" fmla="val 105292"/>
              <a:gd name="adj3" fmla="val 69231"/>
              <a:gd name="adj4" fmla="val 146639"/>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multiplier</a:t>
            </a:r>
            <a:endParaRPr lang="en-AU" altLang="en-US" sz="1600"/>
          </a:p>
        </p:txBody>
      </p:sp>
      <p:sp>
        <p:nvSpPr>
          <p:cNvPr id="12" name="AutoShape 12">
            <a:extLst>
              <a:ext uri="{FF2B5EF4-FFF2-40B4-BE49-F238E27FC236}">
                <a16:creationId xmlns:a16="http://schemas.microsoft.com/office/drawing/2014/main" id="{E38B7445-0CB7-3625-9B04-EC43208EAD02}"/>
              </a:ext>
            </a:extLst>
          </p:cNvPr>
          <p:cNvSpPr/>
          <p:nvPr/>
        </p:nvSpPr>
        <p:spPr bwMode="auto">
          <a:xfrm>
            <a:off x="254889" y="4434950"/>
            <a:ext cx="1150937" cy="358775"/>
          </a:xfrm>
          <a:prstGeom prst="borderCallout1">
            <a:avLst>
              <a:gd name="adj1" fmla="val 31856"/>
              <a:gd name="adj2" fmla="val 106620"/>
              <a:gd name="adj3" fmla="val 58407"/>
              <a:gd name="adj4" fmla="val 144551"/>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product</a:t>
            </a:r>
            <a:endParaRPr lang="en-AU" altLang="en-US" sz="1600"/>
          </a:p>
        </p:txBody>
      </p:sp>
      <p:pic>
        <p:nvPicPr>
          <p:cNvPr id="13" name="Picture 15" descr="f03-04-P374493">
            <a:extLst>
              <a:ext uri="{FF2B5EF4-FFF2-40B4-BE49-F238E27FC236}">
                <a16:creationId xmlns:a16="http://schemas.microsoft.com/office/drawing/2014/main" id="{6287224F-8199-7D4B-A583-7BE4B08BA3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4051" y="2418825"/>
            <a:ext cx="532606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062000" y="1383120"/>
              <a:ext cx="10160280" cy="3085560"/>
            </p14:xfrm>
          </p:contentPart>
        </mc:Choice>
        <mc:Fallback>
          <p:pic>
            <p:nvPicPr>
              <p:cNvPr id="3" name="Ink 2"/>
              <p:cNvPicPr/>
              <p:nvPr/>
            </p:nvPicPr>
            <p:blipFill>
              <a:blip r:embed="rId4"/>
              <a:stretch>
                <a:fillRect/>
              </a:stretch>
            </p:blipFill>
            <p:spPr>
              <a:xfrm>
                <a:off x="1052640" y="1373760"/>
                <a:ext cx="10179000" cy="3104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p14:cNvContentPartPr/>
              <p14:nvPr/>
            </p14:nvContentPartPr>
            <p14:xfrm>
              <a:off x="2094480" y="2919600"/>
              <a:ext cx="1170720" cy="1125360"/>
            </p14:xfrm>
          </p:contentPart>
        </mc:Choice>
        <mc:Fallback>
          <p:pic>
            <p:nvPicPr>
              <p:cNvPr id="14" name="Ink 13"/>
              <p:cNvPicPr/>
              <p:nvPr/>
            </p:nvPicPr>
            <p:blipFill>
              <a:blip r:embed="rId6"/>
              <a:stretch>
                <a:fillRect/>
              </a:stretch>
            </p:blipFill>
            <p:spPr>
              <a:xfrm>
                <a:off x="2085120" y="2910240"/>
                <a:ext cx="1189440" cy="1144080"/>
              </a:xfrm>
              <a:prstGeom prst="rect">
                <a:avLst/>
              </a:prstGeom>
            </p:spPr>
          </p:pic>
        </mc:Fallback>
      </mc:AlternateContent>
    </p:spTree>
    <p:extLst>
      <p:ext uri="{BB962C8B-B14F-4D97-AF65-F5344CB8AC3E}">
        <p14:creationId xmlns:p14="http://schemas.microsoft.com/office/powerpoint/2010/main" val="2804665854"/>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9DF24F7-C7F0-EA38-BE03-4B97007A1D63}"/>
              </a:ext>
            </a:extLst>
          </p:cNvPr>
          <p:cNvSpPr>
            <a:spLocks noGrp="1" noChangeArrowheads="1"/>
          </p:cNvSpPr>
          <p:nvPr>
            <p:ph sz="quarter" idx="10"/>
          </p:nvPr>
        </p:nvSpPr>
        <p:spPr>
          <a:xfrm>
            <a:off x="406400" y="152400"/>
            <a:ext cx="8432800" cy="1143000"/>
          </a:xfrm>
        </p:spPr>
        <p:txBody>
          <a:bodyPr/>
          <a:lstStyle/>
          <a:p>
            <a:pPr eaLnBrk="1" hangingPunct="1"/>
            <a:r>
              <a:rPr lang="en-US" altLang="en-US"/>
              <a:t>Multiplication Hardware</a:t>
            </a:r>
            <a:endParaRPr lang="en-AU" altLang="en-US"/>
          </a:p>
        </p:txBody>
      </p:sp>
      <p:pic>
        <p:nvPicPr>
          <p:cNvPr id="4" name="Picture 9" descr="f03-05-P374493">
            <a:extLst>
              <a:ext uri="{FF2B5EF4-FFF2-40B4-BE49-F238E27FC236}">
                <a16:creationId xmlns:a16="http://schemas.microsoft.com/office/drawing/2014/main" id="{512159B8-25DF-6D9B-0BA8-826E563D4B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3844" y="1773238"/>
            <a:ext cx="3135313" cy="423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5">
            <a:extLst>
              <a:ext uri="{FF2B5EF4-FFF2-40B4-BE49-F238E27FC236}">
                <a16:creationId xmlns:a16="http://schemas.microsoft.com/office/drawing/2014/main" id="{62961F7B-DA02-6A53-75C9-1D49470CD229}"/>
              </a:ext>
            </a:extLst>
          </p:cNvPr>
          <p:cNvSpPr/>
          <p:nvPr/>
        </p:nvSpPr>
        <p:spPr bwMode="auto">
          <a:xfrm>
            <a:off x="6542219" y="5589588"/>
            <a:ext cx="1439863" cy="330200"/>
          </a:xfrm>
          <a:prstGeom prst="borderCallout1">
            <a:avLst>
              <a:gd name="adj1" fmla="val 34616"/>
              <a:gd name="adj2" fmla="val -5292"/>
              <a:gd name="adj3" fmla="val -167787"/>
              <a:gd name="adj4" fmla="val -40352"/>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latin typeface="Tahoma" panose="020B0604030504040204" pitchFamily="34" charset="0"/>
              </a:rPr>
              <a:t>Initially 0</a:t>
            </a:r>
            <a:endParaRPr lang="en-AU" altLang="en-US" sz="1600">
              <a:latin typeface="Tahoma" panose="020B0604030504040204" pitchFamily="34" charset="0"/>
            </a:endParaRPr>
          </a:p>
        </p:txBody>
      </p:sp>
      <p:pic>
        <p:nvPicPr>
          <p:cNvPr id="6" name="Picture 8" descr="f03-04-P374493">
            <a:extLst>
              <a:ext uri="{FF2B5EF4-FFF2-40B4-BE49-F238E27FC236}">
                <a16:creationId xmlns:a16="http://schemas.microsoft.com/office/drawing/2014/main" id="{8859AEC0-FF24-25DF-E7DB-01CAE6E98C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4444" y="2133600"/>
            <a:ext cx="532606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556280" y="2880000"/>
              <a:ext cx="7824960" cy="2803680"/>
            </p14:xfrm>
          </p:contentPart>
        </mc:Choice>
        <mc:Fallback>
          <p:pic>
            <p:nvPicPr>
              <p:cNvPr id="3" name="Ink 2"/>
              <p:cNvPicPr/>
              <p:nvPr/>
            </p:nvPicPr>
            <p:blipFill>
              <a:blip r:embed="rId5"/>
              <a:stretch>
                <a:fillRect/>
              </a:stretch>
            </p:blipFill>
            <p:spPr>
              <a:xfrm>
                <a:off x="1546920" y="2870640"/>
                <a:ext cx="7843680" cy="2822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12600" y="837360"/>
              <a:ext cx="8361720" cy="5257440"/>
            </p14:xfrm>
          </p:contentPart>
        </mc:Choice>
        <mc:Fallback>
          <p:pic>
            <p:nvPicPr>
              <p:cNvPr id="7" name="Ink 6"/>
              <p:cNvPicPr/>
              <p:nvPr/>
            </p:nvPicPr>
            <p:blipFill>
              <a:blip r:embed="rId7"/>
              <a:stretch>
                <a:fillRect/>
              </a:stretch>
            </p:blipFill>
            <p:spPr>
              <a:xfrm>
                <a:off x="3240" y="828000"/>
                <a:ext cx="8380440" cy="5276160"/>
              </a:xfrm>
              <a:prstGeom prst="rect">
                <a:avLst/>
              </a:prstGeom>
            </p:spPr>
          </p:pic>
        </mc:Fallback>
      </mc:AlternateContent>
    </p:spTree>
    <p:extLst>
      <p:ext uri="{BB962C8B-B14F-4D97-AF65-F5344CB8AC3E}">
        <p14:creationId xmlns:p14="http://schemas.microsoft.com/office/powerpoint/2010/main" val="2434802885"/>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1B45276-8D9C-3A19-34D7-AA7C6474E3E4}"/>
              </a:ext>
            </a:extLst>
          </p:cNvPr>
          <p:cNvSpPr>
            <a:spLocks noGrp="1" noChangeArrowheads="1"/>
          </p:cNvSpPr>
          <p:nvPr>
            <p:ph sz="quarter" idx="10"/>
          </p:nvPr>
        </p:nvSpPr>
        <p:spPr>
          <a:xfrm>
            <a:off x="406400" y="152400"/>
            <a:ext cx="8432800" cy="1143000"/>
          </a:xfrm>
        </p:spPr>
        <p:txBody>
          <a:bodyPr/>
          <a:lstStyle/>
          <a:p>
            <a:pPr eaLnBrk="1" hangingPunct="1"/>
            <a:r>
              <a:rPr lang="en-US" altLang="en-US"/>
              <a:t>Optimized Multiplier</a:t>
            </a:r>
            <a:endParaRPr lang="en-AU" altLang="en-US"/>
          </a:p>
        </p:txBody>
      </p:sp>
      <p:pic>
        <p:nvPicPr>
          <p:cNvPr id="4" name="Picture 9" descr="f03-06-P374493">
            <a:extLst>
              <a:ext uri="{FF2B5EF4-FFF2-40B4-BE49-F238E27FC236}">
                <a16:creationId xmlns:a16="http://schemas.microsoft.com/office/drawing/2014/main" id="{EC3CADE8-6FE9-9061-9D7D-61775CEF02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14462" y="2366642"/>
            <a:ext cx="534035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a:extLst>
              <a:ext uri="{FF2B5EF4-FFF2-40B4-BE49-F238E27FC236}">
                <a16:creationId xmlns:a16="http://schemas.microsoft.com/office/drawing/2014/main" id="{1589D971-9238-F52B-6EF2-7D54EF18E71A}"/>
              </a:ext>
            </a:extLst>
          </p:cNvPr>
          <p:cNvSpPr txBox="1">
            <a:spLocks noChangeArrowheads="1"/>
          </p:cNvSpPr>
          <p:nvPr/>
        </p:nvSpPr>
        <p:spPr>
          <a:xfrm>
            <a:off x="406400" y="1503042"/>
            <a:ext cx="8270875" cy="71913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Perform steps in parallel: add/shift</a:t>
            </a:r>
          </a:p>
        </p:txBody>
      </p:sp>
      <p:sp>
        <p:nvSpPr>
          <p:cNvPr id="6" name="Rectangle 7">
            <a:extLst>
              <a:ext uri="{FF2B5EF4-FFF2-40B4-BE49-F238E27FC236}">
                <a16:creationId xmlns:a16="http://schemas.microsoft.com/office/drawing/2014/main" id="{E49875D4-901B-94D7-9EC0-823F720904EB}"/>
              </a:ext>
            </a:extLst>
          </p:cNvPr>
          <p:cNvSpPr>
            <a:spLocks noChangeArrowheads="1"/>
          </p:cNvSpPr>
          <p:nvPr/>
        </p:nvSpPr>
        <p:spPr bwMode="auto">
          <a:xfrm>
            <a:off x="406400" y="5390829"/>
            <a:ext cx="827087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One cycle per partial-product addition</a:t>
            </a:r>
          </a:p>
          <a:p>
            <a:pPr lvl="1" eaLnBrk="1" hangingPunct="1"/>
            <a:r>
              <a:rPr lang="en-US" altLang="en-US"/>
              <a:t>That’s ok, if frequency of multiplications is low</a:t>
            </a:r>
            <a:endParaRPr lang="en-AU" altLang="en-US"/>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535040" y="2975040"/>
              <a:ext cx="2781360" cy="2162880"/>
            </p14:xfrm>
          </p:contentPart>
        </mc:Choice>
        <mc:Fallback>
          <p:pic>
            <p:nvPicPr>
              <p:cNvPr id="3" name="Ink 2"/>
              <p:cNvPicPr/>
              <p:nvPr/>
            </p:nvPicPr>
            <p:blipFill>
              <a:blip r:embed="rId4"/>
              <a:stretch>
                <a:fillRect/>
              </a:stretch>
            </p:blipFill>
            <p:spPr>
              <a:xfrm>
                <a:off x="1525680" y="2965680"/>
                <a:ext cx="2800080" cy="2181600"/>
              </a:xfrm>
              <a:prstGeom prst="rect">
                <a:avLst/>
              </a:prstGeom>
            </p:spPr>
          </p:pic>
        </mc:Fallback>
      </mc:AlternateContent>
      <p:sp>
        <p:nvSpPr>
          <p:cNvPr id="7" name="TextBox 6">
            <a:extLst>
              <a:ext uri="{FF2B5EF4-FFF2-40B4-BE49-F238E27FC236}">
                <a16:creationId xmlns:a16="http://schemas.microsoft.com/office/drawing/2014/main" id="{9F28C669-3319-9EBF-17D7-BBAFB8A4227C}"/>
              </a:ext>
            </a:extLst>
          </p:cNvPr>
          <p:cNvSpPr txBox="1"/>
          <p:nvPr/>
        </p:nvSpPr>
        <p:spPr>
          <a:xfrm>
            <a:off x="7867650" y="4619625"/>
            <a:ext cx="419134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Multiplier is in the right half of product reg</a:t>
            </a:r>
            <a:endParaRPr lang="en-US"/>
          </a:p>
        </p:txBody>
      </p:sp>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972360" y="867240"/>
              <a:ext cx="10863720" cy="4474440"/>
            </p14:xfrm>
          </p:contentPart>
        </mc:Choice>
        <mc:Fallback>
          <p:pic>
            <p:nvPicPr>
              <p:cNvPr id="8" name="Ink 7"/>
              <p:cNvPicPr/>
              <p:nvPr/>
            </p:nvPicPr>
            <p:blipFill>
              <a:blip r:embed="rId6"/>
              <a:stretch>
                <a:fillRect/>
              </a:stretch>
            </p:blipFill>
            <p:spPr>
              <a:xfrm>
                <a:off x="963000" y="857880"/>
                <a:ext cx="10882440" cy="4493160"/>
              </a:xfrm>
              <a:prstGeom prst="rect">
                <a:avLst/>
              </a:prstGeom>
            </p:spPr>
          </p:pic>
        </mc:Fallback>
      </mc:AlternateContent>
    </p:spTree>
    <p:extLst>
      <p:ext uri="{BB962C8B-B14F-4D97-AF65-F5344CB8AC3E}">
        <p14:creationId xmlns:p14="http://schemas.microsoft.com/office/powerpoint/2010/main" val="3327399930"/>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2C908CF-70FB-9CF1-DB58-C5BFC97FB9D8}"/>
              </a:ext>
            </a:extLst>
          </p:cNvPr>
          <p:cNvSpPr>
            <a:spLocks noGrp="1" noChangeArrowheads="1"/>
          </p:cNvSpPr>
          <p:nvPr>
            <p:ph sz="quarter" idx="10"/>
          </p:nvPr>
        </p:nvSpPr>
        <p:spPr>
          <a:xfrm>
            <a:off x="406400" y="152400"/>
            <a:ext cx="8432800" cy="1143000"/>
          </a:xfrm>
        </p:spPr>
        <p:txBody>
          <a:bodyPr/>
          <a:lstStyle/>
          <a:p>
            <a:pPr eaLnBrk="1" hangingPunct="1"/>
            <a:r>
              <a:rPr lang="en-US" altLang="en-US"/>
              <a:t>Faster Multiplier</a:t>
            </a:r>
            <a:endParaRPr lang="en-AU" altLang="en-US"/>
          </a:p>
        </p:txBody>
      </p:sp>
      <p:sp>
        <p:nvSpPr>
          <p:cNvPr id="4" name="Rectangle 7">
            <a:extLst>
              <a:ext uri="{FF2B5EF4-FFF2-40B4-BE49-F238E27FC236}">
                <a16:creationId xmlns:a16="http://schemas.microsoft.com/office/drawing/2014/main" id="{CE9E1DF6-73F7-D423-F3CD-B0E3B3C1B9A8}"/>
              </a:ext>
            </a:extLst>
          </p:cNvPr>
          <p:cNvSpPr txBox="1">
            <a:spLocks noChangeArrowheads="1"/>
          </p:cNvSpPr>
          <p:nvPr/>
        </p:nvSpPr>
        <p:spPr>
          <a:xfrm>
            <a:off x="406400" y="1444319"/>
            <a:ext cx="8270875" cy="12239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Uses multiple adders</a:t>
            </a:r>
          </a:p>
          <a:p>
            <a:pPr lvl="1"/>
            <a:r>
              <a:rPr lang="en-US" altLang="en-US"/>
              <a:t>Cost/performance tradeoff</a:t>
            </a:r>
          </a:p>
        </p:txBody>
      </p:sp>
      <p:pic>
        <p:nvPicPr>
          <p:cNvPr id="5" name="Picture 5" descr="f03-08-P374493">
            <a:extLst>
              <a:ext uri="{FF2B5EF4-FFF2-40B4-BE49-F238E27FC236}">
                <a16:creationId xmlns:a16="http://schemas.microsoft.com/office/drawing/2014/main" id="{DC2269C4-047F-8458-A3CF-834DB5C580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09637" y="2739719"/>
            <a:ext cx="6845300"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7EDCD119-8D36-6247-B296-4F8877F62CDB}"/>
              </a:ext>
            </a:extLst>
          </p:cNvPr>
          <p:cNvSpPr>
            <a:spLocks noChangeArrowheads="1"/>
          </p:cNvSpPr>
          <p:nvPr/>
        </p:nvSpPr>
        <p:spPr bwMode="auto">
          <a:xfrm>
            <a:off x="406400" y="5476569"/>
            <a:ext cx="827087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Can be pipelined</a:t>
            </a:r>
          </a:p>
          <a:p>
            <a:pPr lvl="1" eaLnBrk="1" hangingPunct="1"/>
            <a:r>
              <a:rPr lang="en-US" altLang="en-US"/>
              <a:t>Several multiplication performed in parallel</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5123520" y="3380040"/>
              <a:ext cx="1692360" cy="936720"/>
            </p14:xfrm>
          </p:contentPart>
        </mc:Choice>
        <mc:Fallback>
          <p:pic>
            <p:nvPicPr>
              <p:cNvPr id="3" name="Ink 2"/>
              <p:cNvPicPr/>
              <p:nvPr/>
            </p:nvPicPr>
            <p:blipFill>
              <a:blip r:embed="rId4"/>
              <a:stretch>
                <a:fillRect/>
              </a:stretch>
            </p:blipFill>
            <p:spPr>
              <a:xfrm>
                <a:off x="5114160" y="3370680"/>
                <a:ext cx="1711080" cy="955440"/>
              </a:xfrm>
              <a:prstGeom prst="rect">
                <a:avLst/>
              </a:prstGeom>
            </p:spPr>
          </p:pic>
        </mc:Fallback>
      </mc:AlternateContent>
    </p:spTree>
    <p:extLst>
      <p:ext uri="{BB962C8B-B14F-4D97-AF65-F5344CB8AC3E}">
        <p14:creationId xmlns:p14="http://schemas.microsoft.com/office/powerpoint/2010/main" val="4104170027"/>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58F23C3-9FD2-4F7A-7C36-AE8733930699}"/>
              </a:ext>
            </a:extLst>
          </p:cNvPr>
          <p:cNvSpPr>
            <a:spLocks noGrp="1" noChangeArrowheads="1"/>
          </p:cNvSpPr>
          <p:nvPr>
            <p:ph sz="quarter" idx="10"/>
          </p:nvPr>
        </p:nvSpPr>
        <p:spPr>
          <a:xfrm>
            <a:off x="406400" y="152400"/>
            <a:ext cx="8432800" cy="1143000"/>
          </a:xfrm>
        </p:spPr>
        <p:txBody>
          <a:bodyPr/>
          <a:lstStyle/>
          <a:p>
            <a:pPr eaLnBrk="1" hangingPunct="1"/>
            <a:r>
              <a:rPr lang="en-US" altLang="en-US"/>
              <a:t>MIPS Multiplication</a:t>
            </a:r>
            <a:endParaRPr lang="en-AU" altLang="en-US"/>
          </a:p>
        </p:txBody>
      </p:sp>
      <p:sp>
        <p:nvSpPr>
          <p:cNvPr id="4" name="Rectangle 3">
            <a:extLst>
              <a:ext uri="{FF2B5EF4-FFF2-40B4-BE49-F238E27FC236}">
                <a16:creationId xmlns:a16="http://schemas.microsoft.com/office/drawing/2014/main" id="{8E7F0B89-DD2D-9661-8EEF-24961BFC5126}"/>
              </a:ext>
            </a:extLst>
          </p:cNvPr>
          <p:cNvSpPr txBox="1">
            <a:spLocks noChangeArrowheads="1"/>
          </p:cNvSpPr>
          <p:nvPr/>
        </p:nvSpPr>
        <p:spPr>
          <a:xfrm>
            <a:off x="487362" y="1477875"/>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Two 32-bit registers for product</a:t>
            </a:r>
          </a:p>
          <a:p>
            <a:pPr lvl="1"/>
            <a:r>
              <a:rPr lang="en-US" altLang="en-US" sz="2400"/>
              <a:t>HI: most-significant 32 bits</a:t>
            </a:r>
          </a:p>
          <a:p>
            <a:pPr lvl="1"/>
            <a:r>
              <a:rPr lang="en-US" altLang="en-US" sz="2400"/>
              <a:t>LO: least-significant 32-bits</a:t>
            </a:r>
          </a:p>
          <a:p>
            <a:r>
              <a:rPr lang="en-US" altLang="en-US" sz="2800"/>
              <a:t>Instructions</a:t>
            </a:r>
          </a:p>
          <a:p>
            <a:pPr lvl="1"/>
            <a:r>
              <a:rPr lang="en-US" altLang="en-US" sz="2400">
                <a:latin typeface="Lucida Console" panose="020B0609040504020204" pitchFamily="49" charset="0"/>
              </a:rPr>
              <a:t>mult rs, rt  /  multu rs, rt</a:t>
            </a:r>
          </a:p>
          <a:p>
            <a:pPr lvl="2"/>
            <a:r>
              <a:rPr lang="en-US" altLang="en-US"/>
              <a:t>64-bit product in HI/LO</a:t>
            </a:r>
          </a:p>
          <a:p>
            <a:pPr lvl="1"/>
            <a:r>
              <a:rPr lang="en-US" altLang="en-US" sz="2400">
                <a:latin typeface="Lucida Console" panose="020B0609040504020204" pitchFamily="49" charset="0"/>
              </a:rPr>
              <a:t>mfhi rd  /  mflo rd</a:t>
            </a:r>
          </a:p>
          <a:p>
            <a:pPr lvl="2"/>
            <a:r>
              <a:rPr lang="en-US" altLang="en-US"/>
              <a:t>Move from HI/LO to rd</a:t>
            </a:r>
          </a:p>
          <a:p>
            <a:pPr lvl="2"/>
            <a:r>
              <a:rPr lang="en-US" altLang="en-US"/>
              <a:t>Can test HI value to see if product overflows 32 bits</a:t>
            </a:r>
            <a:endParaRPr lang="en-AU" altLang="en-US"/>
          </a:p>
          <a:p>
            <a:pPr lvl="1"/>
            <a:r>
              <a:rPr lang="en-US" altLang="en-US" sz="2400">
                <a:latin typeface="Lucida Console" panose="020B0609040504020204" pitchFamily="49" charset="0"/>
              </a:rPr>
              <a:t>mul rd, rs, rt</a:t>
            </a:r>
          </a:p>
          <a:p>
            <a:pPr lvl="2"/>
            <a:r>
              <a:rPr lang="en-US" altLang="en-US"/>
              <a:t>Least-significant 32 bits of product –&gt; rd</a:t>
            </a:r>
          </a:p>
        </p:txBody>
      </p:sp>
    </p:spTree>
    <p:extLst>
      <p:ext uri="{BB962C8B-B14F-4D97-AF65-F5344CB8AC3E}">
        <p14:creationId xmlns:p14="http://schemas.microsoft.com/office/powerpoint/2010/main" val="138460661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eaLnBrk="1" hangingPunct="1"/>
            <a:r>
              <a:rPr lang="en-US" altLang="en-US"/>
              <a:t>Datapath: performs operations on data</a:t>
            </a:r>
          </a:p>
          <a:p>
            <a:pPr eaLnBrk="1" hangingPunct="1"/>
            <a:r>
              <a:rPr lang="en-US" altLang="en-US"/>
              <a:t>Control: sequences datapath, memory, ...</a:t>
            </a:r>
          </a:p>
          <a:p>
            <a:pPr eaLnBrk="1" hangingPunct="1"/>
            <a:r>
              <a:rPr lang="en-US" altLang="en-US"/>
              <a:t>Cache memory</a:t>
            </a:r>
          </a:p>
          <a:p>
            <a:pPr lvl="1" eaLnBrk="1" hangingPunct="1"/>
            <a:r>
              <a:rPr lang="en-US" altLang="en-US"/>
              <a:t>Small fast SRAM memory for immediate access to data</a:t>
            </a:r>
          </a:p>
          <a:p>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Inside the Processor (CPU)</a:t>
            </a:r>
            <a:endParaRPr lang="en-IN"/>
          </a:p>
        </p:txBody>
      </p:sp>
    </p:spTree>
    <p:extLst>
      <p:ext uri="{BB962C8B-B14F-4D97-AF65-F5344CB8AC3E}">
        <p14:creationId xmlns:p14="http://schemas.microsoft.com/office/powerpoint/2010/main" val="816888823"/>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CC4EEE7-D674-AC11-FE40-BB167048CA77}"/>
              </a:ext>
            </a:extLst>
          </p:cNvPr>
          <p:cNvSpPr>
            <a:spLocks noGrp="1" noChangeArrowheads="1"/>
          </p:cNvSpPr>
          <p:nvPr>
            <p:ph sz="quarter" idx="10"/>
          </p:nvPr>
        </p:nvSpPr>
        <p:spPr>
          <a:xfrm>
            <a:off x="406400" y="152400"/>
            <a:ext cx="8432800" cy="1143000"/>
          </a:xfrm>
        </p:spPr>
        <p:txBody>
          <a:bodyPr/>
          <a:lstStyle/>
          <a:p>
            <a:pPr eaLnBrk="1" hangingPunct="1"/>
            <a:r>
              <a:rPr lang="en-US" altLang="en-US" dirty="0"/>
              <a:t>Division</a:t>
            </a:r>
            <a:endParaRPr lang="en-AU" altLang="en-US" dirty="0"/>
          </a:p>
        </p:txBody>
      </p:sp>
      <p:sp>
        <p:nvSpPr>
          <p:cNvPr id="4" name="Rectangle 3">
            <a:extLst>
              <a:ext uri="{FF2B5EF4-FFF2-40B4-BE49-F238E27FC236}">
                <a16:creationId xmlns:a16="http://schemas.microsoft.com/office/drawing/2014/main" id="{2742DC86-058E-1EB4-ABE8-4E39258A88F6}"/>
              </a:ext>
            </a:extLst>
          </p:cNvPr>
          <p:cNvSpPr txBox="1">
            <a:spLocks noChangeArrowheads="1"/>
          </p:cNvSpPr>
          <p:nvPr/>
        </p:nvSpPr>
        <p:spPr>
          <a:xfrm>
            <a:off x="3754437" y="1335263"/>
            <a:ext cx="8186737"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Check for 0 divisor</a:t>
            </a:r>
            <a:endParaRPr lang="en-AU" altLang="en-US"/>
          </a:p>
          <a:p>
            <a:pPr>
              <a:lnSpc>
                <a:spcPct val="90000"/>
              </a:lnSpc>
            </a:pPr>
            <a:r>
              <a:rPr lang="en-US" altLang="en-US"/>
              <a:t>Long division approach</a:t>
            </a:r>
          </a:p>
          <a:p>
            <a:pPr lvl="1">
              <a:lnSpc>
                <a:spcPct val="90000"/>
              </a:lnSpc>
            </a:pPr>
            <a:r>
              <a:rPr lang="en-US" altLang="en-US" sz="2000"/>
              <a:t>If divisor ≤ dividend bits</a:t>
            </a:r>
          </a:p>
          <a:p>
            <a:pPr lvl="2"/>
            <a:r>
              <a:rPr lang="en-US" altLang="en-US" sz="1800"/>
              <a:t>1 bit in quotient, subtract</a:t>
            </a:r>
          </a:p>
          <a:p>
            <a:pPr lvl="1">
              <a:lnSpc>
                <a:spcPct val="90000"/>
              </a:lnSpc>
            </a:pPr>
            <a:r>
              <a:rPr lang="en-US" altLang="en-US" sz="2000"/>
              <a:t>Otherwise</a:t>
            </a:r>
          </a:p>
          <a:p>
            <a:pPr lvl="2"/>
            <a:r>
              <a:rPr lang="en-US" altLang="en-US" sz="1800"/>
              <a:t>0 bit in quotient, bring down next dividend bit</a:t>
            </a:r>
          </a:p>
          <a:p>
            <a:pPr>
              <a:lnSpc>
                <a:spcPct val="90000"/>
              </a:lnSpc>
            </a:pPr>
            <a:r>
              <a:rPr lang="en-US" altLang="en-US"/>
              <a:t>Restoring division</a:t>
            </a:r>
          </a:p>
          <a:p>
            <a:pPr lvl="1">
              <a:lnSpc>
                <a:spcPct val="90000"/>
              </a:lnSpc>
            </a:pPr>
            <a:r>
              <a:rPr lang="en-US" altLang="en-US" sz="2000"/>
              <a:t>Do the subtract, and if remainder goes &lt; 0, add divisor back</a:t>
            </a:r>
          </a:p>
          <a:p>
            <a:pPr>
              <a:lnSpc>
                <a:spcPct val="90000"/>
              </a:lnSpc>
            </a:pPr>
            <a:r>
              <a:rPr lang="en-US" altLang="en-US"/>
              <a:t>Signed division</a:t>
            </a:r>
          </a:p>
          <a:p>
            <a:pPr lvl="1">
              <a:lnSpc>
                <a:spcPct val="90000"/>
              </a:lnSpc>
            </a:pPr>
            <a:r>
              <a:rPr lang="en-US" altLang="en-US" sz="2000"/>
              <a:t>Divide using absolute values</a:t>
            </a:r>
          </a:p>
          <a:p>
            <a:pPr lvl="1">
              <a:lnSpc>
                <a:spcPct val="90000"/>
              </a:lnSpc>
            </a:pPr>
            <a:r>
              <a:rPr lang="en-US" altLang="en-US" sz="2000"/>
              <a:t>Adjust sign of quotient and remainder as required</a:t>
            </a:r>
          </a:p>
        </p:txBody>
      </p:sp>
      <p:sp>
        <p:nvSpPr>
          <p:cNvPr id="5" name="Text Box 4">
            <a:extLst>
              <a:ext uri="{FF2B5EF4-FFF2-40B4-BE49-F238E27FC236}">
                <a16:creationId xmlns:a16="http://schemas.microsoft.com/office/drawing/2014/main" id="{44CB0E30-81A7-CF02-E649-B848CBFF3DEA}"/>
              </a:ext>
            </a:extLst>
          </p:cNvPr>
          <p:cNvSpPr txBox="1">
            <a:spLocks noChangeArrowheads="1"/>
          </p:cNvSpPr>
          <p:nvPr/>
        </p:nvSpPr>
        <p:spPr bwMode="auto">
          <a:xfrm>
            <a:off x="1592263" y="2775125"/>
            <a:ext cx="201295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latin typeface="Lucida Console" panose="020B0609040504020204" pitchFamily="49" charset="0"/>
              </a:rPr>
              <a:t>        1001</a:t>
            </a:r>
          </a:p>
          <a:p>
            <a:pPr>
              <a:spcBef>
                <a:spcPct val="0"/>
              </a:spcBef>
              <a:buClrTx/>
              <a:buSzTx/>
              <a:buFontTx/>
              <a:buNone/>
            </a:pPr>
            <a:r>
              <a:rPr lang="en-US" altLang="en-US" sz="2000">
                <a:latin typeface="Lucida Console" panose="020B0609040504020204" pitchFamily="49" charset="0"/>
              </a:rPr>
              <a:t>1000 1001010</a:t>
            </a:r>
          </a:p>
          <a:p>
            <a:pPr>
              <a:spcBef>
                <a:spcPct val="0"/>
              </a:spcBef>
              <a:buClrTx/>
              <a:buSzTx/>
              <a:buFontTx/>
              <a:buNone/>
            </a:pPr>
            <a:r>
              <a:rPr lang="en-US" altLang="en-US" sz="2000">
                <a:latin typeface="Lucida Console" panose="020B0609040504020204" pitchFamily="49" charset="0"/>
              </a:rPr>
              <a:t>    -1000</a:t>
            </a:r>
          </a:p>
          <a:p>
            <a:pPr>
              <a:spcBef>
                <a:spcPct val="0"/>
              </a:spcBef>
              <a:buClrTx/>
              <a:buSzTx/>
              <a:buFontTx/>
              <a:buNone/>
            </a:pPr>
            <a:r>
              <a:rPr lang="en-US" altLang="en-US" sz="2000">
                <a:latin typeface="Lucida Console" panose="020B0609040504020204" pitchFamily="49" charset="0"/>
              </a:rPr>
              <a:t>        10</a:t>
            </a:r>
          </a:p>
          <a:p>
            <a:pPr>
              <a:spcBef>
                <a:spcPct val="0"/>
              </a:spcBef>
              <a:buClrTx/>
              <a:buSzTx/>
              <a:buFontTx/>
              <a:buNone/>
            </a:pPr>
            <a:r>
              <a:rPr lang="en-US" altLang="en-US" sz="2000">
                <a:latin typeface="Lucida Console" panose="020B0609040504020204" pitchFamily="49" charset="0"/>
              </a:rPr>
              <a:t>        101 </a:t>
            </a:r>
          </a:p>
          <a:p>
            <a:pPr>
              <a:spcBef>
                <a:spcPct val="0"/>
              </a:spcBef>
              <a:buClrTx/>
              <a:buSzTx/>
              <a:buFontTx/>
              <a:buNone/>
            </a:pPr>
            <a:r>
              <a:rPr lang="en-US" altLang="en-US" sz="2000">
                <a:latin typeface="Lucida Console" panose="020B0609040504020204" pitchFamily="49" charset="0"/>
              </a:rPr>
              <a:t>        1010</a:t>
            </a:r>
          </a:p>
          <a:p>
            <a:pPr>
              <a:spcBef>
                <a:spcPct val="0"/>
              </a:spcBef>
              <a:buClrTx/>
              <a:buSzTx/>
              <a:buFontTx/>
              <a:buNone/>
            </a:pPr>
            <a:r>
              <a:rPr lang="en-US" altLang="en-US" sz="2000">
                <a:latin typeface="Lucida Console" panose="020B0609040504020204" pitchFamily="49" charset="0"/>
              </a:rPr>
              <a:t>       -1000</a:t>
            </a:r>
          </a:p>
          <a:p>
            <a:pPr>
              <a:spcBef>
                <a:spcPct val="0"/>
              </a:spcBef>
              <a:buClrTx/>
              <a:buSzTx/>
              <a:buFontTx/>
              <a:buNone/>
            </a:pPr>
            <a:r>
              <a:rPr lang="en-US" altLang="en-US" sz="2000">
                <a:latin typeface="Lucida Console" panose="020B0609040504020204" pitchFamily="49" charset="0"/>
              </a:rPr>
              <a:t>          10</a:t>
            </a:r>
            <a:endParaRPr lang="en-AU" altLang="en-US" sz="2000">
              <a:latin typeface="Lucida Console" panose="020B0609040504020204" pitchFamily="49" charset="0"/>
            </a:endParaRPr>
          </a:p>
        </p:txBody>
      </p:sp>
      <p:sp>
        <p:nvSpPr>
          <p:cNvPr id="6" name="Line 5">
            <a:extLst>
              <a:ext uri="{FF2B5EF4-FFF2-40B4-BE49-F238E27FC236}">
                <a16:creationId xmlns:a16="http://schemas.microsoft.com/office/drawing/2014/main" id="{130855DD-E7FC-487E-859A-08B6F05E9A04}"/>
              </a:ext>
            </a:extLst>
          </p:cNvPr>
          <p:cNvSpPr>
            <a:spLocks noChangeShapeType="1"/>
          </p:cNvSpPr>
          <p:nvPr/>
        </p:nvSpPr>
        <p:spPr bwMode="auto">
          <a:xfrm flipH="1">
            <a:off x="2339975" y="3133900"/>
            <a:ext cx="12239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 name="Line 6">
            <a:extLst>
              <a:ext uri="{FF2B5EF4-FFF2-40B4-BE49-F238E27FC236}">
                <a16:creationId xmlns:a16="http://schemas.microsoft.com/office/drawing/2014/main" id="{B1D4677D-CD3B-9578-489E-A2118EFA57DA}"/>
              </a:ext>
            </a:extLst>
          </p:cNvPr>
          <p:cNvSpPr>
            <a:spLocks noChangeShapeType="1"/>
          </p:cNvSpPr>
          <p:nvPr/>
        </p:nvSpPr>
        <p:spPr bwMode="auto">
          <a:xfrm flipH="1">
            <a:off x="2411413" y="3710163"/>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Text Box 7">
            <a:extLst>
              <a:ext uri="{FF2B5EF4-FFF2-40B4-BE49-F238E27FC236}">
                <a16:creationId xmlns:a16="http://schemas.microsoft.com/office/drawing/2014/main" id="{F2E4FC92-96C3-8B5B-A484-56BD34AE60FC}"/>
              </a:ext>
            </a:extLst>
          </p:cNvPr>
          <p:cNvSpPr txBox="1">
            <a:spLocks noChangeArrowheads="1"/>
          </p:cNvSpPr>
          <p:nvPr/>
        </p:nvSpPr>
        <p:spPr bwMode="auto">
          <a:xfrm>
            <a:off x="827088" y="5586588"/>
            <a:ext cx="2686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i="1"/>
              <a:t>n</a:t>
            </a:r>
            <a:r>
              <a:rPr lang="en-US" altLang="en-US" sz="1800"/>
              <a:t>-bit operands yield </a:t>
            </a:r>
            <a:r>
              <a:rPr lang="en-US" altLang="en-US" sz="1800" i="1"/>
              <a:t>n</a:t>
            </a:r>
            <a:r>
              <a:rPr lang="en-US" altLang="en-US" sz="1800"/>
              <a:t>-bit</a:t>
            </a:r>
            <a:br>
              <a:rPr lang="en-US" altLang="en-US" sz="1800"/>
            </a:br>
            <a:r>
              <a:rPr lang="en-US" altLang="en-US" sz="1800"/>
              <a:t>quotient and remainder</a:t>
            </a:r>
            <a:endParaRPr lang="en-AU" altLang="en-US" sz="1800"/>
          </a:p>
        </p:txBody>
      </p:sp>
      <p:sp>
        <p:nvSpPr>
          <p:cNvPr id="9" name="AutoShape 8">
            <a:extLst>
              <a:ext uri="{FF2B5EF4-FFF2-40B4-BE49-F238E27FC236}">
                <a16:creationId xmlns:a16="http://schemas.microsoft.com/office/drawing/2014/main" id="{5C387110-CCB8-D3E3-872C-B59730847864}"/>
              </a:ext>
            </a:extLst>
          </p:cNvPr>
          <p:cNvSpPr/>
          <p:nvPr/>
        </p:nvSpPr>
        <p:spPr bwMode="auto">
          <a:xfrm>
            <a:off x="684213" y="2054400"/>
            <a:ext cx="1439862" cy="330200"/>
          </a:xfrm>
          <a:prstGeom prst="borderCallout1">
            <a:avLst>
              <a:gd name="adj1" fmla="val 34616"/>
              <a:gd name="adj2" fmla="val 105292"/>
              <a:gd name="adj3" fmla="val 237019"/>
              <a:gd name="adj4" fmla="val 154245"/>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quotient</a:t>
            </a:r>
            <a:endParaRPr lang="en-AU" altLang="en-US" sz="1600"/>
          </a:p>
        </p:txBody>
      </p:sp>
      <p:sp>
        <p:nvSpPr>
          <p:cNvPr id="10" name="AutoShape 9">
            <a:extLst>
              <a:ext uri="{FF2B5EF4-FFF2-40B4-BE49-F238E27FC236}">
                <a16:creationId xmlns:a16="http://schemas.microsoft.com/office/drawing/2014/main" id="{E254616E-C188-447D-F1DD-662F8BFDD2C2}"/>
              </a:ext>
            </a:extLst>
          </p:cNvPr>
          <p:cNvSpPr/>
          <p:nvPr/>
        </p:nvSpPr>
        <p:spPr bwMode="auto">
          <a:xfrm>
            <a:off x="684213" y="2486200"/>
            <a:ext cx="1439862" cy="330200"/>
          </a:xfrm>
          <a:prstGeom prst="borderCallout1">
            <a:avLst>
              <a:gd name="adj1" fmla="val 34616"/>
              <a:gd name="adj2" fmla="val 105292"/>
              <a:gd name="adj3" fmla="val 178366"/>
              <a:gd name="adj4" fmla="val 130870"/>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dividend</a:t>
            </a:r>
            <a:endParaRPr lang="en-AU" altLang="en-US" sz="1600"/>
          </a:p>
        </p:txBody>
      </p:sp>
      <p:sp>
        <p:nvSpPr>
          <p:cNvPr id="11" name="AutoShape 10">
            <a:extLst>
              <a:ext uri="{FF2B5EF4-FFF2-40B4-BE49-F238E27FC236}">
                <a16:creationId xmlns:a16="http://schemas.microsoft.com/office/drawing/2014/main" id="{B74335C8-80D1-BCDB-6FF5-69630186AA31}"/>
              </a:ext>
            </a:extLst>
          </p:cNvPr>
          <p:cNvSpPr/>
          <p:nvPr/>
        </p:nvSpPr>
        <p:spPr bwMode="auto">
          <a:xfrm>
            <a:off x="1042988" y="5007150"/>
            <a:ext cx="1150937" cy="330200"/>
          </a:xfrm>
          <a:prstGeom prst="borderCallout1">
            <a:avLst>
              <a:gd name="adj1" fmla="val 34616"/>
              <a:gd name="adj2" fmla="val 106620"/>
              <a:gd name="adj3" fmla="val 33171"/>
              <a:gd name="adj4" fmla="val 180690"/>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remainder</a:t>
            </a:r>
            <a:endParaRPr lang="en-AU" altLang="en-US" sz="1600"/>
          </a:p>
        </p:txBody>
      </p:sp>
      <p:sp>
        <p:nvSpPr>
          <p:cNvPr id="12" name="Line 11">
            <a:extLst>
              <a:ext uri="{FF2B5EF4-FFF2-40B4-BE49-F238E27FC236}">
                <a16:creationId xmlns:a16="http://schemas.microsoft.com/office/drawing/2014/main" id="{368E49F7-6C96-589A-8DE4-72929666451B}"/>
              </a:ext>
            </a:extLst>
          </p:cNvPr>
          <p:cNvSpPr>
            <a:spLocks noChangeShapeType="1"/>
          </p:cNvSpPr>
          <p:nvPr/>
        </p:nvSpPr>
        <p:spPr bwMode="auto">
          <a:xfrm flipH="1">
            <a:off x="2843213" y="4934125"/>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 name="Arc 12">
            <a:extLst>
              <a:ext uri="{FF2B5EF4-FFF2-40B4-BE49-F238E27FC236}">
                <a16:creationId xmlns:a16="http://schemas.microsoft.com/office/drawing/2014/main" id="{9EDB3E14-7A9D-DFB7-479A-C04509F94708}"/>
              </a:ext>
            </a:extLst>
          </p:cNvPr>
          <p:cNvSpPr/>
          <p:nvPr/>
        </p:nvSpPr>
        <p:spPr bwMode="auto">
          <a:xfrm>
            <a:off x="2339975" y="3133900"/>
            <a:ext cx="73025" cy="144463"/>
          </a:xfrm>
          <a:custGeom>
            <a:avLst/>
            <a:gdLst>
              <a:gd name="T0" fmla="*/ 0 w 21600"/>
              <a:gd name="T1" fmla="*/ 0 h 21600"/>
              <a:gd name="T2" fmla="*/ 32252282 w 21600"/>
              <a:gd name="T3" fmla="*/ 1933173723 h 21600"/>
              <a:gd name="T4" fmla="*/ 0 w 21600"/>
              <a:gd name="T5" fmla="*/ 193317372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 name="Arc 13">
            <a:extLst>
              <a:ext uri="{FF2B5EF4-FFF2-40B4-BE49-F238E27FC236}">
                <a16:creationId xmlns:a16="http://schemas.microsoft.com/office/drawing/2014/main" id="{EF807EED-D8D9-6A43-2840-C6CE334E7AFA}"/>
              </a:ext>
            </a:extLst>
          </p:cNvPr>
          <p:cNvSpPr/>
          <p:nvPr/>
        </p:nvSpPr>
        <p:spPr bwMode="auto">
          <a:xfrm flipV="1">
            <a:off x="2339975" y="3278363"/>
            <a:ext cx="73025" cy="144462"/>
          </a:xfrm>
          <a:custGeom>
            <a:avLst/>
            <a:gdLst>
              <a:gd name="T0" fmla="*/ 0 w 21600"/>
              <a:gd name="T1" fmla="*/ 0 h 21600"/>
              <a:gd name="T2" fmla="*/ 32252282 w 21600"/>
              <a:gd name="T3" fmla="*/ 1933094403 h 21600"/>
              <a:gd name="T4" fmla="*/ 0 w 21600"/>
              <a:gd name="T5" fmla="*/ 193309440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AutoShape 14">
            <a:extLst>
              <a:ext uri="{FF2B5EF4-FFF2-40B4-BE49-F238E27FC236}">
                <a16:creationId xmlns:a16="http://schemas.microsoft.com/office/drawing/2014/main" id="{354B2518-AD21-657A-55BF-144A0E4C99D9}"/>
              </a:ext>
            </a:extLst>
          </p:cNvPr>
          <p:cNvSpPr/>
          <p:nvPr/>
        </p:nvSpPr>
        <p:spPr bwMode="auto">
          <a:xfrm>
            <a:off x="250825" y="3567288"/>
            <a:ext cx="1079500" cy="330200"/>
          </a:xfrm>
          <a:prstGeom prst="borderCallout1">
            <a:avLst>
              <a:gd name="adj1" fmla="val 34616"/>
              <a:gd name="adj2" fmla="val 107060"/>
              <a:gd name="adj3" fmla="val -48556"/>
              <a:gd name="adj4" fmla="val 131912"/>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divisor</a:t>
            </a:r>
            <a:endParaRPr lang="en-AU" altLang="en-US" sz="160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759400" y="2643480"/>
              <a:ext cx="628920" cy="1556280"/>
            </p14:xfrm>
          </p:contentPart>
        </mc:Choice>
        <mc:Fallback>
          <p:pic>
            <p:nvPicPr>
              <p:cNvPr id="3" name="Ink 2"/>
              <p:cNvPicPr/>
              <p:nvPr/>
            </p:nvPicPr>
            <p:blipFill>
              <a:blip r:embed="rId3"/>
              <a:stretch>
                <a:fillRect/>
              </a:stretch>
            </p:blipFill>
            <p:spPr>
              <a:xfrm>
                <a:off x="2750040" y="2634120"/>
                <a:ext cx="647640" cy="1575000"/>
              </a:xfrm>
              <a:prstGeom prst="rect">
                <a:avLst/>
              </a:prstGeom>
            </p:spPr>
          </p:pic>
        </mc:Fallback>
      </mc:AlternateContent>
    </p:spTree>
    <p:extLst>
      <p:ext uri="{BB962C8B-B14F-4D97-AF65-F5344CB8AC3E}">
        <p14:creationId xmlns:p14="http://schemas.microsoft.com/office/powerpoint/2010/main" val="2514438349"/>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1EFB287-C7E3-F42D-A509-785F034DD15E}"/>
              </a:ext>
            </a:extLst>
          </p:cNvPr>
          <p:cNvSpPr>
            <a:spLocks noGrp="1" noChangeArrowheads="1"/>
          </p:cNvSpPr>
          <p:nvPr>
            <p:ph sz="quarter" idx="10"/>
          </p:nvPr>
        </p:nvSpPr>
        <p:spPr>
          <a:xfrm>
            <a:off x="406400" y="152400"/>
            <a:ext cx="8432800" cy="1143000"/>
          </a:xfrm>
        </p:spPr>
        <p:txBody>
          <a:bodyPr/>
          <a:lstStyle/>
          <a:p>
            <a:pPr eaLnBrk="1" hangingPunct="1"/>
            <a:r>
              <a:rPr lang="en-US" altLang="en-US"/>
              <a:t>Division Hardware</a:t>
            </a:r>
            <a:endParaRPr lang="en-AU" altLang="en-US"/>
          </a:p>
        </p:txBody>
      </p:sp>
      <p:pic>
        <p:nvPicPr>
          <p:cNvPr id="4" name="Picture 9" descr="f03-10-P374493">
            <a:extLst>
              <a:ext uri="{FF2B5EF4-FFF2-40B4-BE49-F238E27FC236}">
                <a16:creationId xmlns:a16="http://schemas.microsoft.com/office/drawing/2014/main" id="{B1440035-89FA-FB62-9AAD-ABFCD0D3EF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8" y="1322810"/>
            <a:ext cx="4016375"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5">
            <a:extLst>
              <a:ext uri="{FF2B5EF4-FFF2-40B4-BE49-F238E27FC236}">
                <a16:creationId xmlns:a16="http://schemas.microsoft.com/office/drawing/2014/main" id="{87E4BBCB-1CE5-A6E9-9785-6D8218B20153}"/>
              </a:ext>
            </a:extLst>
          </p:cNvPr>
          <p:cNvSpPr/>
          <p:nvPr/>
        </p:nvSpPr>
        <p:spPr bwMode="auto">
          <a:xfrm>
            <a:off x="6588125" y="5642398"/>
            <a:ext cx="2755900" cy="434552"/>
          </a:xfrm>
          <a:prstGeom prst="borderCallout1">
            <a:avLst>
              <a:gd name="adj1" fmla="val 34616"/>
              <a:gd name="adj2" fmla="val -4407"/>
              <a:gd name="adj3" fmla="val -157213"/>
              <a:gd name="adj4" fmla="val -32139"/>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Initially dividend at right </a:t>
            </a:r>
            <a:endParaRPr lang="en-AU" altLang="en-US" sz="1600"/>
          </a:p>
        </p:txBody>
      </p:sp>
      <p:sp>
        <p:nvSpPr>
          <p:cNvPr id="6" name="AutoShape 6">
            <a:extLst>
              <a:ext uri="{FF2B5EF4-FFF2-40B4-BE49-F238E27FC236}">
                <a16:creationId xmlns:a16="http://schemas.microsoft.com/office/drawing/2014/main" id="{4D9938C4-7A41-531C-889C-C6269D54523A}"/>
              </a:ext>
            </a:extLst>
          </p:cNvPr>
          <p:cNvSpPr/>
          <p:nvPr/>
        </p:nvSpPr>
        <p:spPr bwMode="auto">
          <a:xfrm>
            <a:off x="7092950" y="1610148"/>
            <a:ext cx="1584325" cy="576262"/>
          </a:xfrm>
          <a:prstGeom prst="borderCallout1">
            <a:avLst>
              <a:gd name="adj1" fmla="val 19833"/>
              <a:gd name="adj2" fmla="val -4810"/>
              <a:gd name="adj3" fmla="val 155648"/>
              <a:gd name="adj4" fmla="val -34468"/>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Initially divisor in left half</a:t>
            </a:r>
            <a:endParaRPr lang="en-AU" altLang="en-US" sz="1600"/>
          </a:p>
        </p:txBody>
      </p:sp>
      <p:pic>
        <p:nvPicPr>
          <p:cNvPr id="7" name="Picture 7" descr="f03-09-P374493">
            <a:extLst>
              <a:ext uri="{FF2B5EF4-FFF2-40B4-BE49-F238E27FC236}">
                <a16:creationId xmlns:a16="http://schemas.microsoft.com/office/drawing/2014/main" id="{06D3CEEC-D55C-652B-B6D0-B6CE7BCD7E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00563" y="2475335"/>
            <a:ext cx="442595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6678000" y="1392480"/>
              <a:ext cx="2457720" cy="1094760"/>
            </p14:xfrm>
          </p:contentPart>
        </mc:Choice>
        <mc:Fallback>
          <p:pic>
            <p:nvPicPr>
              <p:cNvPr id="3" name="Ink 2"/>
              <p:cNvPicPr/>
              <p:nvPr/>
            </p:nvPicPr>
            <p:blipFill>
              <a:blip r:embed="rId5"/>
              <a:stretch>
                <a:fillRect/>
              </a:stretch>
            </p:blipFill>
            <p:spPr>
              <a:xfrm>
                <a:off x="6668640" y="1383120"/>
                <a:ext cx="2476440" cy="1113480"/>
              </a:xfrm>
              <a:prstGeom prst="rect">
                <a:avLst/>
              </a:prstGeom>
            </p:spPr>
          </p:pic>
        </mc:Fallback>
      </mc:AlternateContent>
    </p:spTree>
    <p:extLst>
      <p:ext uri="{BB962C8B-B14F-4D97-AF65-F5344CB8AC3E}">
        <p14:creationId xmlns:p14="http://schemas.microsoft.com/office/powerpoint/2010/main" val="4240783658"/>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49BEF40-011D-A423-88E1-4DD9D80BC224}"/>
              </a:ext>
            </a:extLst>
          </p:cNvPr>
          <p:cNvSpPr>
            <a:spLocks noGrp="1" noChangeArrowheads="1"/>
          </p:cNvSpPr>
          <p:nvPr>
            <p:ph sz="quarter" idx="10"/>
          </p:nvPr>
        </p:nvSpPr>
        <p:spPr>
          <a:xfrm>
            <a:off x="406400" y="152400"/>
            <a:ext cx="8432800" cy="1143000"/>
          </a:xfrm>
        </p:spPr>
        <p:txBody>
          <a:bodyPr/>
          <a:lstStyle/>
          <a:p>
            <a:pPr eaLnBrk="1" hangingPunct="1"/>
            <a:r>
              <a:rPr lang="en-US" altLang="en-US"/>
              <a:t>Faster Division</a:t>
            </a:r>
            <a:endParaRPr lang="en-AU" altLang="en-US"/>
          </a:p>
        </p:txBody>
      </p:sp>
      <p:sp>
        <p:nvSpPr>
          <p:cNvPr id="4" name="Rectangle 3">
            <a:extLst>
              <a:ext uri="{FF2B5EF4-FFF2-40B4-BE49-F238E27FC236}">
                <a16:creationId xmlns:a16="http://schemas.microsoft.com/office/drawing/2014/main" id="{7B9EA6ED-1D01-6270-EF69-B4D83474C466}"/>
              </a:ext>
            </a:extLst>
          </p:cNvPr>
          <p:cNvSpPr txBox="1">
            <a:spLocks noChangeArrowheads="1"/>
          </p:cNvSpPr>
          <p:nvPr/>
        </p:nvSpPr>
        <p:spPr>
          <a:xfrm>
            <a:off x="406400"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Can’t use parallel hardware as in multiplier</a:t>
            </a:r>
          </a:p>
          <a:p>
            <a:pPr lvl="1"/>
            <a:r>
              <a:rPr lang="en-US" altLang="en-US"/>
              <a:t>Subtraction is conditional on sign of remainder</a:t>
            </a:r>
          </a:p>
          <a:p>
            <a:r>
              <a:rPr lang="en-US" altLang="en-US"/>
              <a:t>Faster dividers (e.g. SRT division) generate multiple quotient bits per step</a:t>
            </a:r>
          </a:p>
          <a:p>
            <a:pPr lvl="1"/>
            <a:r>
              <a:rPr lang="en-US" altLang="en-US"/>
              <a:t>Still require multiple steps</a:t>
            </a:r>
            <a:endParaRPr lang="en-AU" altLang="en-US"/>
          </a:p>
        </p:txBody>
      </p:sp>
    </p:spTree>
    <p:extLst>
      <p:ext uri="{BB962C8B-B14F-4D97-AF65-F5344CB8AC3E}">
        <p14:creationId xmlns:p14="http://schemas.microsoft.com/office/powerpoint/2010/main" val="3767109554"/>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62455A4-E3F3-2516-A820-74DCCA617371}"/>
              </a:ext>
            </a:extLst>
          </p:cNvPr>
          <p:cNvSpPr>
            <a:spLocks noGrp="1" noChangeArrowheads="1"/>
          </p:cNvSpPr>
          <p:nvPr>
            <p:ph sz="quarter" idx="10"/>
          </p:nvPr>
        </p:nvSpPr>
        <p:spPr>
          <a:xfrm>
            <a:off x="406400" y="152400"/>
            <a:ext cx="8432800" cy="1143000"/>
          </a:xfrm>
        </p:spPr>
        <p:txBody>
          <a:bodyPr/>
          <a:lstStyle/>
          <a:p>
            <a:pPr eaLnBrk="1" hangingPunct="1"/>
            <a:r>
              <a:rPr lang="en-US" altLang="en-US"/>
              <a:t>MIPS Division</a:t>
            </a:r>
            <a:endParaRPr lang="en-AU" altLang="en-US"/>
          </a:p>
        </p:txBody>
      </p:sp>
      <p:sp>
        <p:nvSpPr>
          <p:cNvPr id="4" name="Rectangle 3">
            <a:extLst>
              <a:ext uri="{FF2B5EF4-FFF2-40B4-BE49-F238E27FC236}">
                <a16:creationId xmlns:a16="http://schemas.microsoft.com/office/drawing/2014/main" id="{A37D7633-4E01-FD06-3CBF-E7B619F82931}"/>
              </a:ext>
            </a:extLst>
          </p:cNvPr>
          <p:cNvSpPr txBox="1">
            <a:spLocks noChangeArrowheads="1"/>
          </p:cNvSpPr>
          <p:nvPr/>
        </p:nvSpPr>
        <p:spPr>
          <a:xfrm>
            <a:off x="487362"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Use HI/LO registers for result</a:t>
            </a:r>
          </a:p>
          <a:p>
            <a:pPr lvl="1"/>
            <a:r>
              <a:rPr lang="en-US" altLang="en-US"/>
              <a:t>HI: 32-bit remainder</a:t>
            </a:r>
          </a:p>
          <a:p>
            <a:pPr lvl="1"/>
            <a:r>
              <a:rPr lang="en-US" altLang="en-US"/>
              <a:t>LO: 32-bit quotient</a:t>
            </a:r>
          </a:p>
          <a:p>
            <a:r>
              <a:rPr lang="en-US" altLang="en-US"/>
              <a:t>Instructions</a:t>
            </a:r>
          </a:p>
          <a:p>
            <a:pPr lvl="1"/>
            <a:r>
              <a:rPr lang="en-US" altLang="en-US">
                <a:latin typeface="Lucida Console" panose="020B0609040504020204" pitchFamily="49" charset="0"/>
              </a:rPr>
              <a:t>div rs, rt  /  divu rs, rt</a:t>
            </a:r>
          </a:p>
          <a:p>
            <a:pPr lvl="1"/>
            <a:r>
              <a:rPr lang="en-US" altLang="en-US"/>
              <a:t>No overflow or divide-by-0 checking</a:t>
            </a:r>
          </a:p>
          <a:p>
            <a:pPr lvl="2"/>
            <a:r>
              <a:rPr lang="en-US" altLang="en-US"/>
              <a:t>Software must perform checks if required</a:t>
            </a:r>
          </a:p>
          <a:p>
            <a:pPr lvl="1"/>
            <a:r>
              <a:rPr lang="en-US" altLang="en-US"/>
              <a:t>Use </a:t>
            </a:r>
            <a:r>
              <a:rPr lang="en-US" altLang="en-US">
                <a:latin typeface="Lucida Console" panose="020B0609040504020204" pitchFamily="49" charset="0"/>
              </a:rPr>
              <a:t>mfhi</a:t>
            </a:r>
            <a:r>
              <a:rPr lang="en-US" altLang="en-US"/>
              <a:t>, </a:t>
            </a:r>
            <a:r>
              <a:rPr lang="en-US" altLang="en-US">
                <a:latin typeface="Lucida Console" panose="020B0609040504020204" pitchFamily="49" charset="0"/>
              </a:rPr>
              <a:t>mflo</a:t>
            </a:r>
            <a:r>
              <a:rPr lang="en-US" altLang="en-US"/>
              <a:t> to access result</a:t>
            </a:r>
          </a:p>
        </p:txBody>
      </p:sp>
    </p:spTree>
    <p:extLst>
      <p:ext uri="{BB962C8B-B14F-4D97-AF65-F5344CB8AC3E}">
        <p14:creationId xmlns:p14="http://schemas.microsoft.com/office/powerpoint/2010/main" val="2785289208"/>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12: Floating Points</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9D9467A-8239-D465-EA76-AB527DE0CF51}"/>
              </a:ext>
            </a:extLst>
          </p:cNvPr>
          <p:cNvSpPr>
            <a:spLocks noGrp="1" noChangeArrowheads="1"/>
          </p:cNvSpPr>
          <p:nvPr>
            <p:ph sz="quarter" idx="10"/>
          </p:nvPr>
        </p:nvSpPr>
        <p:spPr>
          <a:xfrm>
            <a:off x="406400" y="152400"/>
            <a:ext cx="8432800" cy="1143000"/>
          </a:xfrm>
        </p:spPr>
        <p:txBody>
          <a:bodyPr/>
          <a:lstStyle/>
          <a:p>
            <a:pPr eaLnBrk="1" hangingPunct="1"/>
            <a:r>
              <a:rPr lang="en-US" altLang="en-US"/>
              <a:t>Floating Point</a:t>
            </a:r>
            <a:endParaRPr lang="en-AU" altLang="en-US"/>
          </a:p>
        </p:txBody>
      </p:sp>
      <p:sp>
        <p:nvSpPr>
          <p:cNvPr id="4" name="Rectangle 3">
            <a:extLst>
              <a:ext uri="{FF2B5EF4-FFF2-40B4-BE49-F238E27FC236}">
                <a16:creationId xmlns:a16="http://schemas.microsoft.com/office/drawing/2014/main" id="{B9CF8615-48C1-1025-60FB-B064B7BE5B03}"/>
              </a:ext>
            </a:extLst>
          </p:cNvPr>
          <p:cNvSpPr txBox="1">
            <a:spLocks noChangeArrowheads="1"/>
          </p:cNvSpPr>
          <p:nvPr/>
        </p:nvSpPr>
        <p:spPr>
          <a:xfrm>
            <a:off x="406400"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Representation for non-integral numbers</a:t>
            </a:r>
          </a:p>
          <a:p>
            <a:pPr lvl="1"/>
            <a:r>
              <a:rPr lang="en-US" altLang="en-US"/>
              <a:t>Including very small and very large numbers</a:t>
            </a:r>
          </a:p>
          <a:p>
            <a:r>
              <a:rPr lang="en-US" altLang="en-US"/>
              <a:t>Like scientific notation</a:t>
            </a:r>
          </a:p>
          <a:p>
            <a:pPr lvl="1"/>
            <a:r>
              <a:rPr lang="en-US" altLang="en-US"/>
              <a:t>–2.34 × 10</a:t>
            </a:r>
            <a:r>
              <a:rPr lang="en-US" altLang="en-US" baseline="30000"/>
              <a:t>56</a:t>
            </a:r>
            <a:endParaRPr lang="en-US" altLang="en-US"/>
          </a:p>
          <a:p>
            <a:pPr lvl="1"/>
            <a:r>
              <a:rPr lang="en-US" altLang="en-US"/>
              <a:t>+0.002 × 10</a:t>
            </a:r>
            <a:r>
              <a:rPr lang="en-US" altLang="en-US" baseline="30000"/>
              <a:t>–4</a:t>
            </a:r>
            <a:endParaRPr lang="en-US" altLang="en-US"/>
          </a:p>
          <a:p>
            <a:pPr lvl="1"/>
            <a:r>
              <a:rPr lang="en-US" altLang="en-US"/>
              <a:t>+987.02 × 10</a:t>
            </a:r>
            <a:r>
              <a:rPr lang="en-US" altLang="en-US" baseline="30000"/>
              <a:t>9</a:t>
            </a:r>
            <a:endParaRPr lang="en-US" altLang="en-US"/>
          </a:p>
          <a:p>
            <a:r>
              <a:rPr lang="en-US" altLang="en-US"/>
              <a:t>In binary</a:t>
            </a:r>
          </a:p>
          <a:p>
            <a:pPr lvl="1"/>
            <a:r>
              <a:rPr lang="en-US" altLang="en-US"/>
              <a:t>±1.</a:t>
            </a:r>
            <a:r>
              <a:rPr lang="en-US" altLang="en-US" i="1"/>
              <a:t>xxxxxxx</a:t>
            </a:r>
            <a:r>
              <a:rPr lang="en-US" altLang="en-US" baseline="-25000"/>
              <a:t>2</a:t>
            </a:r>
            <a:r>
              <a:rPr lang="en-US" altLang="en-US"/>
              <a:t> × 2</a:t>
            </a:r>
            <a:r>
              <a:rPr lang="en-US" altLang="en-US" i="1" baseline="30000"/>
              <a:t>yyyy</a:t>
            </a:r>
          </a:p>
          <a:p>
            <a:endParaRPr lang="en-AU" altLang="en-US"/>
          </a:p>
        </p:txBody>
      </p:sp>
    </p:spTree>
    <p:extLst>
      <p:ext uri="{BB962C8B-B14F-4D97-AF65-F5344CB8AC3E}">
        <p14:creationId xmlns:p14="http://schemas.microsoft.com/office/powerpoint/2010/main" val="292068945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73D22AD-B529-EC04-84F5-5EAF82634768}"/>
              </a:ext>
            </a:extLst>
          </p:cNvPr>
          <p:cNvSpPr>
            <a:spLocks noGrp="1" noChangeArrowheads="1"/>
          </p:cNvSpPr>
          <p:nvPr>
            <p:ph sz="quarter" idx="10"/>
          </p:nvPr>
        </p:nvSpPr>
        <p:spPr>
          <a:xfrm>
            <a:off x="406400" y="152400"/>
            <a:ext cx="8432800" cy="1143000"/>
          </a:xfrm>
        </p:spPr>
        <p:txBody>
          <a:bodyPr/>
          <a:lstStyle/>
          <a:p>
            <a:pPr eaLnBrk="1" hangingPunct="1"/>
            <a:r>
              <a:rPr lang="en-US" altLang="en-US"/>
              <a:t>Floating Point Standard</a:t>
            </a:r>
            <a:endParaRPr lang="en-AU" altLang="en-US"/>
          </a:p>
        </p:txBody>
      </p:sp>
      <p:sp>
        <p:nvSpPr>
          <p:cNvPr id="4" name="Rectangle 3">
            <a:extLst>
              <a:ext uri="{FF2B5EF4-FFF2-40B4-BE49-F238E27FC236}">
                <a16:creationId xmlns:a16="http://schemas.microsoft.com/office/drawing/2014/main" id="{34C3A2BB-822C-33CA-AC63-5BA1DBBA80FF}"/>
              </a:ext>
            </a:extLst>
          </p:cNvPr>
          <p:cNvSpPr txBox="1">
            <a:spLocks noChangeArrowheads="1"/>
          </p:cNvSpPr>
          <p:nvPr/>
        </p:nvSpPr>
        <p:spPr>
          <a:xfrm>
            <a:off x="406400" y="144431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Defined by IEEE Std 754-1985</a:t>
            </a:r>
          </a:p>
          <a:p>
            <a:r>
              <a:rPr lang="en-US" altLang="en-US"/>
              <a:t>Developed in response to divergence of representations</a:t>
            </a:r>
          </a:p>
          <a:p>
            <a:pPr lvl="1"/>
            <a:r>
              <a:rPr lang="en-US" altLang="en-US"/>
              <a:t>Portability issues for scientific code</a:t>
            </a:r>
          </a:p>
          <a:p>
            <a:r>
              <a:rPr lang="en-US" altLang="en-US"/>
              <a:t>Now almost universally adopted</a:t>
            </a:r>
          </a:p>
          <a:p>
            <a:r>
              <a:rPr lang="en-US" altLang="en-US"/>
              <a:t>Two representations</a:t>
            </a:r>
          </a:p>
          <a:p>
            <a:pPr lvl="1"/>
            <a:r>
              <a:rPr lang="en-US" altLang="en-US"/>
              <a:t>Single precision (32-bit)</a:t>
            </a:r>
          </a:p>
          <a:p>
            <a:pPr lvl="1"/>
            <a:r>
              <a:rPr lang="en-US" altLang="en-US"/>
              <a:t>Double precision (64-bit) </a:t>
            </a:r>
            <a:endParaRPr lang="en-AU" altLang="en-US"/>
          </a:p>
        </p:txBody>
      </p:sp>
    </p:spTree>
    <p:extLst>
      <p:ext uri="{BB962C8B-B14F-4D97-AF65-F5344CB8AC3E}">
        <p14:creationId xmlns:p14="http://schemas.microsoft.com/office/powerpoint/2010/main" val="287485372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834AC38-A1EB-8A4E-274C-F5039606E006}"/>
              </a:ext>
            </a:extLst>
          </p:cNvPr>
          <p:cNvSpPr>
            <a:spLocks noGrp="1" noChangeArrowheads="1"/>
          </p:cNvSpPr>
          <p:nvPr>
            <p:ph sz="quarter" idx="10"/>
          </p:nvPr>
        </p:nvSpPr>
        <p:spPr>
          <a:xfrm>
            <a:off x="406400" y="152400"/>
            <a:ext cx="8432800" cy="1143000"/>
          </a:xfrm>
        </p:spPr>
        <p:txBody>
          <a:bodyPr/>
          <a:lstStyle/>
          <a:p>
            <a:pPr eaLnBrk="1" hangingPunct="1"/>
            <a:r>
              <a:rPr lang="en-US" altLang="en-US"/>
              <a:t>IEEE Floating-Point Format</a:t>
            </a:r>
          </a:p>
        </p:txBody>
      </p:sp>
      <p:sp>
        <p:nvSpPr>
          <p:cNvPr id="4" name="Rectangle 11">
            <a:extLst>
              <a:ext uri="{FF2B5EF4-FFF2-40B4-BE49-F238E27FC236}">
                <a16:creationId xmlns:a16="http://schemas.microsoft.com/office/drawing/2014/main" id="{4B28C8DB-4E29-5CD0-015E-E67EF7377891}"/>
              </a:ext>
            </a:extLst>
          </p:cNvPr>
          <p:cNvSpPr txBox="1">
            <a:spLocks noChangeArrowheads="1"/>
          </p:cNvSpPr>
          <p:nvPr/>
        </p:nvSpPr>
        <p:spPr>
          <a:xfrm>
            <a:off x="466099" y="3749632"/>
            <a:ext cx="8270875" cy="266382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a:t>S: sign bit (0 </a:t>
            </a:r>
            <a:r>
              <a:rPr lang="en-US" altLang="en-US">
                <a:sym typeface="Symbol" panose="05050102010706020507" pitchFamily="18" charset="2"/>
              </a:rPr>
              <a:t> non-negative, 1  negative)</a:t>
            </a:r>
          </a:p>
          <a:p>
            <a:pPr>
              <a:lnSpc>
                <a:spcPct val="80000"/>
              </a:lnSpc>
            </a:pPr>
            <a:endParaRPr lang="en-US" altLang="en-US">
              <a:sym typeface="Symbol" panose="05050102010706020507" pitchFamily="18" charset="2"/>
            </a:endParaRPr>
          </a:p>
          <a:p>
            <a:pPr>
              <a:lnSpc>
                <a:spcPct val="80000"/>
              </a:lnSpc>
            </a:pPr>
            <a:r>
              <a:rPr lang="en-US" altLang="en-US">
                <a:sym typeface="Symbol" panose="05050102010706020507" pitchFamily="18" charset="2"/>
              </a:rPr>
              <a:t>Exponent: excess representation: actual exponent + Bias</a:t>
            </a:r>
          </a:p>
          <a:p>
            <a:pPr lvl="1">
              <a:lnSpc>
                <a:spcPct val="80000"/>
              </a:lnSpc>
            </a:pPr>
            <a:r>
              <a:rPr lang="en-US" altLang="en-US" sz="2000">
                <a:sym typeface="Symbol" panose="05050102010706020507" pitchFamily="18" charset="2"/>
              </a:rPr>
              <a:t>Ensures exponent is unsigned</a:t>
            </a:r>
          </a:p>
          <a:p>
            <a:pPr lvl="1">
              <a:lnSpc>
                <a:spcPct val="80000"/>
              </a:lnSpc>
            </a:pPr>
            <a:r>
              <a:rPr lang="en-US" altLang="en-US" sz="2000">
                <a:sym typeface="Symbol" panose="05050102010706020507" pitchFamily="18" charset="2"/>
              </a:rPr>
              <a:t>Single: Bias = 127; Double: Bias = 1203</a:t>
            </a:r>
          </a:p>
        </p:txBody>
      </p:sp>
      <p:sp>
        <p:nvSpPr>
          <p:cNvPr id="5" name="Text Box 4">
            <a:extLst>
              <a:ext uri="{FF2B5EF4-FFF2-40B4-BE49-F238E27FC236}">
                <a16:creationId xmlns:a16="http://schemas.microsoft.com/office/drawing/2014/main" id="{BDA8BF96-00D5-BE40-577D-C7D2BFF66A8D}"/>
              </a:ext>
            </a:extLst>
          </p:cNvPr>
          <p:cNvSpPr txBox="1">
            <a:spLocks noChangeArrowheads="1"/>
          </p:cNvSpPr>
          <p:nvPr/>
        </p:nvSpPr>
        <p:spPr bwMode="auto">
          <a:xfrm>
            <a:off x="1331286" y="2093869"/>
            <a:ext cx="358775" cy="469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50000"/>
              </a:spcBef>
              <a:buClrTx/>
              <a:buSzTx/>
              <a:buFontTx/>
              <a:buNone/>
            </a:pPr>
            <a:r>
              <a:rPr lang="en-US" altLang="en-US" sz="2400"/>
              <a:t>S</a:t>
            </a:r>
          </a:p>
        </p:txBody>
      </p:sp>
      <p:sp>
        <p:nvSpPr>
          <p:cNvPr id="6" name="Text Box 5">
            <a:extLst>
              <a:ext uri="{FF2B5EF4-FFF2-40B4-BE49-F238E27FC236}">
                <a16:creationId xmlns:a16="http://schemas.microsoft.com/office/drawing/2014/main" id="{C26CCC47-4BDB-C3A6-7E0C-961A60CB3F03}"/>
              </a:ext>
            </a:extLst>
          </p:cNvPr>
          <p:cNvSpPr txBox="1">
            <a:spLocks noChangeArrowheads="1"/>
          </p:cNvSpPr>
          <p:nvPr/>
        </p:nvSpPr>
        <p:spPr bwMode="auto">
          <a:xfrm>
            <a:off x="1690061" y="2093869"/>
            <a:ext cx="1584325" cy="469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50000"/>
              </a:spcBef>
              <a:buClrTx/>
              <a:buSzTx/>
              <a:buFontTx/>
              <a:buNone/>
            </a:pPr>
            <a:r>
              <a:rPr lang="en-US" altLang="en-US" sz="2400"/>
              <a:t>Exponent</a:t>
            </a:r>
          </a:p>
        </p:txBody>
      </p:sp>
      <p:sp>
        <p:nvSpPr>
          <p:cNvPr id="7" name="Text Box 6">
            <a:extLst>
              <a:ext uri="{FF2B5EF4-FFF2-40B4-BE49-F238E27FC236}">
                <a16:creationId xmlns:a16="http://schemas.microsoft.com/office/drawing/2014/main" id="{6B148090-4337-523F-C8A0-DA8454113754}"/>
              </a:ext>
            </a:extLst>
          </p:cNvPr>
          <p:cNvSpPr txBox="1">
            <a:spLocks noChangeArrowheads="1"/>
          </p:cNvSpPr>
          <p:nvPr/>
        </p:nvSpPr>
        <p:spPr bwMode="auto">
          <a:xfrm>
            <a:off x="3275974" y="2093869"/>
            <a:ext cx="3671887" cy="469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50000"/>
              </a:spcBef>
              <a:buClrTx/>
              <a:buSzTx/>
              <a:buFontTx/>
              <a:buNone/>
            </a:pPr>
            <a:r>
              <a:rPr lang="en-US" altLang="en-US" sz="2400"/>
              <a:t>Fraction</a:t>
            </a:r>
          </a:p>
        </p:txBody>
      </p:sp>
      <p:sp>
        <p:nvSpPr>
          <p:cNvPr id="8" name="Text Box 7">
            <a:extLst>
              <a:ext uri="{FF2B5EF4-FFF2-40B4-BE49-F238E27FC236}">
                <a16:creationId xmlns:a16="http://schemas.microsoft.com/office/drawing/2014/main" id="{0B5B5F0C-A7D3-D5A6-A7FC-70F6ACB2708E}"/>
              </a:ext>
            </a:extLst>
          </p:cNvPr>
          <p:cNvSpPr txBox="1">
            <a:spLocks noChangeArrowheads="1"/>
          </p:cNvSpPr>
          <p:nvPr/>
        </p:nvSpPr>
        <p:spPr bwMode="auto">
          <a:xfrm>
            <a:off x="1618624" y="1373144"/>
            <a:ext cx="1857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latin typeface="Tahoma" panose="020B0604030504040204" pitchFamily="34" charset="0"/>
              </a:rPr>
              <a:t>single: 8 bits</a:t>
            </a:r>
            <a:br>
              <a:rPr lang="en-US" altLang="en-US" sz="2000">
                <a:latin typeface="Tahoma" panose="020B0604030504040204" pitchFamily="34" charset="0"/>
              </a:rPr>
            </a:br>
            <a:r>
              <a:rPr lang="en-US" altLang="en-US" sz="2000">
                <a:latin typeface="Tahoma" panose="020B0604030504040204" pitchFamily="34" charset="0"/>
              </a:rPr>
              <a:t>double: 11 bits</a:t>
            </a:r>
          </a:p>
        </p:txBody>
      </p:sp>
      <p:sp>
        <p:nvSpPr>
          <p:cNvPr id="9" name="Text Box 8">
            <a:extLst>
              <a:ext uri="{FF2B5EF4-FFF2-40B4-BE49-F238E27FC236}">
                <a16:creationId xmlns:a16="http://schemas.microsoft.com/office/drawing/2014/main" id="{F03C171D-A938-D2DD-40F9-1197F2144F9B}"/>
              </a:ext>
            </a:extLst>
          </p:cNvPr>
          <p:cNvSpPr txBox="1">
            <a:spLocks noChangeArrowheads="1"/>
          </p:cNvSpPr>
          <p:nvPr/>
        </p:nvSpPr>
        <p:spPr bwMode="auto">
          <a:xfrm>
            <a:off x="4209424" y="1373144"/>
            <a:ext cx="1857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latin typeface="Tahoma" panose="020B0604030504040204" pitchFamily="34" charset="0"/>
              </a:rPr>
              <a:t>single: 23 bits</a:t>
            </a:r>
            <a:br>
              <a:rPr lang="en-US" altLang="en-US" sz="2000">
                <a:latin typeface="Tahoma" panose="020B0604030504040204" pitchFamily="34" charset="0"/>
              </a:rPr>
            </a:br>
            <a:r>
              <a:rPr lang="en-US" altLang="en-US" sz="2000">
                <a:latin typeface="Tahoma" panose="020B0604030504040204" pitchFamily="34" charset="0"/>
              </a:rPr>
              <a:t>double: 52 bits</a:t>
            </a:r>
          </a:p>
        </p:txBody>
      </p:sp>
      <p:graphicFrame>
        <p:nvGraphicFramePr>
          <p:cNvPr id="10" name="Object 9">
            <a:extLst>
              <a:ext uri="{FF2B5EF4-FFF2-40B4-BE49-F238E27FC236}">
                <a16:creationId xmlns:a16="http://schemas.microsoft.com/office/drawing/2014/main" id="{82AD44FC-7BB1-0D7D-3671-BD435C88B58A}"/>
              </a:ext>
            </a:extLst>
          </p:cNvPr>
          <p:cNvGraphicFramePr>
            <a:graphicFrameLocks noChangeAspect="1"/>
          </p:cNvGraphicFramePr>
          <p:nvPr/>
        </p:nvGraphicFramePr>
        <p:xfrm>
          <a:off x="1258261" y="2843169"/>
          <a:ext cx="5867400" cy="546100"/>
        </p:xfrm>
        <a:graphic>
          <a:graphicData uri="http://schemas.openxmlformats.org/presentationml/2006/ole">
            <mc:AlternateContent xmlns:mc="http://schemas.openxmlformats.org/markup-compatibility/2006">
              <mc:Choice xmlns:v="urn:schemas-microsoft-com:vml" Requires="v">
                <p:oleObj name="Equation" r:id="rId2" imgW="2451100" imgH="228600" progId="Equation.3">
                  <p:embed/>
                </p:oleObj>
              </mc:Choice>
              <mc:Fallback>
                <p:oleObj name="Equation" r:id="rId2" imgW="2451100" imgH="2286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258261" y="2843169"/>
                        <a:ext cx="5867400" cy="546100"/>
                      </a:xfrm>
                      <a:prstGeom prst="rect">
                        <a:avLst/>
                      </a:prstGeom>
                      <a:solidFill>
                        <a:schemeClr val="folHlink"/>
                      </a:solid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771840" y="1435680"/>
              <a:ext cx="7084800" cy="4146480"/>
            </p14:xfrm>
          </p:contentPart>
        </mc:Choice>
        <mc:Fallback>
          <p:pic>
            <p:nvPicPr>
              <p:cNvPr id="3" name="Ink 2"/>
              <p:cNvPicPr/>
              <p:nvPr/>
            </p:nvPicPr>
            <p:blipFill>
              <a:blip r:embed="rId5"/>
              <a:stretch>
                <a:fillRect/>
              </a:stretch>
            </p:blipFill>
            <p:spPr>
              <a:xfrm>
                <a:off x="762480" y="1426320"/>
                <a:ext cx="7103520" cy="4165200"/>
              </a:xfrm>
              <a:prstGeom prst="rect">
                <a:avLst/>
              </a:prstGeom>
            </p:spPr>
          </p:pic>
        </mc:Fallback>
      </mc:AlternateContent>
    </p:spTree>
    <p:extLst>
      <p:ext uri="{BB962C8B-B14F-4D97-AF65-F5344CB8AC3E}">
        <p14:creationId xmlns:p14="http://schemas.microsoft.com/office/powerpoint/2010/main" val="2720762086"/>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C5BE12-2CDB-501E-4647-08080A1BCF55}"/>
              </a:ext>
            </a:extLst>
          </p:cNvPr>
          <p:cNvSpPr>
            <a:spLocks noGrp="1"/>
          </p:cNvSpPr>
          <p:nvPr>
            <p:ph idx="1"/>
          </p:nvPr>
        </p:nvSpPr>
        <p:spPr>
          <a:xfrm>
            <a:off x="0" y="1295400"/>
            <a:ext cx="12192000" cy="5562600"/>
          </a:xfrm>
        </p:spPr>
        <p:txBody>
          <a:bodyPr>
            <a:noAutofit/>
          </a:bodyPr>
          <a:lstStyle/>
          <a:p>
            <a:r>
              <a:rPr lang="en-US" sz="1800"/>
              <a:t>In IEEE 754 floating point numbers, the exponent is biased in the engineering sense of the word – the value stored is offset from the actual value by the exponent bias. </a:t>
            </a:r>
          </a:p>
          <a:p>
            <a:endParaRPr lang="en-US" sz="1800"/>
          </a:p>
          <a:p>
            <a:r>
              <a:rPr lang="en-US" sz="1800">
                <a:solidFill>
                  <a:srgbClr val="FF0000"/>
                </a:solidFill>
              </a:rPr>
              <a:t>Biasing is done because exponents have to be signed values in order to be able to represent both tiny and huge values, but two's complement, the usual representation for signed values, would make comparison harder. </a:t>
            </a:r>
          </a:p>
          <a:p>
            <a:endParaRPr lang="en-US" sz="1800">
              <a:solidFill>
                <a:srgbClr val="FF0000"/>
              </a:solidFill>
            </a:endParaRPr>
          </a:p>
          <a:p>
            <a:r>
              <a:rPr lang="en-US" sz="1800"/>
              <a:t>To solve this problem the exponent is biased before being stored, by adjusting its value to put it within an unsigned range suitable for comparison. </a:t>
            </a:r>
          </a:p>
          <a:p>
            <a:endParaRPr lang="en-US" sz="1800"/>
          </a:p>
          <a:p>
            <a:r>
              <a:rPr lang="en-US" sz="1800"/>
              <a:t>By arranging the fields so that the sign bit is in the most significant bit position, the biased exponent in the middle, then the mantissa in the least significant bits, the resulting value will be ordered properly, whether it's interpreted as a floating point or integer value. This allows high speed comparisons of floating point numbers using fixed point hardware. </a:t>
            </a:r>
          </a:p>
          <a:p>
            <a:r>
              <a:rPr lang="en-US" sz="1800"/>
              <a:t>When interpreting the floating-point number, the bias is subtracted to retrieve the actual exponent. </a:t>
            </a:r>
          </a:p>
          <a:p>
            <a:r>
              <a:rPr lang="en-US" sz="1800"/>
              <a:t>For a single-precision number, an exponent in the range −126 .. +127 is biased by adding 127 to get a value in the range 1 .. 254 (0 and 255 have special meanings). For a double-precision number, an exponent in the range −1022 .. +1023 is biased by adding 1023 to get a value in the range 1 .. 2046 (0 and 2047 have special meanings).</a:t>
            </a:r>
            <a:endParaRPr lang="en-IN" sz="1800"/>
          </a:p>
        </p:txBody>
      </p:sp>
      <p:sp>
        <p:nvSpPr>
          <p:cNvPr id="3" name="Content Placeholder 2">
            <a:extLst>
              <a:ext uri="{FF2B5EF4-FFF2-40B4-BE49-F238E27FC236}">
                <a16:creationId xmlns:a16="http://schemas.microsoft.com/office/drawing/2014/main" id="{75BB0FED-9818-0AC7-ACD6-A9E2EAF4E262}"/>
              </a:ext>
            </a:extLst>
          </p:cNvPr>
          <p:cNvSpPr>
            <a:spLocks noGrp="1"/>
          </p:cNvSpPr>
          <p:nvPr>
            <p:ph sz="quarter" idx="10"/>
          </p:nvPr>
        </p:nvSpPr>
        <p:spPr/>
        <p:txBody>
          <a:bodyPr/>
          <a:lstStyle/>
          <a:p>
            <a:r>
              <a:rPr lang="en-IN"/>
              <a:t>More on bias</a:t>
            </a:r>
          </a:p>
        </p:txBody>
      </p:sp>
    </p:spTree>
    <p:extLst>
      <p:ext uri="{BB962C8B-B14F-4D97-AF65-F5344CB8AC3E}">
        <p14:creationId xmlns:p14="http://schemas.microsoft.com/office/powerpoint/2010/main" val="2868797150"/>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A7DEF3E-F3ED-861C-52AF-FC59CB8B227D}"/>
              </a:ext>
            </a:extLst>
          </p:cNvPr>
          <p:cNvSpPr>
            <a:spLocks noGrp="1" noChangeArrowheads="1"/>
          </p:cNvSpPr>
          <p:nvPr>
            <p:ph sz="quarter" idx="10"/>
          </p:nvPr>
        </p:nvSpPr>
        <p:spPr>
          <a:xfrm>
            <a:off x="406400" y="152400"/>
            <a:ext cx="8432800" cy="1143000"/>
          </a:xfrm>
        </p:spPr>
        <p:txBody>
          <a:bodyPr/>
          <a:lstStyle/>
          <a:p>
            <a:pPr eaLnBrk="1" hangingPunct="1"/>
            <a:r>
              <a:rPr lang="en-US" altLang="en-US"/>
              <a:t>Single-Precision Range</a:t>
            </a:r>
          </a:p>
        </p:txBody>
      </p:sp>
      <p:sp>
        <p:nvSpPr>
          <p:cNvPr id="4" name="Rectangle 7">
            <a:extLst>
              <a:ext uri="{FF2B5EF4-FFF2-40B4-BE49-F238E27FC236}">
                <a16:creationId xmlns:a16="http://schemas.microsoft.com/office/drawing/2014/main" id="{FBA9F9B1-1EF5-49E4-8817-B18FCB6F20EA}"/>
              </a:ext>
            </a:extLst>
          </p:cNvPr>
          <p:cNvSpPr txBox="1">
            <a:spLocks noChangeArrowheads="1"/>
          </p:cNvSpPr>
          <p:nvPr/>
        </p:nvSpPr>
        <p:spPr>
          <a:xfrm>
            <a:off x="487362"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Exponents 00000000 and 11111111 reserved</a:t>
            </a:r>
          </a:p>
          <a:p>
            <a:r>
              <a:rPr lang="en-US" altLang="en-US" sz="2800"/>
              <a:t>Smallest value</a:t>
            </a:r>
          </a:p>
          <a:p>
            <a:pPr lvl="1"/>
            <a:r>
              <a:rPr lang="en-US" altLang="en-US" sz="2400"/>
              <a:t>Exponent: 00000001</a:t>
            </a:r>
            <a:br>
              <a:rPr lang="en-US" altLang="en-US" sz="2400"/>
            </a:br>
            <a:r>
              <a:rPr lang="en-US" altLang="en-US" sz="2400">
                <a:sym typeface="Symbol" panose="05050102010706020507" pitchFamily="18" charset="2"/>
              </a:rPr>
              <a:t> actual exponent = 1 – 127 = –126</a:t>
            </a:r>
          </a:p>
          <a:p>
            <a:pPr marL="457200" lvl="1" indent="0">
              <a:buNone/>
            </a:pPr>
            <a:endParaRPr lang="en-US" altLang="en-US" sz="2800">
              <a:sym typeface="Symbol" panose="05050102010706020507" pitchFamily="18" charset="2"/>
            </a:endParaRPr>
          </a:p>
          <a:p>
            <a:pPr lvl="1"/>
            <a:r>
              <a:rPr lang="en-US" altLang="en-US" sz="2400">
                <a:sym typeface="Symbol" panose="05050102010706020507" pitchFamily="18" charset="2"/>
              </a:rPr>
              <a:t>exponent: 11111110</a:t>
            </a:r>
            <a:br>
              <a:rPr lang="en-US" altLang="en-US" sz="2400">
                <a:sym typeface="Symbol" panose="05050102010706020507" pitchFamily="18" charset="2"/>
              </a:rPr>
            </a:br>
            <a:r>
              <a:rPr lang="en-US" altLang="en-US" sz="2400">
                <a:sym typeface="Symbol" panose="05050102010706020507" pitchFamily="18" charset="2"/>
              </a:rPr>
              <a:t> actual exponent = 254 – 127 = +127</a:t>
            </a:r>
          </a:p>
        </p:txBody>
      </p:sp>
    </p:spTree>
    <p:extLst>
      <p:ext uri="{BB962C8B-B14F-4D97-AF65-F5344CB8AC3E}">
        <p14:creationId xmlns:p14="http://schemas.microsoft.com/office/powerpoint/2010/main" val="175276006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r>
              <a:rPr lang="en-US" altLang="en-US"/>
              <a:t>A12 processor </a:t>
            </a:r>
          </a:p>
          <a:p>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Inside the Processor</a:t>
            </a:r>
            <a:endParaRPr lang="en-IN"/>
          </a:p>
        </p:txBody>
      </p:sp>
      <p:pic>
        <p:nvPicPr>
          <p:cNvPr id="4" name="Picture 2">
            <a:extLst>
              <a:ext uri="{FF2B5EF4-FFF2-40B4-BE49-F238E27FC236}">
                <a16:creationId xmlns:a16="http://schemas.microsoft.com/office/drawing/2014/main" id="{F66E3BBB-6E96-9A37-04DD-C33C1E5EBE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64266" y="1931988"/>
            <a:ext cx="4916488"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0436604"/>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46383DF8-B8AC-ED83-1B2E-AE63D185DC7A}"/>
              </a:ext>
            </a:extLst>
          </p:cNvPr>
          <p:cNvSpPr>
            <a:spLocks noGrp="1" noChangeArrowheads="1"/>
          </p:cNvSpPr>
          <p:nvPr>
            <p:ph sz="quarter" idx="10"/>
          </p:nvPr>
        </p:nvSpPr>
        <p:spPr>
          <a:xfrm>
            <a:off x="406400" y="152400"/>
            <a:ext cx="8432800" cy="1143000"/>
          </a:xfrm>
        </p:spPr>
        <p:txBody>
          <a:bodyPr/>
          <a:lstStyle/>
          <a:p>
            <a:pPr eaLnBrk="1" hangingPunct="1"/>
            <a:r>
              <a:rPr lang="en-US" altLang="en-US"/>
              <a:t>Double-Precision Range</a:t>
            </a:r>
          </a:p>
        </p:txBody>
      </p:sp>
      <p:sp>
        <p:nvSpPr>
          <p:cNvPr id="4" name="Rectangle 7">
            <a:extLst>
              <a:ext uri="{FF2B5EF4-FFF2-40B4-BE49-F238E27FC236}">
                <a16:creationId xmlns:a16="http://schemas.microsoft.com/office/drawing/2014/main" id="{809C5663-6054-21BD-C50E-20DFDBFCC942}"/>
              </a:ext>
            </a:extLst>
          </p:cNvPr>
          <p:cNvSpPr txBox="1">
            <a:spLocks noChangeArrowheads="1"/>
          </p:cNvSpPr>
          <p:nvPr/>
        </p:nvSpPr>
        <p:spPr>
          <a:xfrm>
            <a:off x="406400" y="1427541"/>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Exponents 0000…00 and 1111…11 reserved</a:t>
            </a:r>
          </a:p>
          <a:p>
            <a:r>
              <a:rPr lang="en-US" altLang="en-US" sz="2800"/>
              <a:t>Smallest value</a:t>
            </a:r>
          </a:p>
          <a:p>
            <a:pPr lvl="1"/>
            <a:r>
              <a:rPr lang="en-US" altLang="en-US" sz="2400"/>
              <a:t>Exponent: 00000000001</a:t>
            </a:r>
            <a:br>
              <a:rPr lang="en-US" altLang="en-US" sz="2400"/>
            </a:br>
            <a:r>
              <a:rPr lang="en-US" altLang="en-US" sz="2400">
                <a:sym typeface="Symbol" panose="05050102010706020507" pitchFamily="18" charset="2"/>
              </a:rPr>
              <a:t> actual exponent = 1 – 1023 = –1022</a:t>
            </a:r>
          </a:p>
          <a:p>
            <a:r>
              <a:rPr lang="en-US" altLang="en-US" sz="2800">
                <a:sym typeface="Symbol" panose="05050102010706020507" pitchFamily="18" charset="2"/>
              </a:rPr>
              <a:t>Largest value</a:t>
            </a:r>
          </a:p>
          <a:p>
            <a:pPr lvl="1"/>
            <a:r>
              <a:rPr lang="en-US" altLang="en-US" sz="2400">
                <a:sym typeface="Symbol" panose="05050102010706020507" pitchFamily="18" charset="2"/>
              </a:rPr>
              <a:t>Exponent: 11111111110</a:t>
            </a:r>
            <a:br>
              <a:rPr lang="en-US" altLang="en-US" sz="2400">
                <a:sym typeface="Symbol" panose="05050102010706020507" pitchFamily="18" charset="2"/>
              </a:rPr>
            </a:br>
            <a:r>
              <a:rPr lang="en-US" altLang="en-US" sz="2400">
                <a:sym typeface="Symbol" panose="05050102010706020507" pitchFamily="18" charset="2"/>
              </a:rPr>
              <a:t> actual exponent = 2046 – 1023 = +1023</a:t>
            </a:r>
          </a:p>
        </p:txBody>
      </p:sp>
    </p:spTree>
    <p:extLst>
      <p:ext uri="{BB962C8B-B14F-4D97-AF65-F5344CB8AC3E}">
        <p14:creationId xmlns:p14="http://schemas.microsoft.com/office/powerpoint/2010/main" val="3076544358"/>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2F8B64E-636F-20DB-4388-F5B215EF8220}"/>
              </a:ext>
            </a:extLst>
          </p:cNvPr>
          <p:cNvSpPr>
            <a:spLocks noGrp="1" noChangeArrowheads="1"/>
          </p:cNvSpPr>
          <p:nvPr>
            <p:ph sz="quarter" idx="10"/>
          </p:nvPr>
        </p:nvSpPr>
        <p:spPr>
          <a:xfrm>
            <a:off x="406400" y="152400"/>
            <a:ext cx="8432800" cy="1143000"/>
          </a:xfrm>
        </p:spPr>
        <p:txBody>
          <a:bodyPr/>
          <a:lstStyle/>
          <a:p>
            <a:pPr eaLnBrk="1" hangingPunct="1"/>
            <a:r>
              <a:rPr lang="en-US" altLang="en-US"/>
              <a:t>Floating-Point Example</a:t>
            </a:r>
            <a:endParaRPr lang="en-AU" altLang="en-US"/>
          </a:p>
        </p:txBody>
      </p:sp>
      <p:sp>
        <p:nvSpPr>
          <p:cNvPr id="4" name="Rectangle 3">
            <a:extLst>
              <a:ext uri="{FF2B5EF4-FFF2-40B4-BE49-F238E27FC236}">
                <a16:creationId xmlns:a16="http://schemas.microsoft.com/office/drawing/2014/main" id="{12B99966-87D4-7833-3F8D-22ADB63290E7}"/>
              </a:ext>
            </a:extLst>
          </p:cNvPr>
          <p:cNvSpPr txBox="1">
            <a:spLocks noChangeArrowheads="1"/>
          </p:cNvSpPr>
          <p:nvPr/>
        </p:nvSpPr>
        <p:spPr>
          <a:xfrm>
            <a:off x="487362" y="1494653"/>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Represent –0.75</a:t>
            </a:r>
          </a:p>
          <a:p>
            <a:pPr lvl="1"/>
            <a:r>
              <a:rPr lang="en-US" altLang="en-US"/>
              <a:t>–0.75 = (–1)</a:t>
            </a:r>
            <a:r>
              <a:rPr lang="en-US" altLang="en-US" baseline="30000"/>
              <a:t>1</a:t>
            </a:r>
            <a:r>
              <a:rPr lang="en-US" altLang="en-US"/>
              <a:t> × 1.1</a:t>
            </a:r>
            <a:r>
              <a:rPr lang="en-US" altLang="en-US" baseline="-25000"/>
              <a:t>2</a:t>
            </a:r>
            <a:r>
              <a:rPr lang="en-US" altLang="en-US"/>
              <a:t> × 2</a:t>
            </a:r>
            <a:r>
              <a:rPr lang="en-US" altLang="en-US" baseline="30000"/>
              <a:t>–1</a:t>
            </a:r>
          </a:p>
          <a:p>
            <a:pPr lvl="1"/>
            <a:r>
              <a:rPr lang="en-US" altLang="en-US"/>
              <a:t>S = </a:t>
            </a:r>
            <a:r>
              <a:rPr lang="en-US" altLang="en-US">
                <a:solidFill>
                  <a:schemeClr val="hlink"/>
                </a:solidFill>
              </a:rPr>
              <a:t>1</a:t>
            </a:r>
          </a:p>
          <a:p>
            <a:pPr lvl="1"/>
            <a:r>
              <a:rPr lang="en-US" altLang="en-US"/>
              <a:t>Fraction = </a:t>
            </a:r>
            <a:r>
              <a:rPr lang="en-US" altLang="en-US">
                <a:solidFill>
                  <a:schemeClr val="tx2"/>
                </a:solidFill>
              </a:rPr>
              <a:t>1000…00</a:t>
            </a:r>
            <a:r>
              <a:rPr lang="en-US" altLang="en-US" baseline="-25000"/>
              <a:t>2</a:t>
            </a:r>
            <a:endParaRPr lang="en-US" altLang="en-US">
              <a:solidFill>
                <a:schemeClr val="folHlink"/>
              </a:solidFill>
            </a:endParaRPr>
          </a:p>
          <a:p>
            <a:pPr lvl="1"/>
            <a:r>
              <a:rPr lang="en-US" altLang="en-US"/>
              <a:t>Exponent = –1 + Bias</a:t>
            </a:r>
          </a:p>
          <a:p>
            <a:pPr lvl="2"/>
            <a:r>
              <a:rPr lang="en-US" altLang="en-US"/>
              <a:t>Single: –1 + 127 = 126 = </a:t>
            </a:r>
            <a:r>
              <a:rPr lang="en-US" altLang="en-US">
                <a:solidFill>
                  <a:srgbClr val="008000"/>
                </a:solidFill>
              </a:rPr>
              <a:t>01111110</a:t>
            </a:r>
            <a:r>
              <a:rPr lang="en-US" altLang="en-US" baseline="-25000"/>
              <a:t>2</a:t>
            </a:r>
            <a:endParaRPr lang="en-US" altLang="en-US"/>
          </a:p>
          <a:p>
            <a:pPr lvl="2"/>
            <a:r>
              <a:rPr lang="en-US" altLang="en-US"/>
              <a:t>Double: –1 + 1023 = 1022 = </a:t>
            </a:r>
            <a:r>
              <a:rPr lang="en-US" altLang="en-US">
                <a:solidFill>
                  <a:srgbClr val="008000"/>
                </a:solidFill>
              </a:rPr>
              <a:t>01111111110</a:t>
            </a:r>
            <a:r>
              <a:rPr lang="en-US" altLang="en-US" baseline="-25000"/>
              <a:t>2</a:t>
            </a:r>
            <a:endParaRPr lang="en-US" altLang="en-US"/>
          </a:p>
          <a:p>
            <a:r>
              <a:rPr lang="en-US" altLang="en-US"/>
              <a:t>Single: </a:t>
            </a:r>
            <a:r>
              <a:rPr lang="en-US" altLang="en-US">
                <a:solidFill>
                  <a:schemeClr val="hlink"/>
                </a:solidFill>
              </a:rPr>
              <a:t>1</a:t>
            </a:r>
            <a:r>
              <a:rPr lang="en-US" altLang="en-US">
                <a:solidFill>
                  <a:srgbClr val="008000"/>
                </a:solidFill>
              </a:rPr>
              <a:t>01111110</a:t>
            </a:r>
            <a:r>
              <a:rPr lang="en-US" altLang="en-US">
                <a:solidFill>
                  <a:schemeClr val="tx2"/>
                </a:solidFill>
              </a:rPr>
              <a:t>1000…00</a:t>
            </a:r>
          </a:p>
          <a:p>
            <a:r>
              <a:rPr lang="en-US" altLang="en-US"/>
              <a:t>Double: </a:t>
            </a:r>
            <a:r>
              <a:rPr lang="en-US" altLang="en-US">
                <a:solidFill>
                  <a:schemeClr val="hlink"/>
                </a:solidFill>
              </a:rPr>
              <a:t>1</a:t>
            </a:r>
            <a:r>
              <a:rPr lang="en-US" altLang="en-US">
                <a:solidFill>
                  <a:srgbClr val="008000"/>
                </a:solidFill>
              </a:rPr>
              <a:t>01111111110</a:t>
            </a:r>
            <a:r>
              <a:rPr lang="en-US" altLang="en-US">
                <a:solidFill>
                  <a:schemeClr val="tx2"/>
                </a:solidFill>
              </a:rPr>
              <a:t>1000…00</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294560" y="1799640"/>
              <a:ext cx="3336840" cy="2438280"/>
            </p14:xfrm>
          </p:contentPart>
        </mc:Choice>
        <mc:Fallback>
          <p:pic>
            <p:nvPicPr>
              <p:cNvPr id="3" name="Ink 2"/>
              <p:cNvPicPr/>
              <p:nvPr/>
            </p:nvPicPr>
            <p:blipFill>
              <a:blip r:embed="rId3"/>
              <a:stretch>
                <a:fillRect/>
              </a:stretch>
            </p:blipFill>
            <p:spPr>
              <a:xfrm>
                <a:off x="1285200" y="1790280"/>
                <a:ext cx="3355560" cy="2457000"/>
              </a:xfrm>
              <a:prstGeom prst="rect">
                <a:avLst/>
              </a:prstGeom>
            </p:spPr>
          </p:pic>
        </mc:Fallback>
      </mc:AlternateContent>
    </p:spTree>
    <p:extLst>
      <p:ext uri="{BB962C8B-B14F-4D97-AF65-F5344CB8AC3E}">
        <p14:creationId xmlns:p14="http://schemas.microsoft.com/office/powerpoint/2010/main" val="3902376036"/>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FF4D20F-0534-0E4D-E21D-4F5806CAD283}"/>
              </a:ext>
            </a:extLst>
          </p:cNvPr>
          <p:cNvSpPr>
            <a:spLocks noGrp="1" noChangeArrowheads="1"/>
          </p:cNvSpPr>
          <p:nvPr>
            <p:ph sz="quarter" idx="10"/>
          </p:nvPr>
        </p:nvSpPr>
        <p:spPr>
          <a:xfrm>
            <a:off x="406400" y="152400"/>
            <a:ext cx="8432800" cy="1143000"/>
          </a:xfrm>
        </p:spPr>
        <p:txBody>
          <a:bodyPr/>
          <a:lstStyle/>
          <a:p>
            <a:pPr eaLnBrk="1" hangingPunct="1"/>
            <a:r>
              <a:rPr lang="en-US" altLang="en-US"/>
              <a:t>Floating-Point Example</a:t>
            </a:r>
            <a:endParaRPr lang="en-AU" altLang="en-US"/>
          </a:p>
        </p:txBody>
      </p:sp>
      <p:sp>
        <p:nvSpPr>
          <p:cNvPr id="4" name="Rectangle 3">
            <a:extLst>
              <a:ext uri="{FF2B5EF4-FFF2-40B4-BE49-F238E27FC236}">
                <a16:creationId xmlns:a16="http://schemas.microsoft.com/office/drawing/2014/main" id="{56D2A2BE-C4FB-B606-4D08-4E2A1215C349}"/>
              </a:ext>
            </a:extLst>
          </p:cNvPr>
          <p:cNvSpPr txBox="1">
            <a:spLocks noChangeArrowheads="1"/>
          </p:cNvSpPr>
          <p:nvPr/>
        </p:nvSpPr>
        <p:spPr>
          <a:xfrm>
            <a:off x="406400"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What number is represented by the single-precision float</a:t>
            </a:r>
          </a:p>
          <a:p>
            <a:pPr>
              <a:lnSpc>
                <a:spcPct val="90000"/>
              </a:lnSpc>
              <a:buFont typeface="Wingdings" panose="05000000000000000000" pitchFamily="2" charset="2"/>
              <a:buNone/>
            </a:pPr>
            <a:r>
              <a:rPr lang="en-US" altLang="en-US">
                <a:solidFill>
                  <a:schemeClr val="hlink"/>
                </a:solidFill>
              </a:rPr>
              <a:t>	1</a:t>
            </a:r>
            <a:r>
              <a:rPr lang="en-US" altLang="en-US">
                <a:solidFill>
                  <a:srgbClr val="008000"/>
                </a:solidFill>
              </a:rPr>
              <a:t>10000001</a:t>
            </a:r>
            <a:r>
              <a:rPr lang="en-US" altLang="en-US">
                <a:solidFill>
                  <a:schemeClr val="tx2"/>
                </a:solidFill>
              </a:rPr>
              <a:t>01000…00</a:t>
            </a:r>
          </a:p>
          <a:p>
            <a:pPr lvl="1">
              <a:lnSpc>
                <a:spcPct val="90000"/>
              </a:lnSpc>
            </a:pPr>
            <a:r>
              <a:rPr lang="en-US" altLang="en-US"/>
              <a:t>S = </a:t>
            </a:r>
            <a:r>
              <a:rPr lang="en-US" altLang="en-US">
                <a:solidFill>
                  <a:schemeClr val="hlink"/>
                </a:solidFill>
              </a:rPr>
              <a:t>1</a:t>
            </a:r>
          </a:p>
          <a:p>
            <a:pPr lvl="1">
              <a:lnSpc>
                <a:spcPct val="90000"/>
              </a:lnSpc>
            </a:pPr>
            <a:r>
              <a:rPr lang="en-US" altLang="en-US"/>
              <a:t>Fraction = </a:t>
            </a:r>
            <a:r>
              <a:rPr lang="en-US" altLang="en-US">
                <a:solidFill>
                  <a:schemeClr val="tx2"/>
                </a:solidFill>
              </a:rPr>
              <a:t>01000…00</a:t>
            </a:r>
            <a:r>
              <a:rPr lang="en-US" altLang="en-US" baseline="-25000"/>
              <a:t>2</a:t>
            </a:r>
            <a:endParaRPr lang="en-US" altLang="en-US">
              <a:solidFill>
                <a:schemeClr val="folHlink"/>
              </a:solidFill>
            </a:endParaRPr>
          </a:p>
          <a:p>
            <a:pPr lvl="1">
              <a:lnSpc>
                <a:spcPct val="90000"/>
              </a:lnSpc>
            </a:pPr>
            <a:r>
              <a:rPr lang="en-US" altLang="en-US" err="1"/>
              <a:t>xponent = </a:t>
            </a:r>
            <a:r>
              <a:rPr lang="en-US" altLang="en-US">
                <a:solidFill>
                  <a:srgbClr val="008000"/>
                </a:solidFill>
              </a:rPr>
              <a:t>10000001</a:t>
            </a:r>
            <a:r>
              <a:rPr lang="en-US" altLang="en-US" baseline="-25000"/>
              <a:t>2</a:t>
            </a:r>
            <a:r>
              <a:rPr lang="en-US" altLang="en-US"/>
              <a:t> = 129</a:t>
            </a:r>
          </a:p>
          <a:p>
            <a:pPr>
              <a:lnSpc>
                <a:spcPct val="90000"/>
              </a:lnSpc>
            </a:pPr>
            <a:r>
              <a:rPr lang="en-US" altLang="en-US"/>
              <a:t>x = (–1)</a:t>
            </a:r>
            <a:r>
              <a:rPr lang="en-US" altLang="en-US" baseline="30000"/>
              <a:t>1</a:t>
            </a:r>
            <a:r>
              <a:rPr lang="en-US" altLang="en-US"/>
              <a:t> × (1 + 01</a:t>
            </a:r>
            <a:r>
              <a:rPr lang="en-US" altLang="en-US" baseline="-25000"/>
              <a:t>2</a:t>
            </a:r>
            <a:r>
              <a:rPr lang="en-US" altLang="en-US"/>
              <a:t>) × 2</a:t>
            </a:r>
            <a:r>
              <a:rPr lang="en-US" altLang="en-US" baseline="30000"/>
              <a:t>(129 – 127)</a:t>
            </a:r>
            <a:endParaRPr lang="en-US" altLang="en-US"/>
          </a:p>
          <a:p>
            <a:pPr lvl="1">
              <a:lnSpc>
                <a:spcPct val="90000"/>
              </a:lnSpc>
              <a:buFont typeface="Wingdings" panose="05000000000000000000" pitchFamily="2" charset="2"/>
              <a:buNone/>
            </a:pPr>
            <a:r>
              <a:rPr lang="en-US" altLang="en-US"/>
              <a:t>	= (–1) × 1.25 × 2</a:t>
            </a:r>
            <a:r>
              <a:rPr lang="en-US" altLang="en-US" baseline="30000"/>
              <a:t>2</a:t>
            </a:r>
            <a:endParaRPr lang="en-US" altLang="en-US"/>
          </a:p>
          <a:p>
            <a:pPr lvl="1">
              <a:lnSpc>
                <a:spcPct val="90000"/>
              </a:lnSpc>
              <a:buFont typeface="Wingdings" panose="05000000000000000000" pitchFamily="2" charset="2"/>
              <a:buNone/>
            </a:pPr>
            <a:r>
              <a:rPr lang="en-US" altLang="en-US"/>
              <a:t>	= –5.0</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762840" y="1857960"/>
              <a:ext cx="7280280" cy="2322000"/>
            </p14:xfrm>
          </p:contentPart>
        </mc:Choice>
        <mc:Fallback>
          <p:pic>
            <p:nvPicPr>
              <p:cNvPr id="3" name="Ink 2"/>
              <p:cNvPicPr/>
              <p:nvPr/>
            </p:nvPicPr>
            <p:blipFill>
              <a:blip r:embed="rId3"/>
              <a:stretch>
                <a:fillRect/>
              </a:stretch>
            </p:blipFill>
            <p:spPr>
              <a:xfrm>
                <a:off x="753480" y="1848600"/>
                <a:ext cx="7299000" cy="2340720"/>
              </a:xfrm>
              <a:prstGeom prst="rect">
                <a:avLst/>
              </a:prstGeom>
            </p:spPr>
          </p:pic>
        </mc:Fallback>
      </mc:AlternateContent>
    </p:spTree>
    <p:extLst>
      <p:ext uri="{BB962C8B-B14F-4D97-AF65-F5344CB8AC3E}">
        <p14:creationId xmlns:p14="http://schemas.microsoft.com/office/powerpoint/2010/main" val="372329084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2477C55-9C6B-960B-BCFE-0E6592A0D18A}"/>
              </a:ext>
            </a:extLst>
          </p:cNvPr>
          <p:cNvSpPr>
            <a:spLocks noGrp="1" noChangeArrowheads="1"/>
          </p:cNvSpPr>
          <p:nvPr>
            <p:ph sz="quarter" idx="10"/>
          </p:nvPr>
        </p:nvSpPr>
        <p:spPr>
          <a:xfrm>
            <a:off x="406400" y="152400"/>
            <a:ext cx="8432800" cy="1143000"/>
          </a:xfrm>
        </p:spPr>
        <p:txBody>
          <a:bodyPr/>
          <a:lstStyle/>
          <a:p>
            <a:pPr eaLnBrk="1" hangingPunct="1"/>
            <a:r>
              <a:rPr lang="en-US" altLang="en-US"/>
              <a:t>Floating-Point Addition</a:t>
            </a:r>
            <a:endParaRPr lang="en-AU" altLang="en-US"/>
          </a:p>
        </p:txBody>
      </p:sp>
      <p:sp>
        <p:nvSpPr>
          <p:cNvPr id="4" name="Rectangle 5">
            <a:extLst>
              <a:ext uri="{FF2B5EF4-FFF2-40B4-BE49-F238E27FC236}">
                <a16:creationId xmlns:a16="http://schemas.microsoft.com/office/drawing/2014/main" id="{21976556-D7EB-B7CD-55B4-08EF3313CD2A}"/>
              </a:ext>
            </a:extLst>
          </p:cNvPr>
          <p:cNvSpPr txBox="1">
            <a:spLocks noChangeArrowheads="1"/>
          </p:cNvSpPr>
          <p:nvPr/>
        </p:nvSpPr>
        <p:spPr>
          <a:xfrm>
            <a:off x="406400" y="1419152"/>
            <a:ext cx="977783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Consider a 4-digit decimal example</a:t>
            </a:r>
          </a:p>
          <a:p>
            <a:pPr lvl="1">
              <a:lnSpc>
                <a:spcPct val="90000"/>
              </a:lnSpc>
            </a:pPr>
            <a:r>
              <a:rPr lang="en-US" altLang="en-US" sz="2400"/>
              <a:t>9.999 × 10</a:t>
            </a:r>
            <a:r>
              <a:rPr lang="en-US" altLang="en-US" sz="2400" baseline="30000"/>
              <a:t>1</a:t>
            </a:r>
            <a:r>
              <a:rPr lang="en-US" altLang="en-US" sz="2400"/>
              <a:t> + 1.610 × 10</a:t>
            </a:r>
            <a:r>
              <a:rPr lang="en-US" altLang="en-US" sz="2400" baseline="30000"/>
              <a:t>–1</a:t>
            </a:r>
          </a:p>
          <a:p>
            <a:pPr>
              <a:lnSpc>
                <a:spcPct val="90000"/>
              </a:lnSpc>
            </a:pPr>
            <a:r>
              <a:rPr lang="en-US" altLang="en-US" sz="2800"/>
              <a:t>1. Align decimal points</a:t>
            </a:r>
          </a:p>
          <a:p>
            <a:pPr lvl="1">
              <a:lnSpc>
                <a:spcPct val="90000"/>
              </a:lnSpc>
            </a:pPr>
            <a:r>
              <a:rPr lang="en-US" altLang="en-US" sz="2400"/>
              <a:t>Shift number with smaller exponent</a:t>
            </a:r>
          </a:p>
          <a:p>
            <a:pPr lvl="1">
              <a:lnSpc>
                <a:spcPct val="90000"/>
              </a:lnSpc>
            </a:pPr>
            <a:r>
              <a:rPr lang="en-US" altLang="en-US" sz="2400"/>
              <a:t>9.999 × 10</a:t>
            </a:r>
            <a:r>
              <a:rPr lang="en-US" altLang="en-US" sz="2400" baseline="30000"/>
              <a:t>1</a:t>
            </a:r>
            <a:r>
              <a:rPr lang="en-US" altLang="en-US" sz="2400"/>
              <a:t> + 0.016 × 10</a:t>
            </a:r>
            <a:r>
              <a:rPr lang="en-US" altLang="en-US" sz="2400" baseline="30000"/>
              <a:t>1</a:t>
            </a:r>
          </a:p>
          <a:p>
            <a:pPr>
              <a:lnSpc>
                <a:spcPct val="90000"/>
              </a:lnSpc>
            </a:pPr>
            <a:r>
              <a:rPr lang="en-US" altLang="en-US" sz="2800"/>
              <a:t>2. Add significands</a:t>
            </a:r>
          </a:p>
          <a:p>
            <a:pPr lvl="1">
              <a:lnSpc>
                <a:spcPct val="90000"/>
              </a:lnSpc>
            </a:pPr>
            <a:r>
              <a:rPr lang="en-US" altLang="en-US" sz="2400"/>
              <a:t>9.999 × 10</a:t>
            </a:r>
            <a:r>
              <a:rPr lang="en-US" altLang="en-US" sz="2400" baseline="30000"/>
              <a:t>1</a:t>
            </a:r>
            <a:r>
              <a:rPr lang="en-US" altLang="en-US" sz="2400"/>
              <a:t> + 0.016 × 10</a:t>
            </a:r>
            <a:r>
              <a:rPr lang="en-US" altLang="en-US" sz="2400" baseline="30000"/>
              <a:t>1</a:t>
            </a:r>
            <a:r>
              <a:rPr lang="en-US" altLang="en-US" sz="2400"/>
              <a:t> = 10.015 × 10</a:t>
            </a:r>
            <a:r>
              <a:rPr lang="en-US" altLang="en-US" sz="2400" baseline="30000"/>
              <a:t>1</a:t>
            </a:r>
          </a:p>
          <a:p>
            <a:pPr>
              <a:lnSpc>
                <a:spcPct val="90000"/>
              </a:lnSpc>
            </a:pPr>
            <a:r>
              <a:rPr lang="en-US" altLang="en-US" sz="2800"/>
              <a:t>3. Normalize result &amp; check for over/underflow</a:t>
            </a:r>
          </a:p>
          <a:p>
            <a:pPr lvl="1">
              <a:lnSpc>
                <a:spcPct val="90000"/>
              </a:lnSpc>
            </a:pPr>
            <a:r>
              <a:rPr lang="en-US" altLang="en-US" sz="2400"/>
              <a:t>1.0015 × 10</a:t>
            </a:r>
            <a:r>
              <a:rPr lang="en-US" altLang="en-US" sz="2400" baseline="30000"/>
              <a:t>2</a:t>
            </a:r>
          </a:p>
          <a:p>
            <a:pPr>
              <a:lnSpc>
                <a:spcPct val="90000"/>
              </a:lnSpc>
            </a:pPr>
            <a:r>
              <a:rPr lang="en-US" altLang="en-US" sz="2800"/>
              <a:t>4. Round and renormalize if necessary</a:t>
            </a:r>
          </a:p>
          <a:p>
            <a:pPr lvl="1">
              <a:lnSpc>
                <a:spcPct val="90000"/>
              </a:lnSpc>
            </a:pPr>
            <a:r>
              <a:rPr lang="en-US" altLang="en-US" sz="2400"/>
              <a:t>1.002 × 10</a:t>
            </a:r>
            <a:r>
              <a:rPr lang="en-US" altLang="en-US" sz="2400" baseline="30000"/>
              <a:t>2</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229400" y="1677600"/>
              <a:ext cx="3855960" cy="3572280"/>
            </p14:xfrm>
          </p:contentPart>
        </mc:Choice>
        <mc:Fallback>
          <p:pic>
            <p:nvPicPr>
              <p:cNvPr id="3" name="Ink 2"/>
              <p:cNvPicPr/>
              <p:nvPr/>
            </p:nvPicPr>
            <p:blipFill>
              <a:blip r:embed="rId3"/>
              <a:stretch>
                <a:fillRect/>
              </a:stretch>
            </p:blipFill>
            <p:spPr>
              <a:xfrm>
                <a:off x="1220040" y="1668240"/>
                <a:ext cx="3874680" cy="3591000"/>
              </a:xfrm>
              <a:prstGeom prst="rect">
                <a:avLst/>
              </a:prstGeom>
            </p:spPr>
          </p:pic>
        </mc:Fallback>
      </mc:AlternateContent>
    </p:spTree>
    <p:extLst>
      <p:ext uri="{BB962C8B-B14F-4D97-AF65-F5344CB8AC3E}">
        <p14:creationId xmlns:p14="http://schemas.microsoft.com/office/powerpoint/2010/main" val="315420605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06F9D2A-9D6D-39E4-9A1E-F5141425908F}"/>
              </a:ext>
            </a:extLst>
          </p:cNvPr>
          <p:cNvSpPr>
            <a:spLocks noGrp="1" noChangeArrowheads="1"/>
          </p:cNvSpPr>
          <p:nvPr>
            <p:ph sz="quarter" idx="10"/>
          </p:nvPr>
        </p:nvSpPr>
        <p:spPr>
          <a:xfrm>
            <a:off x="406400" y="152400"/>
            <a:ext cx="8432800" cy="1143000"/>
          </a:xfrm>
        </p:spPr>
        <p:txBody>
          <a:bodyPr/>
          <a:lstStyle/>
          <a:p>
            <a:pPr eaLnBrk="1" hangingPunct="1"/>
            <a:r>
              <a:rPr lang="en-US" altLang="en-US"/>
              <a:t>Floating-Point Addition</a:t>
            </a:r>
            <a:endParaRPr lang="en-AU" altLang="en-US"/>
          </a:p>
        </p:txBody>
      </p:sp>
      <p:sp>
        <p:nvSpPr>
          <p:cNvPr id="4" name="Rectangle 5">
            <a:extLst>
              <a:ext uri="{FF2B5EF4-FFF2-40B4-BE49-F238E27FC236}">
                <a16:creationId xmlns:a16="http://schemas.microsoft.com/office/drawing/2014/main" id="{61E2DADB-E6F5-BD14-50BC-AE51B5DD397E}"/>
              </a:ext>
            </a:extLst>
          </p:cNvPr>
          <p:cNvSpPr txBox="1">
            <a:spLocks noChangeArrowheads="1"/>
          </p:cNvSpPr>
          <p:nvPr/>
        </p:nvSpPr>
        <p:spPr>
          <a:xfrm>
            <a:off x="568325" y="1528209"/>
            <a:ext cx="8860901"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Now consider a 4-digit binary example</a:t>
            </a:r>
          </a:p>
          <a:p>
            <a:pPr lvl="1">
              <a:lnSpc>
                <a:spcPct val="90000"/>
              </a:lnSpc>
            </a:pPr>
            <a:r>
              <a:rPr lang="en-US" altLang="en-US" sz="2400"/>
              <a:t>1.000</a:t>
            </a:r>
            <a:r>
              <a:rPr lang="en-US" altLang="en-US" sz="2400" baseline="-25000"/>
              <a:t>2</a:t>
            </a:r>
            <a:r>
              <a:rPr lang="en-US" altLang="en-US" sz="2400"/>
              <a:t> × 2</a:t>
            </a:r>
            <a:r>
              <a:rPr lang="en-US" altLang="en-US" sz="2400" baseline="30000"/>
              <a:t>–1</a:t>
            </a:r>
            <a:r>
              <a:rPr lang="en-US" altLang="en-US" sz="2400"/>
              <a:t> + –1.110</a:t>
            </a:r>
            <a:r>
              <a:rPr lang="en-US" altLang="en-US" sz="2400" baseline="-25000"/>
              <a:t>2</a:t>
            </a:r>
            <a:r>
              <a:rPr lang="en-US" altLang="en-US" sz="2400"/>
              <a:t> × 2</a:t>
            </a:r>
            <a:r>
              <a:rPr lang="en-US" altLang="en-US" sz="2400" baseline="30000"/>
              <a:t>–2</a:t>
            </a:r>
            <a:r>
              <a:rPr lang="en-US" altLang="en-US" sz="2400"/>
              <a:t> (0.5 + –0.4375)</a:t>
            </a:r>
          </a:p>
          <a:p>
            <a:pPr>
              <a:lnSpc>
                <a:spcPct val="90000"/>
              </a:lnSpc>
            </a:pPr>
            <a:r>
              <a:rPr lang="en-US" altLang="en-US" sz="2800"/>
              <a:t>1. Align binary points</a:t>
            </a:r>
          </a:p>
          <a:p>
            <a:pPr lvl="1">
              <a:lnSpc>
                <a:spcPct val="90000"/>
              </a:lnSpc>
            </a:pPr>
            <a:r>
              <a:rPr lang="en-US" altLang="en-US" sz="2400"/>
              <a:t>Shift number with smaller exponent</a:t>
            </a:r>
          </a:p>
          <a:p>
            <a:pPr lvl="1">
              <a:lnSpc>
                <a:spcPct val="90000"/>
              </a:lnSpc>
            </a:pPr>
            <a:r>
              <a:rPr lang="en-US" altLang="en-US" sz="2400"/>
              <a:t>1.000</a:t>
            </a:r>
            <a:r>
              <a:rPr lang="en-US" altLang="en-US" sz="2400" baseline="-25000"/>
              <a:t>2</a:t>
            </a:r>
            <a:r>
              <a:rPr lang="en-US" altLang="en-US" sz="2400"/>
              <a:t> × 2</a:t>
            </a:r>
            <a:r>
              <a:rPr lang="en-US" altLang="en-US" sz="2400" baseline="30000"/>
              <a:t>–1</a:t>
            </a:r>
            <a:r>
              <a:rPr lang="en-US" altLang="en-US" sz="2400"/>
              <a:t> + –0.111</a:t>
            </a:r>
            <a:r>
              <a:rPr lang="en-US" altLang="en-US" sz="2400" baseline="-25000"/>
              <a:t>2</a:t>
            </a:r>
            <a:r>
              <a:rPr lang="en-US" altLang="en-US" sz="2400"/>
              <a:t> × 2</a:t>
            </a:r>
            <a:r>
              <a:rPr lang="en-US" altLang="en-US" sz="2400" baseline="30000"/>
              <a:t>–1</a:t>
            </a:r>
          </a:p>
          <a:p>
            <a:pPr>
              <a:lnSpc>
                <a:spcPct val="90000"/>
              </a:lnSpc>
            </a:pPr>
            <a:r>
              <a:rPr lang="en-US" altLang="en-US" sz="2800"/>
              <a:t>2. Add significands</a:t>
            </a:r>
          </a:p>
          <a:p>
            <a:pPr lvl="1">
              <a:lnSpc>
                <a:spcPct val="90000"/>
              </a:lnSpc>
            </a:pPr>
            <a:r>
              <a:rPr lang="en-US" altLang="en-US" sz="2400"/>
              <a:t>1.000</a:t>
            </a:r>
            <a:r>
              <a:rPr lang="en-US" altLang="en-US" sz="2400" baseline="-25000"/>
              <a:t>2</a:t>
            </a:r>
            <a:r>
              <a:rPr lang="en-US" altLang="en-US" sz="2400"/>
              <a:t> × 2</a:t>
            </a:r>
            <a:r>
              <a:rPr lang="en-US" altLang="en-US" sz="2400" baseline="30000"/>
              <a:t>–1</a:t>
            </a:r>
            <a:r>
              <a:rPr lang="en-US" altLang="en-US" sz="2400"/>
              <a:t> + –0.111</a:t>
            </a:r>
            <a:r>
              <a:rPr lang="en-US" altLang="en-US" sz="2400" baseline="-25000"/>
              <a:t>2</a:t>
            </a:r>
            <a:r>
              <a:rPr lang="en-US" altLang="en-US" sz="2400"/>
              <a:t> × 2</a:t>
            </a:r>
            <a:r>
              <a:rPr lang="en-US" altLang="en-US" sz="2400" baseline="30000"/>
              <a:t>–</a:t>
            </a:r>
            <a:r>
              <a:rPr lang="en-US" altLang="en-US" sz="2400"/>
              <a:t>1 = 0.001</a:t>
            </a:r>
            <a:r>
              <a:rPr lang="en-US" altLang="en-US" sz="2400" baseline="-25000"/>
              <a:t>2</a:t>
            </a:r>
            <a:r>
              <a:rPr lang="en-US" altLang="en-US" sz="2400"/>
              <a:t> × 2</a:t>
            </a:r>
            <a:r>
              <a:rPr lang="en-US" altLang="en-US" sz="2400" baseline="30000"/>
              <a:t>–1</a:t>
            </a:r>
          </a:p>
          <a:p>
            <a:pPr>
              <a:lnSpc>
                <a:spcPct val="90000"/>
              </a:lnSpc>
            </a:pPr>
            <a:r>
              <a:rPr lang="en-US" altLang="en-US" sz="2800"/>
              <a:t>3. Normalize result &amp; check for over/underflow</a:t>
            </a:r>
          </a:p>
          <a:p>
            <a:pPr lvl="1">
              <a:lnSpc>
                <a:spcPct val="90000"/>
              </a:lnSpc>
            </a:pPr>
            <a:r>
              <a:rPr lang="en-US" altLang="en-US" sz="2400"/>
              <a:t>1.000</a:t>
            </a:r>
            <a:r>
              <a:rPr lang="en-US" altLang="en-US" sz="2400" baseline="-25000"/>
              <a:t>2</a:t>
            </a:r>
            <a:r>
              <a:rPr lang="en-US" altLang="en-US" sz="2400"/>
              <a:t> × 2</a:t>
            </a:r>
            <a:r>
              <a:rPr lang="en-US" altLang="en-US" sz="2400" baseline="30000"/>
              <a:t>–4</a:t>
            </a:r>
            <a:r>
              <a:rPr lang="en-US" altLang="en-US" sz="2400"/>
              <a:t>, with no over/underflow</a:t>
            </a:r>
          </a:p>
          <a:p>
            <a:pPr>
              <a:lnSpc>
                <a:spcPct val="90000"/>
              </a:lnSpc>
            </a:pPr>
            <a:r>
              <a:rPr lang="en-US" altLang="en-US" sz="2800"/>
              <a:t>4. Round and renormalize if necessary</a:t>
            </a:r>
          </a:p>
          <a:p>
            <a:pPr lvl="1">
              <a:lnSpc>
                <a:spcPct val="90000"/>
              </a:lnSpc>
            </a:pPr>
            <a:r>
              <a:rPr lang="en-US" altLang="en-US" sz="2400"/>
              <a:t>1.000</a:t>
            </a:r>
            <a:r>
              <a:rPr lang="en-US" altLang="en-US" sz="2400" baseline="-25000"/>
              <a:t>2</a:t>
            </a:r>
            <a:r>
              <a:rPr lang="en-US" altLang="en-US" sz="2400"/>
              <a:t> × 2</a:t>
            </a:r>
            <a:r>
              <a:rPr lang="en-US" altLang="en-US" sz="2400" baseline="30000"/>
              <a:t>–4</a:t>
            </a:r>
            <a:r>
              <a:rPr lang="en-US" altLang="en-US" sz="2400"/>
              <a:t> (no change)  = 0.0625</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81240" y="1817280"/>
              <a:ext cx="7187040" cy="3539520"/>
            </p14:xfrm>
          </p:contentPart>
        </mc:Choice>
        <mc:Fallback>
          <p:pic>
            <p:nvPicPr>
              <p:cNvPr id="3" name="Ink 2"/>
              <p:cNvPicPr/>
              <p:nvPr/>
            </p:nvPicPr>
            <p:blipFill>
              <a:blip r:embed="rId3"/>
              <a:stretch>
                <a:fillRect/>
              </a:stretch>
            </p:blipFill>
            <p:spPr>
              <a:xfrm>
                <a:off x="371880" y="1807920"/>
                <a:ext cx="7205760" cy="3558240"/>
              </a:xfrm>
              <a:prstGeom prst="rect">
                <a:avLst/>
              </a:prstGeom>
            </p:spPr>
          </p:pic>
        </mc:Fallback>
      </mc:AlternateContent>
    </p:spTree>
    <p:extLst>
      <p:ext uri="{BB962C8B-B14F-4D97-AF65-F5344CB8AC3E}">
        <p14:creationId xmlns:p14="http://schemas.microsoft.com/office/powerpoint/2010/main" val="112309762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3468A88-C416-8DDE-8DB8-8F212137A5AC}"/>
              </a:ext>
            </a:extLst>
          </p:cNvPr>
          <p:cNvSpPr>
            <a:spLocks noGrp="1" noChangeArrowheads="1"/>
          </p:cNvSpPr>
          <p:nvPr>
            <p:ph sz="quarter" idx="10"/>
          </p:nvPr>
        </p:nvSpPr>
        <p:spPr>
          <a:xfrm>
            <a:off x="406400" y="152400"/>
            <a:ext cx="8432800" cy="1143000"/>
          </a:xfrm>
        </p:spPr>
        <p:txBody>
          <a:bodyPr/>
          <a:lstStyle/>
          <a:p>
            <a:pPr eaLnBrk="1" hangingPunct="1"/>
            <a:r>
              <a:rPr lang="en-US" altLang="en-US"/>
              <a:t>FP Adder Hardware</a:t>
            </a:r>
            <a:endParaRPr lang="en-AU" altLang="en-US"/>
          </a:p>
        </p:txBody>
      </p:sp>
      <p:sp>
        <p:nvSpPr>
          <p:cNvPr id="4" name="Rectangle 3">
            <a:extLst>
              <a:ext uri="{FF2B5EF4-FFF2-40B4-BE49-F238E27FC236}">
                <a16:creationId xmlns:a16="http://schemas.microsoft.com/office/drawing/2014/main" id="{1EBA1EAF-E1BA-442C-6678-8EE290E67417}"/>
              </a:ext>
            </a:extLst>
          </p:cNvPr>
          <p:cNvSpPr txBox="1">
            <a:spLocks noChangeArrowheads="1"/>
          </p:cNvSpPr>
          <p:nvPr/>
        </p:nvSpPr>
        <p:spPr>
          <a:xfrm>
            <a:off x="568325"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Much more complex than integer adder</a:t>
            </a:r>
          </a:p>
          <a:p>
            <a:r>
              <a:rPr lang="en-US" altLang="en-US"/>
              <a:t>Doing it in one clock cycle would take too long</a:t>
            </a:r>
          </a:p>
          <a:p>
            <a:pPr lvl="1"/>
            <a:r>
              <a:rPr lang="en-US" altLang="en-US"/>
              <a:t>Much longer than integer operations</a:t>
            </a:r>
          </a:p>
          <a:p>
            <a:pPr lvl="1"/>
            <a:r>
              <a:rPr lang="en-US" altLang="en-US"/>
              <a:t>Slower clock would penalize all instructions</a:t>
            </a:r>
          </a:p>
          <a:p>
            <a:r>
              <a:rPr lang="en-US" altLang="en-US"/>
              <a:t>FP adder usually takes several cycles</a:t>
            </a:r>
          </a:p>
          <a:p>
            <a:pPr lvl="1"/>
            <a:r>
              <a:rPr lang="en-US" altLang="en-US"/>
              <a:t>Can be pipelined</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516320" y="2676240"/>
              <a:ext cx="3575160" cy="1353600"/>
            </p14:xfrm>
          </p:contentPart>
        </mc:Choice>
        <mc:Fallback>
          <p:pic>
            <p:nvPicPr>
              <p:cNvPr id="3" name="Ink 2"/>
              <p:cNvPicPr/>
              <p:nvPr/>
            </p:nvPicPr>
            <p:blipFill>
              <a:blip r:embed="rId3"/>
              <a:stretch>
                <a:fillRect/>
              </a:stretch>
            </p:blipFill>
            <p:spPr>
              <a:xfrm>
                <a:off x="1506960" y="2666880"/>
                <a:ext cx="3593880" cy="1372320"/>
              </a:xfrm>
              <a:prstGeom prst="rect">
                <a:avLst/>
              </a:prstGeom>
            </p:spPr>
          </p:pic>
        </mc:Fallback>
      </mc:AlternateContent>
    </p:spTree>
    <p:extLst>
      <p:ext uri="{BB962C8B-B14F-4D97-AF65-F5344CB8AC3E}">
        <p14:creationId xmlns:p14="http://schemas.microsoft.com/office/powerpoint/2010/main" val="231103167"/>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2E91C0A-056C-862E-00A4-9BC89DB5EE5C}"/>
              </a:ext>
            </a:extLst>
          </p:cNvPr>
          <p:cNvSpPr>
            <a:spLocks noGrp="1" noChangeArrowheads="1"/>
          </p:cNvSpPr>
          <p:nvPr>
            <p:ph sz="quarter" idx="10"/>
          </p:nvPr>
        </p:nvSpPr>
        <p:spPr>
          <a:xfrm>
            <a:off x="406400" y="152400"/>
            <a:ext cx="8432800" cy="1143000"/>
          </a:xfrm>
        </p:spPr>
        <p:txBody>
          <a:bodyPr/>
          <a:lstStyle/>
          <a:p>
            <a:pPr eaLnBrk="1" hangingPunct="1"/>
            <a:r>
              <a:rPr lang="en-US" altLang="en-US"/>
              <a:t>FP Adder Hardware</a:t>
            </a:r>
            <a:endParaRPr lang="en-AU" altLang="en-US"/>
          </a:p>
        </p:txBody>
      </p:sp>
      <p:pic>
        <p:nvPicPr>
          <p:cNvPr id="4" name="Picture 14" descr="f03-16-P374493">
            <a:extLst>
              <a:ext uri="{FF2B5EF4-FFF2-40B4-BE49-F238E27FC236}">
                <a16:creationId xmlns:a16="http://schemas.microsoft.com/office/drawing/2014/main" id="{2C089095-CB8E-C6D3-75D4-B7B41BB38D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6013" y="1411026"/>
            <a:ext cx="5214937"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a:extLst>
              <a:ext uri="{FF2B5EF4-FFF2-40B4-BE49-F238E27FC236}">
                <a16:creationId xmlns:a16="http://schemas.microsoft.com/office/drawing/2014/main" id="{B4905614-6266-076D-F3B9-400D9B7DA424}"/>
              </a:ext>
            </a:extLst>
          </p:cNvPr>
          <p:cNvSpPr/>
          <p:nvPr/>
        </p:nvSpPr>
        <p:spPr bwMode="auto">
          <a:xfrm>
            <a:off x="6588125" y="1987288"/>
            <a:ext cx="144463" cy="1800225"/>
          </a:xfrm>
          <a:prstGeom prst="rightBrace">
            <a:avLst>
              <a:gd name="adj1" fmla="val 10384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6" name="AutoShape 5">
            <a:extLst>
              <a:ext uri="{FF2B5EF4-FFF2-40B4-BE49-F238E27FC236}">
                <a16:creationId xmlns:a16="http://schemas.microsoft.com/office/drawing/2014/main" id="{03E8F2C8-0FBE-FFB0-47EF-88258481EC3C}"/>
              </a:ext>
            </a:extLst>
          </p:cNvPr>
          <p:cNvSpPr/>
          <p:nvPr/>
        </p:nvSpPr>
        <p:spPr bwMode="auto">
          <a:xfrm>
            <a:off x="6588125" y="3858951"/>
            <a:ext cx="144463" cy="792162"/>
          </a:xfrm>
          <a:prstGeom prst="rightBrace">
            <a:avLst>
              <a:gd name="adj1" fmla="val 4569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7" name="AutoShape 6">
            <a:extLst>
              <a:ext uri="{FF2B5EF4-FFF2-40B4-BE49-F238E27FC236}">
                <a16:creationId xmlns:a16="http://schemas.microsoft.com/office/drawing/2014/main" id="{5BC63554-950A-CF3D-83A6-8DB2CDCBF5BB}"/>
              </a:ext>
            </a:extLst>
          </p:cNvPr>
          <p:cNvSpPr/>
          <p:nvPr/>
        </p:nvSpPr>
        <p:spPr bwMode="auto">
          <a:xfrm>
            <a:off x="6588125" y="4938451"/>
            <a:ext cx="144463" cy="576262"/>
          </a:xfrm>
          <a:prstGeom prst="rightBrace">
            <a:avLst>
              <a:gd name="adj1" fmla="val 33242"/>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8" name="AutoShape 7">
            <a:extLst>
              <a:ext uri="{FF2B5EF4-FFF2-40B4-BE49-F238E27FC236}">
                <a16:creationId xmlns:a16="http://schemas.microsoft.com/office/drawing/2014/main" id="{DF2CB23F-3880-C6D5-D16F-C0BFBA9FAE56}"/>
              </a:ext>
            </a:extLst>
          </p:cNvPr>
          <p:cNvSpPr/>
          <p:nvPr/>
        </p:nvSpPr>
        <p:spPr bwMode="auto">
          <a:xfrm>
            <a:off x="6588125" y="5587738"/>
            <a:ext cx="144463" cy="576263"/>
          </a:xfrm>
          <a:prstGeom prst="rightBrace">
            <a:avLst>
              <a:gd name="adj1" fmla="val 33242"/>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9" name="Text Box 8">
            <a:extLst>
              <a:ext uri="{FF2B5EF4-FFF2-40B4-BE49-F238E27FC236}">
                <a16:creationId xmlns:a16="http://schemas.microsoft.com/office/drawing/2014/main" id="{526A5D9A-0CEF-6F48-F501-420453DE3600}"/>
              </a:ext>
            </a:extLst>
          </p:cNvPr>
          <p:cNvSpPr txBox="1">
            <a:spLocks noChangeArrowheads="1"/>
          </p:cNvSpPr>
          <p:nvPr/>
        </p:nvSpPr>
        <p:spPr bwMode="auto">
          <a:xfrm>
            <a:off x="6877050" y="2711188"/>
            <a:ext cx="781050" cy="346075"/>
          </a:xfrm>
          <a:prstGeom prst="rect">
            <a:avLst/>
          </a:prstGeom>
          <a:solidFill>
            <a:schemeClr val="accent1"/>
          </a:solid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Step 1</a:t>
            </a:r>
            <a:endParaRPr lang="en-AU" altLang="en-US" sz="1600"/>
          </a:p>
        </p:txBody>
      </p:sp>
      <p:sp>
        <p:nvSpPr>
          <p:cNvPr id="10" name="Text Box 9">
            <a:extLst>
              <a:ext uri="{FF2B5EF4-FFF2-40B4-BE49-F238E27FC236}">
                <a16:creationId xmlns:a16="http://schemas.microsoft.com/office/drawing/2014/main" id="{019DA8A9-1230-D84E-7FA0-A8AFA9855FA7}"/>
              </a:ext>
            </a:extLst>
          </p:cNvPr>
          <p:cNvSpPr txBox="1">
            <a:spLocks noChangeArrowheads="1"/>
          </p:cNvSpPr>
          <p:nvPr/>
        </p:nvSpPr>
        <p:spPr bwMode="auto">
          <a:xfrm>
            <a:off x="6877050" y="4079613"/>
            <a:ext cx="781050" cy="346075"/>
          </a:xfrm>
          <a:prstGeom prst="rect">
            <a:avLst/>
          </a:prstGeom>
          <a:solidFill>
            <a:schemeClr val="accent1"/>
          </a:solid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Step 2</a:t>
            </a:r>
            <a:endParaRPr lang="en-AU" altLang="en-US" sz="1600"/>
          </a:p>
        </p:txBody>
      </p:sp>
      <p:sp>
        <p:nvSpPr>
          <p:cNvPr id="11" name="Text Box 10">
            <a:extLst>
              <a:ext uri="{FF2B5EF4-FFF2-40B4-BE49-F238E27FC236}">
                <a16:creationId xmlns:a16="http://schemas.microsoft.com/office/drawing/2014/main" id="{DB9FB7B6-B542-2060-E160-DE0470D9ADE1}"/>
              </a:ext>
            </a:extLst>
          </p:cNvPr>
          <p:cNvSpPr txBox="1">
            <a:spLocks noChangeArrowheads="1"/>
          </p:cNvSpPr>
          <p:nvPr/>
        </p:nvSpPr>
        <p:spPr bwMode="auto">
          <a:xfrm>
            <a:off x="6877050" y="5016238"/>
            <a:ext cx="781050" cy="346075"/>
          </a:xfrm>
          <a:prstGeom prst="rect">
            <a:avLst/>
          </a:prstGeom>
          <a:solidFill>
            <a:schemeClr val="accent1"/>
          </a:solid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Step 3</a:t>
            </a:r>
            <a:endParaRPr lang="en-AU" altLang="en-US" sz="1600"/>
          </a:p>
        </p:txBody>
      </p:sp>
      <p:sp>
        <p:nvSpPr>
          <p:cNvPr id="12" name="Text Box 11">
            <a:extLst>
              <a:ext uri="{FF2B5EF4-FFF2-40B4-BE49-F238E27FC236}">
                <a16:creationId xmlns:a16="http://schemas.microsoft.com/office/drawing/2014/main" id="{1907CA85-9844-3924-7347-530E2622B46A}"/>
              </a:ext>
            </a:extLst>
          </p:cNvPr>
          <p:cNvSpPr txBox="1">
            <a:spLocks noChangeArrowheads="1"/>
          </p:cNvSpPr>
          <p:nvPr/>
        </p:nvSpPr>
        <p:spPr bwMode="auto">
          <a:xfrm>
            <a:off x="6877050" y="5663938"/>
            <a:ext cx="781050" cy="346075"/>
          </a:xfrm>
          <a:prstGeom prst="rect">
            <a:avLst/>
          </a:prstGeom>
          <a:solidFill>
            <a:schemeClr val="accent1"/>
          </a:solid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Step 4</a:t>
            </a:r>
            <a:endParaRPr lang="en-AU" altLang="en-US" sz="1600"/>
          </a:p>
        </p:txBody>
      </p:sp>
      <p:sp>
        <p:nvSpPr>
          <p:cNvPr id="13" name="AutoShape 12">
            <a:extLst>
              <a:ext uri="{FF2B5EF4-FFF2-40B4-BE49-F238E27FC236}">
                <a16:creationId xmlns:a16="http://schemas.microsoft.com/office/drawing/2014/main" id="{D117FD1A-1AC6-BCEE-8E60-345B67561E97}"/>
              </a:ext>
            </a:extLst>
          </p:cNvPr>
          <p:cNvSpPr>
            <a:spLocks noChangeArrowheads="1"/>
          </p:cNvSpPr>
          <p:nvPr/>
        </p:nvSpPr>
        <p:spPr bwMode="auto">
          <a:xfrm rot="10800000">
            <a:off x="7740650" y="5082913"/>
            <a:ext cx="288925" cy="792163"/>
          </a:xfrm>
          <a:prstGeom prst="curvedRightArrow">
            <a:avLst>
              <a:gd name="adj1" fmla="val 54835"/>
              <a:gd name="adj2" fmla="val 109670"/>
              <a:gd name="adj3" fmla="val 33333"/>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Tree>
    <p:extLst>
      <p:ext uri="{BB962C8B-B14F-4D97-AF65-F5344CB8AC3E}">
        <p14:creationId xmlns:p14="http://schemas.microsoft.com/office/powerpoint/2010/main" val="383416303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89FC6FC-D073-119F-B4C0-9FE174F32B6B}"/>
              </a:ext>
            </a:extLst>
          </p:cNvPr>
          <p:cNvSpPr>
            <a:spLocks noGrp="1" noChangeArrowheads="1"/>
          </p:cNvSpPr>
          <p:nvPr>
            <p:ph sz="quarter" idx="10"/>
          </p:nvPr>
        </p:nvSpPr>
        <p:spPr>
          <a:xfrm>
            <a:off x="406400" y="152400"/>
            <a:ext cx="8432800" cy="1143000"/>
          </a:xfrm>
        </p:spPr>
        <p:txBody>
          <a:bodyPr/>
          <a:lstStyle/>
          <a:p>
            <a:pPr eaLnBrk="1" hangingPunct="1"/>
            <a:r>
              <a:rPr lang="en-US" altLang="en-US"/>
              <a:t>FP Arithmetic Hardware</a:t>
            </a:r>
            <a:endParaRPr lang="en-AU" altLang="en-US"/>
          </a:p>
        </p:txBody>
      </p:sp>
      <p:sp>
        <p:nvSpPr>
          <p:cNvPr id="4" name="Rectangle 3">
            <a:extLst>
              <a:ext uri="{FF2B5EF4-FFF2-40B4-BE49-F238E27FC236}">
                <a16:creationId xmlns:a16="http://schemas.microsoft.com/office/drawing/2014/main" id="{4D65C01C-E48E-96AA-D820-0F3375A662BE}"/>
              </a:ext>
            </a:extLst>
          </p:cNvPr>
          <p:cNvSpPr txBox="1">
            <a:spLocks noChangeArrowheads="1"/>
          </p:cNvSpPr>
          <p:nvPr/>
        </p:nvSpPr>
        <p:spPr>
          <a:xfrm>
            <a:off x="487362" y="1486264"/>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FP multiplier is of similar complexity to FP adder</a:t>
            </a:r>
          </a:p>
          <a:p>
            <a:pPr lvl="1">
              <a:lnSpc>
                <a:spcPct val="90000"/>
              </a:lnSpc>
            </a:pPr>
            <a:r>
              <a:rPr lang="en-US" altLang="en-US"/>
              <a:t>But uses a multiplier for significands instead of an adder</a:t>
            </a:r>
          </a:p>
          <a:p>
            <a:pPr>
              <a:lnSpc>
                <a:spcPct val="90000"/>
              </a:lnSpc>
            </a:pPr>
            <a:r>
              <a:rPr lang="en-US" altLang="en-US"/>
              <a:t>FP arithmetic hardware usually does</a:t>
            </a:r>
          </a:p>
          <a:p>
            <a:pPr lvl="1">
              <a:lnSpc>
                <a:spcPct val="90000"/>
              </a:lnSpc>
            </a:pPr>
            <a:r>
              <a:rPr lang="en-US" altLang="en-US"/>
              <a:t>Addition, subtraction, multiplication, division, reciprocal, square-root</a:t>
            </a:r>
          </a:p>
          <a:p>
            <a:pPr lvl="1">
              <a:lnSpc>
                <a:spcPct val="90000"/>
              </a:lnSpc>
            </a:pPr>
            <a:r>
              <a:rPr lang="en-US" altLang="en-US"/>
              <a:t>FP </a:t>
            </a:r>
            <a:r>
              <a:rPr lang="en-US" altLang="en-US">
                <a:sym typeface="Symbol" panose="05050102010706020507" pitchFamily="18" charset="2"/>
              </a:rPr>
              <a:t> integer conversion</a:t>
            </a:r>
          </a:p>
          <a:p>
            <a:pPr>
              <a:lnSpc>
                <a:spcPct val="90000"/>
              </a:lnSpc>
            </a:pPr>
            <a:r>
              <a:rPr lang="en-US" altLang="en-US"/>
              <a:t>Operations usually takes several cycles</a:t>
            </a:r>
          </a:p>
          <a:p>
            <a:pPr lvl="1">
              <a:lnSpc>
                <a:spcPct val="90000"/>
              </a:lnSpc>
            </a:pPr>
            <a:r>
              <a:rPr lang="en-US" altLang="en-US"/>
              <a:t>Can be pipelined</a:t>
            </a:r>
            <a:endParaRPr lang="en-AU" altLang="en-US"/>
          </a:p>
        </p:txBody>
      </p:sp>
    </p:spTree>
    <p:extLst>
      <p:ext uri="{BB962C8B-B14F-4D97-AF65-F5344CB8AC3E}">
        <p14:creationId xmlns:p14="http://schemas.microsoft.com/office/powerpoint/2010/main" val="332441559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28B29E1-B12C-A135-3F73-6E4E1DD36E13}"/>
              </a:ext>
            </a:extLst>
          </p:cNvPr>
          <p:cNvSpPr>
            <a:spLocks noGrp="1" noChangeArrowheads="1"/>
          </p:cNvSpPr>
          <p:nvPr>
            <p:ph sz="quarter" idx="10"/>
          </p:nvPr>
        </p:nvSpPr>
        <p:spPr>
          <a:xfrm>
            <a:off x="406400" y="152400"/>
            <a:ext cx="8432800" cy="1143000"/>
          </a:xfrm>
        </p:spPr>
        <p:txBody>
          <a:bodyPr/>
          <a:lstStyle/>
          <a:p>
            <a:pPr eaLnBrk="1" hangingPunct="1"/>
            <a:r>
              <a:rPr lang="en-US" altLang="en-US"/>
              <a:t>FP Instructions in MIPS</a:t>
            </a:r>
            <a:endParaRPr lang="en-AU" altLang="en-US"/>
          </a:p>
        </p:txBody>
      </p:sp>
      <p:sp>
        <p:nvSpPr>
          <p:cNvPr id="4" name="Rectangle 5">
            <a:extLst>
              <a:ext uri="{FF2B5EF4-FFF2-40B4-BE49-F238E27FC236}">
                <a16:creationId xmlns:a16="http://schemas.microsoft.com/office/drawing/2014/main" id="{5981483E-76EB-893A-4670-D059985A4FC4}"/>
              </a:ext>
            </a:extLst>
          </p:cNvPr>
          <p:cNvSpPr txBox="1">
            <a:spLocks noChangeArrowheads="1"/>
          </p:cNvSpPr>
          <p:nvPr/>
        </p:nvSpPr>
        <p:spPr>
          <a:xfrm>
            <a:off x="568325" y="1511431"/>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sz="2800"/>
              <a:t>FP hardware is coprocessor 1</a:t>
            </a:r>
          </a:p>
          <a:p>
            <a:pPr lvl="1">
              <a:lnSpc>
                <a:spcPct val="80000"/>
              </a:lnSpc>
            </a:pPr>
            <a:r>
              <a:rPr lang="en-US" altLang="en-US" sz="2400"/>
              <a:t>Adjunct processor that extends the ISA</a:t>
            </a:r>
          </a:p>
          <a:p>
            <a:pPr>
              <a:lnSpc>
                <a:spcPct val="80000"/>
              </a:lnSpc>
            </a:pPr>
            <a:r>
              <a:rPr lang="en-US" altLang="en-US" sz="2800"/>
              <a:t>Separate FP registers</a:t>
            </a:r>
          </a:p>
          <a:p>
            <a:pPr lvl="1">
              <a:lnSpc>
                <a:spcPct val="80000"/>
              </a:lnSpc>
            </a:pPr>
            <a:r>
              <a:rPr lang="en-US" altLang="en-US" sz="2400"/>
              <a:t>32 single-precision: $f0, $f1, … $f31</a:t>
            </a:r>
          </a:p>
          <a:p>
            <a:pPr lvl="1">
              <a:lnSpc>
                <a:spcPct val="80000"/>
              </a:lnSpc>
            </a:pPr>
            <a:r>
              <a:rPr lang="en-US" altLang="en-US" sz="2400"/>
              <a:t>Paired for double-precision: $f0/$f1, $f2/$f3, …</a:t>
            </a:r>
          </a:p>
          <a:p>
            <a:pPr lvl="2">
              <a:lnSpc>
                <a:spcPct val="80000"/>
              </a:lnSpc>
            </a:pPr>
            <a:r>
              <a:rPr lang="en-US" altLang="en-US"/>
              <a:t>Release 2 of MIPs ISA supports 32 × 64-bit FP reg’s</a:t>
            </a:r>
          </a:p>
          <a:p>
            <a:pPr>
              <a:lnSpc>
                <a:spcPct val="80000"/>
              </a:lnSpc>
            </a:pPr>
            <a:r>
              <a:rPr lang="en-US" altLang="en-US" sz="2800"/>
              <a:t>FP instructions operate only on FP registers</a:t>
            </a:r>
          </a:p>
          <a:p>
            <a:pPr lvl="1">
              <a:lnSpc>
                <a:spcPct val="80000"/>
              </a:lnSpc>
            </a:pPr>
            <a:r>
              <a:rPr lang="en-US" altLang="en-US" sz="2400"/>
              <a:t>Programs generally don’t do integer ops on FP data, or vice versa</a:t>
            </a:r>
          </a:p>
          <a:p>
            <a:pPr lvl="1">
              <a:lnSpc>
                <a:spcPct val="80000"/>
              </a:lnSpc>
            </a:pPr>
            <a:r>
              <a:rPr lang="en-US" altLang="en-US" sz="2400"/>
              <a:t>More registers with minimal code-size impact</a:t>
            </a:r>
          </a:p>
          <a:p>
            <a:pPr>
              <a:lnSpc>
                <a:spcPct val="80000"/>
              </a:lnSpc>
            </a:pPr>
            <a:r>
              <a:rPr lang="en-US" altLang="en-US" sz="2800"/>
              <a:t>FP load and store instructions</a:t>
            </a:r>
          </a:p>
          <a:p>
            <a:pPr lvl="1">
              <a:lnSpc>
                <a:spcPct val="80000"/>
              </a:lnSpc>
            </a:pPr>
            <a:r>
              <a:rPr lang="en-US" altLang="en-US" sz="2400">
                <a:latin typeface="Lucida Console" panose="020B0609040504020204" pitchFamily="49" charset="0"/>
              </a:rPr>
              <a:t>lwc1</a:t>
            </a:r>
            <a:r>
              <a:rPr lang="en-US" altLang="en-US" sz="2400"/>
              <a:t>, </a:t>
            </a:r>
            <a:r>
              <a:rPr lang="en-US" altLang="en-US" sz="2400">
                <a:latin typeface="Lucida Console" panose="020B0609040504020204" pitchFamily="49" charset="0"/>
              </a:rPr>
              <a:t>ldc1</a:t>
            </a:r>
            <a:r>
              <a:rPr lang="en-US" altLang="en-US" sz="2400"/>
              <a:t>, </a:t>
            </a:r>
            <a:r>
              <a:rPr lang="en-US" altLang="en-US" sz="2400">
                <a:latin typeface="Lucida Console" panose="020B0609040504020204" pitchFamily="49" charset="0"/>
              </a:rPr>
              <a:t>swc1</a:t>
            </a:r>
            <a:r>
              <a:rPr lang="en-US" altLang="en-US" sz="2400"/>
              <a:t>, </a:t>
            </a:r>
            <a:r>
              <a:rPr lang="en-US" altLang="en-US" sz="2400">
                <a:latin typeface="Lucida Console" panose="020B0609040504020204" pitchFamily="49" charset="0"/>
              </a:rPr>
              <a:t>sdc1</a:t>
            </a:r>
          </a:p>
          <a:p>
            <a:pPr lvl="2">
              <a:lnSpc>
                <a:spcPct val="80000"/>
              </a:lnSpc>
            </a:pPr>
            <a:r>
              <a:rPr lang="en-US" altLang="en-US"/>
              <a:t>e.g., </a:t>
            </a:r>
            <a:r>
              <a:rPr lang="en-US" altLang="en-US">
                <a:latin typeface="Lucida Console" panose="020B0609040504020204" pitchFamily="49" charset="0"/>
              </a:rPr>
              <a:t>ldc1 $f8, 32($sp)</a:t>
            </a:r>
            <a:endParaRPr lang="en-AU" altLang="en-US">
              <a:latin typeface="Lucida Console" panose="020B0609040504020204" pitchFamily="49" charset="0"/>
            </a:endParaRPr>
          </a:p>
        </p:txBody>
      </p:sp>
    </p:spTree>
    <p:extLst>
      <p:ext uri="{BB962C8B-B14F-4D97-AF65-F5344CB8AC3E}">
        <p14:creationId xmlns:p14="http://schemas.microsoft.com/office/powerpoint/2010/main" val="2320900777"/>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630A0D-0DA6-4DF7-86FF-7A28F0B256C9}"/>
              </a:ext>
            </a:extLst>
          </p:cNvPr>
          <p:cNvSpPr>
            <a:spLocks noGrp="1" noChangeArrowheads="1"/>
          </p:cNvSpPr>
          <p:nvPr>
            <p:ph sz="quarter" idx="10"/>
          </p:nvPr>
        </p:nvSpPr>
        <p:spPr>
          <a:xfrm>
            <a:off x="406400" y="152400"/>
            <a:ext cx="8432800" cy="1143000"/>
          </a:xfrm>
        </p:spPr>
        <p:txBody>
          <a:bodyPr/>
          <a:lstStyle/>
          <a:p>
            <a:pPr eaLnBrk="1" hangingPunct="1"/>
            <a:r>
              <a:rPr lang="en-US" altLang="en-US"/>
              <a:t>FP Instructions in MIPS</a:t>
            </a:r>
            <a:endParaRPr lang="en-AU" altLang="en-US"/>
          </a:p>
        </p:txBody>
      </p:sp>
      <p:sp>
        <p:nvSpPr>
          <p:cNvPr id="4" name="Rectangle 5">
            <a:extLst>
              <a:ext uri="{FF2B5EF4-FFF2-40B4-BE49-F238E27FC236}">
                <a16:creationId xmlns:a16="http://schemas.microsoft.com/office/drawing/2014/main" id="{BE80F464-A4E5-4FED-C39B-8AACF9E49CCA}"/>
              </a:ext>
            </a:extLst>
          </p:cNvPr>
          <p:cNvSpPr txBox="1">
            <a:spLocks noChangeArrowheads="1"/>
          </p:cNvSpPr>
          <p:nvPr/>
        </p:nvSpPr>
        <p:spPr>
          <a:xfrm>
            <a:off x="568325" y="151982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sz="2800"/>
              <a:t>Single-precision arithmetic</a:t>
            </a:r>
          </a:p>
          <a:p>
            <a:pPr lvl="1">
              <a:lnSpc>
                <a:spcPct val="80000"/>
              </a:lnSpc>
            </a:pPr>
            <a:r>
              <a:rPr lang="en-US" altLang="en-US" sz="2400">
                <a:latin typeface="Lucida Console" panose="020B0609040504020204" pitchFamily="49" charset="0"/>
              </a:rPr>
              <a:t>add.s</a:t>
            </a:r>
            <a:r>
              <a:rPr lang="en-US" altLang="en-US" sz="2400"/>
              <a:t>, </a:t>
            </a:r>
            <a:r>
              <a:rPr lang="en-US" altLang="en-US" sz="2400">
                <a:latin typeface="Lucida Console" panose="020B0609040504020204" pitchFamily="49" charset="0"/>
              </a:rPr>
              <a:t>sub.s</a:t>
            </a:r>
            <a:r>
              <a:rPr lang="en-US" altLang="en-US" sz="2400"/>
              <a:t>, </a:t>
            </a:r>
            <a:r>
              <a:rPr lang="en-US" altLang="en-US" sz="2400">
                <a:latin typeface="Lucida Console" panose="020B0609040504020204" pitchFamily="49" charset="0"/>
              </a:rPr>
              <a:t>mul.s</a:t>
            </a:r>
            <a:r>
              <a:rPr lang="en-US" altLang="en-US" sz="2400"/>
              <a:t>, div.s</a:t>
            </a:r>
          </a:p>
          <a:p>
            <a:pPr lvl="2">
              <a:lnSpc>
                <a:spcPct val="80000"/>
              </a:lnSpc>
            </a:pPr>
            <a:r>
              <a:rPr lang="en-US" altLang="en-US"/>
              <a:t>e.g., </a:t>
            </a:r>
            <a:r>
              <a:rPr lang="en-US" altLang="en-US">
                <a:latin typeface="Lucida Console" panose="020B0609040504020204" pitchFamily="49" charset="0"/>
              </a:rPr>
              <a:t>add.s $f0, $f1, $f6</a:t>
            </a:r>
          </a:p>
          <a:p>
            <a:pPr>
              <a:lnSpc>
                <a:spcPct val="80000"/>
              </a:lnSpc>
            </a:pPr>
            <a:r>
              <a:rPr lang="en-US" altLang="en-US" sz="2800"/>
              <a:t>Double-precision arithmetic</a:t>
            </a:r>
          </a:p>
          <a:p>
            <a:pPr lvl="1">
              <a:lnSpc>
                <a:spcPct val="80000"/>
              </a:lnSpc>
            </a:pPr>
            <a:r>
              <a:rPr lang="en-US" altLang="en-US" sz="2400">
                <a:latin typeface="Lucida Console" panose="020B0609040504020204" pitchFamily="49" charset="0"/>
              </a:rPr>
              <a:t>add.d</a:t>
            </a:r>
            <a:r>
              <a:rPr lang="en-US" altLang="en-US" sz="2400"/>
              <a:t>, </a:t>
            </a:r>
            <a:r>
              <a:rPr lang="en-US" altLang="en-US" sz="2400">
                <a:latin typeface="Lucida Console" panose="020B0609040504020204" pitchFamily="49" charset="0"/>
              </a:rPr>
              <a:t>sub.d</a:t>
            </a:r>
            <a:r>
              <a:rPr lang="en-US" altLang="en-US" sz="2400"/>
              <a:t>, </a:t>
            </a:r>
            <a:r>
              <a:rPr lang="en-US" altLang="en-US" sz="2400">
                <a:latin typeface="Lucida Console" panose="020B0609040504020204" pitchFamily="49" charset="0"/>
              </a:rPr>
              <a:t>mul.d</a:t>
            </a:r>
            <a:r>
              <a:rPr lang="en-US" altLang="en-US" sz="2400"/>
              <a:t>, </a:t>
            </a:r>
            <a:r>
              <a:rPr lang="en-US" altLang="en-US" sz="2400">
                <a:latin typeface="Lucida Console" panose="020B0609040504020204" pitchFamily="49" charset="0"/>
              </a:rPr>
              <a:t>div.d</a:t>
            </a:r>
          </a:p>
          <a:p>
            <a:pPr lvl="2">
              <a:lnSpc>
                <a:spcPct val="80000"/>
              </a:lnSpc>
            </a:pPr>
            <a:r>
              <a:rPr lang="en-US" altLang="en-US"/>
              <a:t>e.g., </a:t>
            </a:r>
            <a:r>
              <a:rPr lang="en-US" altLang="en-US">
                <a:latin typeface="Lucida Console" panose="020B0609040504020204" pitchFamily="49" charset="0"/>
              </a:rPr>
              <a:t>mul.d $f4, $f4, $f6</a:t>
            </a:r>
          </a:p>
          <a:p>
            <a:pPr>
              <a:lnSpc>
                <a:spcPct val="80000"/>
              </a:lnSpc>
            </a:pPr>
            <a:r>
              <a:rPr lang="en-US" altLang="en-US" sz="2800"/>
              <a:t>Single- and double-precision comparison</a:t>
            </a:r>
          </a:p>
          <a:p>
            <a:pPr lvl="1">
              <a:lnSpc>
                <a:spcPct val="80000"/>
              </a:lnSpc>
            </a:pPr>
            <a:r>
              <a:rPr lang="en-US" altLang="en-US" sz="2400">
                <a:latin typeface="Lucida Console" panose="020B0609040504020204" pitchFamily="49" charset="0"/>
              </a:rPr>
              <a:t>c.</a:t>
            </a:r>
            <a:r>
              <a:rPr lang="en-US" altLang="en-US" sz="2400" i="1">
                <a:latin typeface="Lucida Console" panose="020B0609040504020204" pitchFamily="49" charset="0"/>
              </a:rPr>
              <a:t>xx</a:t>
            </a:r>
            <a:r>
              <a:rPr lang="en-US" altLang="en-US" sz="2400">
                <a:latin typeface="Lucida Console" panose="020B0609040504020204" pitchFamily="49" charset="0"/>
              </a:rPr>
              <a:t>.s</a:t>
            </a:r>
            <a:r>
              <a:rPr lang="en-US" altLang="en-US" sz="2400"/>
              <a:t>, </a:t>
            </a:r>
            <a:r>
              <a:rPr lang="en-US" altLang="en-US" sz="2400">
                <a:latin typeface="Lucida Console" panose="020B0609040504020204" pitchFamily="49" charset="0"/>
              </a:rPr>
              <a:t>c.</a:t>
            </a:r>
            <a:r>
              <a:rPr lang="en-US" altLang="en-US" sz="2400" i="1">
                <a:latin typeface="Lucida Console" panose="020B0609040504020204" pitchFamily="49" charset="0"/>
              </a:rPr>
              <a:t>xx</a:t>
            </a:r>
            <a:r>
              <a:rPr lang="en-US" altLang="en-US" sz="2400">
                <a:latin typeface="Lucida Console" panose="020B0609040504020204" pitchFamily="49" charset="0"/>
              </a:rPr>
              <a:t>.d</a:t>
            </a:r>
            <a:r>
              <a:rPr lang="en-US" altLang="en-US" sz="2400"/>
              <a:t> (</a:t>
            </a:r>
            <a:r>
              <a:rPr lang="en-US" altLang="en-US" sz="2400" i="1"/>
              <a:t>xx</a:t>
            </a:r>
            <a:r>
              <a:rPr lang="en-US" altLang="en-US" sz="2400"/>
              <a:t> is </a:t>
            </a:r>
            <a:r>
              <a:rPr lang="en-US" altLang="en-US" sz="2400">
                <a:latin typeface="Lucida Console" panose="020B0609040504020204" pitchFamily="49" charset="0"/>
              </a:rPr>
              <a:t>eq</a:t>
            </a:r>
            <a:r>
              <a:rPr lang="en-US" altLang="en-US" sz="2400"/>
              <a:t>, </a:t>
            </a:r>
            <a:r>
              <a:rPr lang="en-US" altLang="en-US" sz="2400">
                <a:latin typeface="Lucida Console" panose="020B0609040504020204" pitchFamily="49" charset="0"/>
              </a:rPr>
              <a:t>lt</a:t>
            </a:r>
            <a:r>
              <a:rPr lang="en-US" altLang="en-US" sz="2400"/>
              <a:t>, </a:t>
            </a:r>
            <a:r>
              <a:rPr lang="en-US" altLang="en-US" sz="2400">
                <a:latin typeface="Lucida Console" panose="020B0609040504020204" pitchFamily="49" charset="0"/>
              </a:rPr>
              <a:t>le</a:t>
            </a:r>
            <a:r>
              <a:rPr lang="en-US" altLang="en-US" sz="2400"/>
              <a:t>, …)</a:t>
            </a:r>
          </a:p>
          <a:p>
            <a:pPr lvl="1">
              <a:lnSpc>
                <a:spcPct val="80000"/>
              </a:lnSpc>
            </a:pPr>
            <a:r>
              <a:rPr lang="en-US" altLang="en-US" sz="2400"/>
              <a:t>Sets or clears FP condition-code bit</a:t>
            </a:r>
          </a:p>
          <a:p>
            <a:pPr lvl="2">
              <a:lnSpc>
                <a:spcPct val="80000"/>
              </a:lnSpc>
            </a:pPr>
            <a:r>
              <a:rPr lang="en-US" altLang="en-US"/>
              <a:t>e.g. </a:t>
            </a:r>
            <a:r>
              <a:rPr lang="en-US" altLang="en-US">
                <a:latin typeface="Lucida Console" panose="020B0609040504020204" pitchFamily="49" charset="0"/>
              </a:rPr>
              <a:t>c.lt.s $f3, $f4</a:t>
            </a:r>
          </a:p>
          <a:p>
            <a:pPr>
              <a:lnSpc>
                <a:spcPct val="80000"/>
              </a:lnSpc>
            </a:pPr>
            <a:r>
              <a:rPr lang="en-US" altLang="en-US" sz="2800"/>
              <a:t>Branch on FP condition code true or false</a:t>
            </a:r>
          </a:p>
          <a:p>
            <a:pPr lvl="1">
              <a:lnSpc>
                <a:spcPct val="80000"/>
              </a:lnSpc>
            </a:pPr>
            <a:r>
              <a:rPr lang="en-US" altLang="en-US" sz="2400">
                <a:latin typeface="Lucida Console" panose="020B0609040504020204" pitchFamily="49" charset="0"/>
              </a:rPr>
              <a:t>bc1t</a:t>
            </a:r>
            <a:r>
              <a:rPr lang="en-US" altLang="en-US" sz="2400"/>
              <a:t>, </a:t>
            </a:r>
            <a:r>
              <a:rPr lang="en-US" altLang="en-US" sz="2400">
                <a:latin typeface="Lucida Console" panose="020B0609040504020204" pitchFamily="49" charset="0"/>
              </a:rPr>
              <a:t>bc1f</a:t>
            </a:r>
          </a:p>
          <a:p>
            <a:pPr lvl="2">
              <a:lnSpc>
                <a:spcPct val="80000"/>
              </a:lnSpc>
            </a:pPr>
            <a:r>
              <a:rPr lang="en-US" altLang="en-US"/>
              <a:t>e.g., </a:t>
            </a:r>
            <a:r>
              <a:rPr lang="en-US" altLang="en-US">
                <a:latin typeface="Lucida Console" panose="020B0609040504020204" pitchFamily="49" charset="0"/>
              </a:rPr>
              <a:t>bc1t TargetLabel</a:t>
            </a:r>
            <a:endParaRPr lang="en-AU" altLang="en-US">
              <a:latin typeface="Lucida Console" panose="020B0609040504020204" pitchFamily="49" charset="0"/>
            </a:endParaRPr>
          </a:p>
        </p:txBody>
      </p:sp>
    </p:spTree>
    <p:extLst>
      <p:ext uri="{BB962C8B-B14F-4D97-AF65-F5344CB8AC3E}">
        <p14:creationId xmlns:p14="http://schemas.microsoft.com/office/powerpoint/2010/main" val="405327074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Abstractions</a:t>
            </a:r>
            <a:endParaRPr lang="en-IN"/>
          </a:p>
        </p:txBody>
      </p:sp>
      <p:sp>
        <p:nvSpPr>
          <p:cNvPr id="4" name="Text Box 5">
            <a:extLst>
              <a:ext uri="{FF2B5EF4-FFF2-40B4-BE49-F238E27FC236}">
                <a16:creationId xmlns:a16="http://schemas.microsoft.com/office/drawing/2014/main" id="{9D859988-FDED-806B-D055-12FB2997172B}"/>
              </a:ext>
            </a:extLst>
          </p:cNvPr>
          <p:cNvSpPr txBox="1">
            <a:spLocks noGrp="1" noChangeArrowheads="1"/>
          </p:cNvSpPr>
          <p:nvPr>
            <p:ph idx="1"/>
          </p:nvPr>
        </p:nvSpPr>
        <p:spPr bwMode="auto">
          <a:xfrm>
            <a:off x="406400" y="1493838"/>
            <a:ext cx="2924029"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itchFamily="34" charset="0"/>
              </a:defRPr>
            </a:lvl9pPr>
          </a:lstStyle>
          <a:p>
            <a:pPr>
              <a:spcBef>
                <a:spcPct val="0"/>
              </a:spcBef>
              <a:buClrTx/>
              <a:buSzTx/>
              <a:buFontTx/>
              <a:buNone/>
            </a:pPr>
            <a:r>
              <a:rPr lang="en-US" altLang="en-US" sz="2400" b="1">
                <a:solidFill>
                  <a:srgbClr val="92D050"/>
                </a:solidFill>
                <a:latin typeface="Arial Black" panose="020B0A04020102020204" pitchFamily="34" charset="0"/>
              </a:rPr>
              <a:t>The BIG Picture</a:t>
            </a:r>
          </a:p>
        </p:txBody>
      </p:sp>
      <p:sp>
        <p:nvSpPr>
          <p:cNvPr id="6" name="TextBox 5">
            <a:extLst>
              <a:ext uri="{FF2B5EF4-FFF2-40B4-BE49-F238E27FC236}">
                <a16:creationId xmlns:a16="http://schemas.microsoft.com/office/drawing/2014/main" id="{45A5A308-8832-E2B4-B57A-6859705B3F12}"/>
              </a:ext>
            </a:extLst>
          </p:cNvPr>
          <p:cNvSpPr txBox="1"/>
          <p:nvPr/>
        </p:nvSpPr>
        <p:spPr>
          <a:xfrm>
            <a:off x="406399" y="2288097"/>
            <a:ext cx="7336639" cy="230832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US" altLang="en-US"/>
              <a:t>Abstraction helps us deal with complexity</a:t>
            </a:r>
          </a:p>
          <a:p>
            <a:pPr lvl="1" eaLnBrk="1" hangingPunct="1"/>
            <a:r>
              <a:rPr lang="en-US" altLang="en-US"/>
              <a:t>Hide lower-level detail</a:t>
            </a:r>
          </a:p>
          <a:p>
            <a:pPr eaLnBrk="1" hangingPunct="1"/>
            <a:r>
              <a:rPr lang="en-US" altLang="en-US"/>
              <a:t>Instruction set architecture (ISA)</a:t>
            </a:r>
          </a:p>
          <a:p>
            <a:pPr lvl="1" eaLnBrk="1" hangingPunct="1"/>
            <a:r>
              <a:rPr lang="en-US" altLang="en-US"/>
              <a:t>The hardware/software interface</a:t>
            </a:r>
          </a:p>
          <a:p>
            <a:pPr eaLnBrk="1" hangingPunct="1"/>
            <a:r>
              <a:rPr lang="en-US" altLang="en-US"/>
              <a:t>Application binary interface</a:t>
            </a:r>
          </a:p>
          <a:p>
            <a:pPr lvl="1" eaLnBrk="1" hangingPunct="1"/>
            <a:r>
              <a:rPr lang="en-US" altLang="en-US"/>
              <a:t>The ISA plus system software interface</a:t>
            </a:r>
          </a:p>
          <a:p>
            <a:pPr eaLnBrk="1" hangingPunct="1"/>
            <a:r>
              <a:rPr lang="en-US" altLang="en-US"/>
              <a:t>Implementation</a:t>
            </a:r>
          </a:p>
          <a:p>
            <a:pPr lvl="1" eaLnBrk="1" hangingPunct="1"/>
            <a:r>
              <a:rPr lang="en-US" altLang="en-US"/>
              <a:t>The details underlying and interface</a:t>
            </a:r>
          </a:p>
        </p:txBody>
      </p:sp>
    </p:spTree>
    <p:extLst>
      <p:ext uri="{BB962C8B-B14F-4D97-AF65-F5344CB8AC3E}">
        <p14:creationId xmlns:p14="http://schemas.microsoft.com/office/powerpoint/2010/main" val="3314419153"/>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48BBDAF-7FF3-2ECB-0A7F-5DFC1B789E9D}"/>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FP Example: Array Multiplication</a:t>
            </a:r>
          </a:p>
        </p:txBody>
      </p:sp>
      <p:sp>
        <p:nvSpPr>
          <p:cNvPr id="4" name="Rectangle 3">
            <a:extLst>
              <a:ext uri="{FF2B5EF4-FFF2-40B4-BE49-F238E27FC236}">
                <a16:creationId xmlns:a16="http://schemas.microsoft.com/office/drawing/2014/main" id="{4DBCB77F-CB43-3930-EA6A-10B18C52857E}"/>
              </a:ext>
            </a:extLst>
          </p:cNvPr>
          <p:cNvSpPr txBox="1">
            <a:spLocks noChangeArrowheads="1"/>
          </p:cNvSpPr>
          <p:nvPr/>
        </p:nvSpPr>
        <p:spPr>
          <a:xfrm>
            <a:off x="406400" y="1593850"/>
            <a:ext cx="8270875" cy="5111750"/>
          </a:xfrm>
          <a:prstGeom prst="rect">
            <a:avLst/>
          </a:prstGeom>
        </p:spPr>
        <p:txBody>
          <a:bodyPr vert="horz" lIns="91440" tIns="45720" rIns="91440" bIns="45720" rtlCol="0">
            <a:normAutofit lnSpcReduction="10000"/>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X = X + Y × Z</a:t>
            </a:r>
          </a:p>
          <a:p>
            <a:pPr lvl="1">
              <a:lnSpc>
                <a:spcPct val="90000"/>
              </a:lnSpc>
            </a:pPr>
            <a:r>
              <a:rPr lang="en-US" altLang="en-US" sz="2400"/>
              <a:t>All 32 × 32 matrices, 64-bit double-precision elements</a:t>
            </a:r>
          </a:p>
          <a:p>
            <a:pPr>
              <a:lnSpc>
                <a:spcPct val="90000"/>
              </a:lnSpc>
            </a:pPr>
            <a:r>
              <a:rPr lang="en-US" altLang="en-US" sz="2800"/>
              <a:t>C code:</a:t>
            </a:r>
          </a:p>
          <a:p>
            <a:pPr>
              <a:lnSpc>
                <a:spcPct val="90000"/>
              </a:lnSpc>
              <a:buFont typeface="Wingdings" panose="05000000000000000000" pitchFamily="2" charset="2"/>
              <a:buNone/>
            </a:pPr>
            <a:r>
              <a:rPr lang="en-US" altLang="en-US">
                <a:latin typeface="Lucida Console" panose="020B0609040504020204" pitchFamily="49" charset="0"/>
              </a:rPr>
              <a:t>	</a:t>
            </a:r>
            <a:r>
              <a:rPr lang="nb-NO" altLang="en-US">
                <a:latin typeface="Lucida Console" panose="020B0609040504020204" pitchFamily="49" charset="0"/>
              </a:rPr>
              <a:t>void mm (double x[][],</a:t>
            </a:r>
            <a:br>
              <a:rPr lang="nb-NO" altLang="en-US">
                <a:latin typeface="Lucida Console" panose="020B0609040504020204" pitchFamily="49" charset="0"/>
              </a:rPr>
            </a:br>
            <a:r>
              <a:rPr lang="nb-NO" altLang="en-US">
                <a:latin typeface="Lucida Console" panose="020B0609040504020204" pitchFamily="49" charset="0"/>
              </a:rPr>
              <a:t>         double y[][], double z[][]) {</a:t>
            </a:r>
            <a:br>
              <a:rPr lang="nb-NO" altLang="en-US">
                <a:latin typeface="Lucida Console" panose="020B0609040504020204" pitchFamily="49" charset="0"/>
              </a:rPr>
            </a:br>
            <a:r>
              <a:rPr lang="nb-NO" altLang="en-US">
                <a:latin typeface="Lucida Console" panose="020B0609040504020204" pitchFamily="49" charset="0"/>
              </a:rPr>
              <a:t>  int i, j, k;</a:t>
            </a:r>
            <a:br>
              <a:rPr lang="nb-NO" altLang="en-US">
                <a:latin typeface="Lucida Console" panose="020B0609040504020204" pitchFamily="49" charset="0"/>
              </a:rPr>
            </a:br>
            <a:r>
              <a:rPr lang="nb-NO" altLang="en-US">
                <a:latin typeface="Lucida Console" panose="020B0609040504020204" pitchFamily="49" charset="0"/>
              </a:rPr>
              <a:t>  for (i = 0; i! = 32; i = i + 1)</a:t>
            </a:r>
            <a:br>
              <a:rPr lang="nb-NO" altLang="en-US">
                <a:latin typeface="Lucida Console" panose="020B0609040504020204" pitchFamily="49" charset="0"/>
              </a:rPr>
            </a:br>
            <a:r>
              <a:rPr lang="nb-NO" altLang="en-US">
                <a:latin typeface="Lucida Console" panose="020B0609040504020204" pitchFamily="49" charset="0"/>
              </a:rPr>
              <a:t>    for (j = 0; j! = 32; j = j + 1)</a:t>
            </a:r>
            <a:br>
              <a:rPr lang="nb-NO" altLang="en-US">
                <a:latin typeface="Lucida Console" panose="020B0609040504020204" pitchFamily="49" charset="0"/>
              </a:rPr>
            </a:br>
            <a:r>
              <a:rPr lang="nb-NO" altLang="en-US">
                <a:latin typeface="Lucida Console" panose="020B0609040504020204" pitchFamily="49" charset="0"/>
              </a:rPr>
              <a:t>      for (k = 0; k! = 32; k = k + 1)</a:t>
            </a:r>
            <a:br>
              <a:rPr lang="nb-NO" altLang="en-US">
                <a:latin typeface="Lucida Console" panose="020B0609040504020204" pitchFamily="49" charset="0"/>
              </a:rPr>
            </a:br>
            <a:r>
              <a:rPr lang="nb-NO" altLang="en-US">
                <a:latin typeface="Lucida Console" panose="020B0609040504020204" pitchFamily="49" charset="0"/>
              </a:rPr>
              <a:t>        x[i][j] = x[i][j]</a:t>
            </a:r>
            <a:br>
              <a:rPr lang="nb-NO" altLang="en-US">
                <a:latin typeface="Lucida Console" panose="020B0609040504020204" pitchFamily="49" charset="0"/>
              </a:rPr>
            </a:br>
            <a:r>
              <a:rPr lang="nb-NO" altLang="en-US">
                <a:latin typeface="Lucida Console" panose="020B0609040504020204" pitchFamily="49" charset="0"/>
              </a:rPr>
              <a:t>                  + y[i][k] * z[k][j];</a:t>
            </a:r>
            <a:br>
              <a:rPr lang="nb-NO" altLang="en-US">
                <a:latin typeface="Lucida Console" panose="020B0609040504020204" pitchFamily="49" charset="0"/>
              </a:rPr>
            </a:br>
            <a:r>
              <a:rPr lang="nb-NO" altLang="en-US">
                <a:latin typeface="Lucida Console" panose="020B0609040504020204" pitchFamily="49" charset="0"/>
              </a:rPr>
              <a:t>}</a:t>
            </a:r>
            <a:endParaRPr lang="en-US" altLang="en-US">
              <a:latin typeface="Lucida Console" panose="020B0609040504020204" pitchFamily="49" charset="0"/>
            </a:endParaRPr>
          </a:p>
          <a:p>
            <a:pPr lvl="1">
              <a:lnSpc>
                <a:spcPct val="90000"/>
              </a:lnSpc>
            </a:pPr>
            <a:r>
              <a:rPr lang="en-US" altLang="en-US" sz="2400"/>
              <a:t>Addresses of </a:t>
            </a:r>
            <a:r>
              <a:rPr lang="en-US" altLang="en-US" sz="2400">
                <a:latin typeface="Lucida Console" panose="020B0609040504020204" pitchFamily="49" charset="0"/>
              </a:rPr>
              <a:t>x</a:t>
            </a:r>
            <a:r>
              <a:rPr lang="en-US" altLang="en-US" sz="2400"/>
              <a:t>, </a:t>
            </a:r>
            <a:r>
              <a:rPr lang="en-US" altLang="en-US" sz="2400">
                <a:latin typeface="Lucida Console" panose="020B0609040504020204" pitchFamily="49" charset="0"/>
              </a:rPr>
              <a:t>y</a:t>
            </a:r>
            <a:r>
              <a:rPr lang="en-US" altLang="en-US" sz="2400"/>
              <a:t>, </a:t>
            </a:r>
            <a:r>
              <a:rPr lang="en-US" altLang="en-US" sz="2400">
                <a:latin typeface="Lucida Console" panose="020B0609040504020204" pitchFamily="49" charset="0"/>
              </a:rPr>
              <a:t>z</a:t>
            </a:r>
            <a:r>
              <a:rPr lang="en-US" altLang="en-US" sz="2400"/>
              <a:t> in $a0, $a1, $a2, and</a:t>
            </a:r>
            <a:br>
              <a:rPr lang="en-US" altLang="en-US" sz="2400"/>
            </a:br>
            <a:r>
              <a:rPr lang="en-US" altLang="en-US" sz="2400">
                <a:latin typeface="Lucida Console" panose="020B0609040504020204" pitchFamily="49" charset="0"/>
              </a:rPr>
              <a:t>i</a:t>
            </a:r>
            <a:r>
              <a:rPr lang="en-US" altLang="en-US" sz="2400"/>
              <a:t>, </a:t>
            </a:r>
            <a:r>
              <a:rPr lang="en-US" altLang="en-US" sz="2400">
                <a:latin typeface="Lucida Console" panose="020B0609040504020204" pitchFamily="49" charset="0"/>
              </a:rPr>
              <a:t>j</a:t>
            </a:r>
            <a:r>
              <a:rPr lang="en-US" altLang="en-US" sz="2400"/>
              <a:t>, </a:t>
            </a:r>
            <a:r>
              <a:rPr lang="en-US" altLang="en-US" sz="2400">
                <a:latin typeface="Lucida Console" panose="020B0609040504020204" pitchFamily="49" charset="0"/>
              </a:rPr>
              <a:t>k</a:t>
            </a:r>
            <a:r>
              <a:rPr lang="en-US" altLang="en-US" sz="2400"/>
              <a:t> in $s0, $s1, $s2</a:t>
            </a:r>
          </a:p>
        </p:txBody>
      </p:sp>
    </p:spTree>
    <p:extLst>
      <p:ext uri="{BB962C8B-B14F-4D97-AF65-F5344CB8AC3E}">
        <p14:creationId xmlns:p14="http://schemas.microsoft.com/office/powerpoint/2010/main" val="3822247836"/>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4E6707D-74D8-2169-741D-8031C143CF92}"/>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FP Example: Array Multiplication</a:t>
            </a:r>
            <a:endParaRPr lang="en-AU" altLang="en-US" sz="4000"/>
          </a:p>
        </p:txBody>
      </p:sp>
      <p:sp>
        <p:nvSpPr>
          <p:cNvPr id="4" name="Rectangle 5">
            <a:extLst>
              <a:ext uri="{FF2B5EF4-FFF2-40B4-BE49-F238E27FC236}">
                <a16:creationId xmlns:a16="http://schemas.microsoft.com/office/drawing/2014/main" id="{82E80517-7153-1C06-6D0D-46F7BFACC135}"/>
              </a:ext>
            </a:extLst>
          </p:cNvPr>
          <p:cNvSpPr>
            <a:spLocks noChangeArrowheads="1"/>
          </p:cNvSpPr>
          <p:nvPr/>
        </p:nvSpPr>
        <p:spPr bwMode="auto">
          <a:xfrm>
            <a:off x="568325" y="1511431"/>
            <a:ext cx="919646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  MIPS code:</a:t>
            </a:r>
          </a:p>
          <a:p>
            <a:pPr eaLnBrk="1" hangingPunct="1">
              <a:lnSpc>
                <a:spcPct val="110000"/>
              </a:lnSpc>
              <a:buFont typeface="Wingdings" panose="05000000000000000000" pitchFamily="2" charset="2"/>
              <a:buNone/>
            </a:pPr>
            <a:r>
              <a:rPr lang="en-US" altLang="en-US" sz="1800">
                <a:latin typeface="Lucida Console" panose="020B0609040504020204" pitchFamily="49" charset="0"/>
              </a:rPr>
              <a:t>    </a:t>
            </a:r>
            <a:r>
              <a:rPr lang="en-AU" altLang="en-US" sz="1800">
                <a:latin typeface="Lucida Console" panose="020B0609040504020204" pitchFamily="49" charset="0"/>
              </a:rPr>
              <a:t>li   $t1, 32       # $t1 = 32 (row size/loop end)</a:t>
            </a:r>
            <a:br>
              <a:rPr lang="en-AU" altLang="en-US" sz="1800">
                <a:latin typeface="Lucida Console" panose="020B0609040504020204" pitchFamily="49" charset="0"/>
              </a:rPr>
            </a:br>
            <a:r>
              <a:rPr lang="en-AU" altLang="en-US" sz="1800">
                <a:latin typeface="Lucida Console" panose="020B0609040504020204" pitchFamily="49" charset="0"/>
              </a:rPr>
              <a:t>    li   $s0, 0        # i = 0; initialize 1st for loop</a:t>
            </a:r>
            <a:br>
              <a:rPr lang="en-AU" altLang="en-US" sz="1800">
                <a:latin typeface="Lucida Console" panose="020B0609040504020204" pitchFamily="49" charset="0"/>
              </a:rPr>
            </a:br>
            <a:r>
              <a:rPr lang="en-AU" altLang="en-US" sz="1800">
                <a:latin typeface="Lucida Console" panose="020B0609040504020204" pitchFamily="49" charset="0"/>
              </a:rPr>
              <a:t>L1: li   $s1, 0        # j = 0; restart 2nd for loop</a:t>
            </a:r>
            <a:br>
              <a:rPr lang="en-AU" altLang="en-US" sz="1800">
                <a:latin typeface="Lucida Console" panose="020B0609040504020204" pitchFamily="49" charset="0"/>
              </a:rPr>
            </a:br>
            <a:r>
              <a:rPr lang="en-AU" altLang="en-US" sz="1800">
                <a:latin typeface="Lucida Console" panose="020B0609040504020204" pitchFamily="49" charset="0"/>
              </a:rPr>
              <a:t>L2: li   $s2, 0        # k = 0; restart 3rd for loop</a:t>
            </a:r>
            <a:br>
              <a:rPr lang="en-AU" altLang="en-US" sz="1800">
                <a:latin typeface="Lucida Console" panose="020B0609040504020204" pitchFamily="49" charset="0"/>
              </a:rPr>
            </a:br>
            <a:r>
              <a:rPr lang="en-AU" altLang="en-US" sz="1800">
                <a:latin typeface="Lucida Console" panose="020B0609040504020204" pitchFamily="49" charset="0"/>
              </a:rPr>
              <a:t>    sll  $t2, $s0, 5   # $t2 = i * 32 (size of row of x)</a:t>
            </a:r>
            <a:br>
              <a:rPr lang="en-AU" altLang="en-US" sz="1800">
                <a:latin typeface="Lucida Console" panose="020B0609040504020204" pitchFamily="49" charset="0"/>
              </a:rPr>
            </a:br>
            <a:r>
              <a:rPr lang="en-AU" altLang="en-US" sz="1800">
                <a:latin typeface="Lucida Console" panose="020B0609040504020204" pitchFamily="49" charset="0"/>
              </a:rPr>
              <a:t>    </a:t>
            </a:r>
            <a:r>
              <a:rPr lang="fr-FR" altLang="en-US" sz="1800" err="1">
                <a:latin typeface="Lucida Console" panose="020B0609040504020204" pitchFamily="49" charset="0"/>
              </a:rPr>
              <a:t>addu $t2, $t2, $s1 # $t2 = i * size(row) + j</a:t>
            </a:r>
            <a:br>
              <a:rPr lang="fr-FR" altLang="en-US" sz="1800" err="1">
                <a:latin typeface="Lucida Console" panose="020B0609040504020204" pitchFamily="49" charset="0"/>
              </a:rPr>
            </a:br>
            <a:r>
              <a:rPr lang="fr-FR" altLang="en-US" sz="1800" err="1">
                <a:latin typeface="Lucida Console" panose="020B0609040504020204" pitchFamily="49" charset="0"/>
              </a:rPr>
              <a:t>    </a:t>
            </a:r>
            <a:r>
              <a:rPr lang="en-AU" altLang="en-US" sz="1800" err="1">
                <a:latin typeface="Lucida Console" panose="020B0609040504020204" pitchFamily="49" charset="0"/>
              </a:rPr>
              <a:t>sll  $t2, $t2, 3   # $t2 = byte offset of [i][j]</a:t>
            </a:r>
            <a:br>
              <a:rPr lang="en-AU" altLang="en-US" sz="1800" err="1">
                <a:latin typeface="Lucida Console" panose="020B0609040504020204" pitchFamily="49" charset="0"/>
              </a:rPr>
            </a:br>
            <a:r>
              <a:rPr lang="en-AU" altLang="en-US" sz="1800" err="1">
                <a:latin typeface="Lucida Console" panose="020B0609040504020204" pitchFamily="49" charset="0"/>
              </a:rPr>
              <a:t>    addu $t2, $a0, $t2 # $t2 = byte address of x[i][j]</a:t>
            </a:r>
            <a:br>
              <a:rPr lang="en-AU" altLang="en-US" sz="1800" err="1">
                <a:latin typeface="Lucida Console" panose="020B0609040504020204" pitchFamily="49" charset="0"/>
              </a:rPr>
            </a:br>
            <a:r>
              <a:rPr lang="en-AU" altLang="en-US" sz="1800" err="1">
                <a:latin typeface="Lucida Console" panose="020B0609040504020204" pitchFamily="49" charset="0"/>
              </a:rPr>
              <a:t>    l.d  $f4, 0($t2)   # $f4 = 8 bytes of x[i][j]</a:t>
            </a:r>
            <a:br>
              <a:rPr lang="en-AU" altLang="en-US" sz="1800" err="1">
                <a:latin typeface="Lucida Console" panose="020B0609040504020204" pitchFamily="49" charset="0"/>
              </a:rPr>
            </a:br>
            <a:r>
              <a:rPr lang="en-US" altLang="en-US" sz="1800">
                <a:latin typeface="Lucida Console" panose="020B0609040504020204" pitchFamily="49" charset="0"/>
              </a:rPr>
              <a:t>L3: sll  $t0, $s2, 5   # $t0 = k * 32 (size of row of z)</a:t>
            </a:r>
            <a:br>
              <a:rPr lang="en-US" altLang="en-US" sz="1800">
                <a:latin typeface="Lucida Console" panose="020B0609040504020204" pitchFamily="49" charset="0"/>
              </a:rPr>
            </a:br>
            <a:r>
              <a:rPr lang="en-US" altLang="en-US" sz="1800">
                <a:latin typeface="Lucida Console" panose="020B0609040504020204" pitchFamily="49" charset="0"/>
              </a:rPr>
              <a:t>    addu $t0, $t0, $s1 # $t0 = k * size(row) + j</a:t>
            </a:r>
            <a:br>
              <a:rPr lang="en-US" altLang="en-US" sz="1800">
                <a:latin typeface="Lucida Console" panose="020B0609040504020204" pitchFamily="49" charset="0"/>
              </a:rPr>
            </a:br>
            <a:r>
              <a:rPr lang="en-US" altLang="en-US" sz="1800">
                <a:latin typeface="Lucida Console" panose="020B0609040504020204" pitchFamily="49" charset="0"/>
              </a:rPr>
              <a:t>    sll  $t0, $t0, 3   # $t0 = byte offset of [k][j]</a:t>
            </a:r>
            <a:br>
              <a:rPr lang="en-US" altLang="en-US" sz="1800">
                <a:latin typeface="Lucida Console" panose="020B0609040504020204" pitchFamily="49" charset="0"/>
              </a:rPr>
            </a:br>
            <a:r>
              <a:rPr lang="en-US" altLang="en-US" sz="1800">
                <a:latin typeface="Lucida Console" panose="020B0609040504020204" pitchFamily="49" charset="0"/>
              </a:rPr>
              <a:t>    addu $t0, $a2, $t0 # $t0 = byte address of z[k][j]</a:t>
            </a:r>
            <a:br>
              <a:rPr lang="en-US" altLang="en-US" sz="1800">
                <a:latin typeface="Lucida Console" panose="020B0609040504020204" pitchFamily="49" charset="0"/>
              </a:rPr>
            </a:br>
            <a:r>
              <a:rPr lang="en-US" altLang="en-US" sz="1800">
                <a:latin typeface="Lucida Console" panose="020B0609040504020204" pitchFamily="49" charset="0"/>
              </a:rPr>
              <a:t>    l.d  $f16, 0($t0)  # $f16 = 8 bytes of z[k][j]</a:t>
            </a:r>
            <a:br>
              <a:rPr lang="en-US" altLang="en-US" sz="1800">
                <a:latin typeface="Lucida Console" panose="020B0609040504020204" pitchFamily="49" charset="0"/>
              </a:rPr>
            </a:br>
            <a:r>
              <a:rPr lang="en-US" altLang="en-US" sz="1800">
                <a:latin typeface="Lucida Console" panose="020B0609040504020204" pitchFamily="49" charset="0"/>
              </a:rPr>
              <a:t>    …</a:t>
            </a:r>
          </a:p>
        </p:txBody>
      </p:sp>
    </p:spTree>
    <p:extLst>
      <p:ext uri="{BB962C8B-B14F-4D97-AF65-F5344CB8AC3E}">
        <p14:creationId xmlns:p14="http://schemas.microsoft.com/office/powerpoint/2010/main" val="2772296405"/>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15CC9CA-F79D-7454-81A5-16C20F699B13}"/>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FP Example: Array Multiplication</a:t>
            </a:r>
            <a:endParaRPr lang="en-AU" altLang="en-US" sz="4000"/>
          </a:p>
        </p:txBody>
      </p:sp>
      <p:sp>
        <p:nvSpPr>
          <p:cNvPr id="4" name="Rectangle 3">
            <a:extLst>
              <a:ext uri="{FF2B5EF4-FFF2-40B4-BE49-F238E27FC236}">
                <a16:creationId xmlns:a16="http://schemas.microsoft.com/office/drawing/2014/main" id="{F77FE7BF-8CA1-43AA-B792-296B5F8EDDDB}"/>
              </a:ext>
            </a:extLst>
          </p:cNvPr>
          <p:cNvSpPr>
            <a:spLocks noChangeArrowheads="1"/>
          </p:cNvSpPr>
          <p:nvPr/>
        </p:nvSpPr>
        <p:spPr bwMode="auto">
          <a:xfrm>
            <a:off x="568325" y="1528209"/>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lnSpc>
                <a:spcPct val="110000"/>
              </a:lnSpc>
              <a:buFont typeface="Wingdings" panose="05000000000000000000" pitchFamily="2" charset="2"/>
              <a:buNone/>
            </a:pPr>
            <a:r>
              <a:rPr lang="en-US" altLang="en-US" sz="1800">
                <a:latin typeface="Lucida Console" panose="020B0609040504020204" pitchFamily="49" charset="0"/>
              </a:rPr>
              <a:t>    …</a:t>
            </a:r>
            <a:br>
              <a:rPr lang="en-US" altLang="en-US" sz="1800">
                <a:latin typeface="Lucida Console" panose="020B0609040504020204" pitchFamily="49" charset="0"/>
              </a:rPr>
            </a:br>
            <a:r>
              <a:rPr lang="en-US" altLang="en-US" sz="1800">
                <a:latin typeface="Lucida Console" panose="020B0609040504020204" pitchFamily="49" charset="0"/>
              </a:rPr>
              <a:t>    </a:t>
            </a:r>
            <a:r>
              <a:rPr lang="en-AU" altLang="en-US" sz="1800" err="1">
                <a:latin typeface="Lucida Console" panose="020B0609040504020204" pitchFamily="49" charset="0"/>
              </a:rPr>
              <a:t>sll  $t0, $s0, 5       # $t0 = i*32 (size of row of y)</a:t>
            </a:r>
            <a:br>
              <a:rPr lang="en-AU" altLang="en-US" sz="1800" err="1">
                <a:latin typeface="Lucida Console" panose="020B0609040504020204" pitchFamily="49" charset="0"/>
              </a:rPr>
            </a:br>
            <a:r>
              <a:rPr lang="en-AU" altLang="en-US" sz="1800" err="1">
                <a:latin typeface="Lucida Console" panose="020B0609040504020204" pitchFamily="49" charset="0"/>
              </a:rPr>
              <a:t>    addu  $t0, $t0, $s2    # $t0 = i*size(row) + k</a:t>
            </a:r>
            <a:br>
              <a:rPr lang="en-AU" altLang="en-US" sz="1800" err="1">
                <a:latin typeface="Lucida Console" panose="020B0609040504020204" pitchFamily="49" charset="0"/>
              </a:rPr>
            </a:br>
            <a:r>
              <a:rPr lang="en-AU" altLang="en-US" sz="1800" err="1">
                <a:latin typeface="Lucida Console" panose="020B0609040504020204" pitchFamily="49" charset="0"/>
              </a:rPr>
              <a:t>    sll   $t0, $t0, 3      # $t0 = byte offset of [i][k]</a:t>
            </a:r>
            <a:br>
              <a:rPr lang="en-AU" altLang="en-US" sz="1800" err="1">
                <a:latin typeface="Lucida Console" panose="020B0609040504020204" pitchFamily="49" charset="0"/>
              </a:rPr>
            </a:br>
            <a:r>
              <a:rPr lang="en-AU" altLang="en-US" sz="1800" err="1">
                <a:latin typeface="Lucida Console" panose="020B0609040504020204" pitchFamily="49" charset="0"/>
              </a:rPr>
              <a:t>    addu  $t0, $a1, $t0    # $t0 = byte address of y[i][k]</a:t>
            </a:r>
            <a:br>
              <a:rPr lang="en-AU" altLang="en-US" sz="1800" err="1">
                <a:latin typeface="Lucida Console" panose="020B0609040504020204" pitchFamily="49" charset="0"/>
              </a:rPr>
            </a:br>
            <a:r>
              <a:rPr lang="en-AU" altLang="en-US" sz="1800" err="1">
                <a:latin typeface="Lucida Console" panose="020B0609040504020204" pitchFamily="49" charset="0"/>
              </a:rPr>
              <a:t>    l.d   $f18, 0($t0)     # $f18 = 8 bytes of y[i][k]</a:t>
            </a:r>
            <a:br>
              <a:rPr lang="en-AU" altLang="en-US" sz="1800" err="1">
                <a:latin typeface="Lucida Console" panose="020B0609040504020204" pitchFamily="49" charset="0"/>
              </a:rPr>
            </a:br>
            <a:r>
              <a:rPr lang="en-AU" altLang="en-US" sz="1800" err="1">
                <a:latin typeface="Lucida Console" panose="020B0609040504020204" pitchFamily="49" charset="0"/>
              </a:rPr>
              <a:t>    </a:t>
            </a:r>
            <a:r>
              <a:rPr lang="en-US" altLang="en-US" sz="1800" err="1">
                <a:latin typeface="Lucida Console" panose="020B0609040504020204" pitchFamily="49" charset="0"/>
              </a:rPr>
              <a:t>mul.d $f16, $f18, $f16 # $f16 = y[i][k] * z[k][j]</a:t>
            </a:r>
            <a:br>
              <a:rPr lang="en-US" altLang="en-US" sz="1800" err="1">
                <a:latin typeface="Lucida Console" panose="020B0609040504020204" pitchFamily="49" charset="0"/>
              </a:rPr>
            </a:br>
            <a:r>
              <a:rPr lang="en-US" altLang="en-US" sz="1800" err="1">
                <a:latin typeface="Lucida Console" panose="020B0609040504020204" pitchFamily="49" charset="0"/>
              </a:rPr>
              <a:t>    add.d $f4, $f4, $f16   # f4=x[i][j] + y[i][k]*z[k][j]</a:t>
            </a:r>
            <a:br>
              <a:rPr lang="en-US" altLang="en-US" sz="1800" err="1">
                <a:latin typeface="Lucida Console" panose="020B0609040504020204" pitchFamily="49" charset="0"/>
              </a:rPr>
            </a:br>
            <a:r>
              <a:rPr lang="en-US" altLang="en-US" sz="1800" err="1">
                <a:latin typeface="Lucida Console" panose="020B0609040504020204" pitchFamily="49" charset="0"/>
              </a:rPr>
              <a:t>    addiu $s2, $s2, 1      # $k k + 1</a:t>
            </a:r>
            <a:br>
              <a:rPr lang="en-US" altLang="en-US" sz="1800" err="1">
                <a:latin typeface="Lucida Console" panose="020B0609040504020204" pitchFamily="49" charset="0"/>
              </a:rPr>
            </a:br>
            <a:r>
              <a:rPr lang="en-US" altLang="en-US" sz="1800" err="1">
                <a:latin typeface="Lucida Console" panose="020B0609040504020204" pitchFamily="49" charset="0"/>
              </a:rPr>
              <a:t>    bne   $s2, $t1, L3     # if (k != 32) go to L3</a:t>
            </a:r>
            <a:br>
              <a:rPr lang="en-US" altLang="en-US" sz="1800" err="1">
                <a:latin typeface="Lucida Console" panose="020B0609040504020204" pitchFamily="49" charset="0"/>
              </a:rPr>
            </a:br>
            <a:r>
              <a:rPr lang="en-US" altLang="en-US" sz="1800" err="1">
                <a:latin typeface="Lucida Console" panose="020B0609040504020204" pitchFamily="49" charset="0"/>
              </a:rPr>
              <a:t>    s.d   $f4, 0($t2)      # x[i][j] = $f4</a:t>
            </a:r>
            <a:br>
              <a:rPr lang="en-US" altLang="en-US" sz="1800" err="1">
                <a:latin typeface="Lucida Console" panose="020B0609040504020204" pitchFamily="49" charset="0"/>
              </a:rPr>
            </a:br>
            <a:r>
              <a:rPr lang="en-US" altLang="en-US" sz="1800" err="1">
                <a:latin typeface="Lucida Console" panose="020B0609040504020204" pitchFamily="49" charset="0"/>
              </a:rPr>
              <a:t>    addiu $s1, $s1, 1      # $j = j + 1</a:t>
            </a:r>
            <a:br>
              <a:rPr lang="en-US" altLang="en-US" sz="1800" err="1">
                <a:latin typeface="Lucida Console" panose="020B0609040504020204" pitchFamily="49" charset="0"/>
              </a:rPr>
            </a:br>
            <a:r>
              <a:rPr lang="en-US" altLang="en-US" sz="1800" err="1">
                <a:latin typeface="Lucida Console" panose="020B0609040504020204" pitchFamily="49" charset="0"/>
              </a:rPr>
              <a:t>    bne   $s1, $t1, L2     # if (j != 32) go to L2</a:t>
            </a:r>
            <a:br>
              <a:rPr lang="en-US" altLang="en-US" sz="1800" err="1">
                <a:latin typeface="Lucida Console" panose="020B0609040504020204" pitchFamily="49" charset="0"/>
              </a:rPr>
            </a:br>
            <a:r>
              <a:rPr lang="en-US" altLang="en-US" sz="1800" err="1">
                <a:latin typeface="Lucida Console" panose="020B0609040504020204" pitchFamily="49" charset="0"/>
              </a:rPr>
              <a:t>    addiu $s0, $s0, 1      # $i = i + 1</a:t>
            </a:r>
            <a:br>
              <a:rPr lang="en-US" altLang="en-US" sz="1800" err="1">
                <a:latin typeface="Lucida Console" panose="020B0609040504020204" pitchFamily="49" charset="0"/>
              </a:rPr>
            </a:br>
            <a:r>
              <a:rPr lang="en-US" altLang="en-US" sz="1800" err="1">
                <a:latin typeface="Lucida Console" panose="020B0609040504020204" pitchFamily="49" charset="0"/>
              </a:rPr>
              <a:t>    bne   $s0, $t1, L1     # if (i != 32) go to L1</a:t>
            </a:r>
          </a:p>
        </p:txBody>
      </p:sp>
    </p:spTree>
    <p:extLst>
      <p:ext uri="{BB962C8B-B14F-4D97-AF65-F5344CB8AC3E}">
        <p14:creationId xmlns:p14="http://schemas.microsoft.com/office/powerpoint/2010/main" val="1115997049"/>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13: The Processor</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7FA55A8-D643-8373-3D28-69DB9CCA773A}"/>
              </a:ext>
            </a:extLst>
          </p:cNvPr>
          <p:cNvSpPr>
            <a:spLocks noGrp="1" noChangeArrowheads="1"/>
          </p:cNvSpPr>
          <p:nvPr>
            <p:ph sz="quarter" idx="10"/>
          </p:nvPr>
        </p:nvSpPr>
        <p:spPr>
          <a:xfrm>
            <a:off x="406400" y="152400"/>
            <a:ext cx="8432800" cy="1143000"/>
          </a:xfrm>
        </p:spPr>
        <p:txBody>
          <a:bodyPr/>
          <a:lstStyle/>
          <a:p>
            <a:pPr eaLnBrk="1" hangingPunct="1"/>
            <a:r>
              <a:rPr lang="en-US" altLang="en-US"/>
              <a:t>Introduction</a:t>
            </a:r>
            <a:endParaRPr lang="en-AU" altLang="en-US"/>
          </a:p>
        </p:txBody>
      </p:sp>
      <p:sp>
        <p:nvSpPr>
          <p:cNvPr id="4" name="Rectangle 3">
            <a:extLst>
              <a:ext uri="{FF2B5EF4-FFF2-40B4-BE49-F238E27FC236}">
                <a16:creationId xmlns:a16="http://schemas.microsoft.com/office/drawing/2014/main" id="{98DE9ECF-664B-6386-E239-66C8149FDE77}"/>
              </a:ext>
            </a:extLst>
          </p:cNvPr>
          <p:cNvSpPr txBox="1">
            <a:spLocks noChangeArrowheads="1"/>
          </p:cNvSpPr>
          <p:nvPr/>
        </p:nvSpPr>
        <p:spPr>
          <a:xfrm>
            <a:off x="568325" y="144431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CPU performance factors</a:t>
            </a:r>
          </a:p>
          <a:p>
            <a:pPr lvl="1">
              <a:lnSpc>
                <a:spcPct val="90000"/>
              </a:lnSpc>
            </a:pPr>
            <a:r>
              <a:rPr lang="en-US" altLang="en-US" sz="2400"/>
              <a:t>Instruction count</a:t>
            </a:r>
          </a:p>
          <a:p>
            <a:pPr lvl="2"/>
            <a:r>
              <a:rPr lang="en-US" altLang="en-US"/>
              <a:t>Determined by ISA and compiler</a:t>
            </a:r>
          </a:p>
          <a:p>
            <a:pPr lvl="1">
              <a:lnSpc>
                <a:spcPct val="90000"/>
              </a:lnSpc>
            </a:pPr>
            <a:r>
              <a:rPr lang="en-US" altLang="en-US" sz="2400"/>
              <a:t>CPI and Cycle time</a:t>
            </a:r>
          </a:p>
          <a:p>
            <a:pPr lvl="2"/>
            <a:r>
              <a:rPr lang="en-US" altLang="en-US"/>
              <a:t>Determined by CPU hardware</a:t>
            </a:r>
          </a:p>
          <a:p>
            <a:pPr>
              <a:lnSpc>
                <a:spcPct val="90000"/>
              </a:lnSpc>
            </a:pPr>
            <a:r>
              <a:rPr lang="en-US" altLang="en-US" sz="2800"/>
              <a:t>We will examine two MIPS implementations</a:t>
            </a:r>
          </a:p>
          <a:p>
            <a:pPr lvl="1">
              <a:lnSpc>
                <a:spcPct val="90000"/>
              </a:lnSpc>
            </a:pPr>
            <a:r>
              <a:rPr lang="en-US" altLang="en-US" sz="2400"/>
              <a:t>A simplified version</a:t>
            </a:r>
          </a:p>
          <a:p>
            <a:pPr lvl="1">
              <a:lnSpc>
                <a:spcPct val="90000"/>
              </a:lnSpc>
            </a:pPr>
            <a:r>
              <a:rPr lang="en-US" altLang="en-US" sz="2400"/>
              <a:t>A more realistic pipelined version</a:t>
            </a:r>
          </a:p>
          <a:p>
            <a:pPr>
              <a:lnSpc>
                <a:spcPct val="90000"/>
              </a:lnSpc>
            </a:pPr>
            <a:r>
              <a:rPr lang="en-US" altLang="en-US" sz="2800"/>
              <a:t>Simple subset, shows most aspects</a:t>
            </a:r>
          </a:p>
          <a:p>
            <a:pPr lvl="1">
              <a:lnSpc>
                <a:spcPct val="90000"/>
              </a:lnSpc>
            </a:pPr>
            <a:r>
              <a:rPr lang="en-US" altLang="en-US" sz="2400"/>
              <a:t>Memory reference: </a:t>
            </a:r>
            <a:r>
              <a:rPr lang="en-US" altLang="en-US" sz="2400" err="1">
                <a:latin typeface="Lucida Console" panose="020B0609040504020204" pitchFamily="49" charset="0"/>
              </a:rPr>
              <a:t>lw</a:t>
            </a:r>
            <a:r>
              <a:rPr lang="en-US" altLang="en-US" sz="2400"/>
              <a:t>, </a:t>
            </a:r>
            <a:r>
              <a:rPr lang="en-US" altLang="en-US" sz="2400" err="1">
                <a:latin typeface="Lucida Console" panose="020B0609040504020204" pitchFamily="49" charset="0"/>
              </a:rPr>
              <a:t>sw</a:t>
            </a:r>
            <a:endParaRPr lang="en-US" altLang="en-US" sz="2400">
              <a:latin typeface="Lucida Console" panose="020B0609040504020204" pitchFamily="49" charset="0"/>
            </a:endParaRPr>
          </a:p>
          <a:p>
            <a:pPr lvl="1">
              <a:lnSpc>
                <a:spcPct val="90000"/>
              </a:lnSpc>
            </a:pPr>
            <a:r>
              <a:rPr lang="en-US" altLang="en-US" sz="2400"/>
              <a:t>Arithmetic/logical: </a:t>
            </a:r>
            <a:r>
              <a:rPr lang="en-US" altLang="en-US" sz="2400">
                <a:latin typeface="Lucida Console" panose="020B0609040504020204" pitchFamily="49" charset="0"/>
              </a:rPr>
              <a:t>add</a:t>
            </a:r>
            <a:r>
              <a:rPr lang="en-US" altLang="en-US" sz="2400"/>
              <a:t>, </a:t>
            </a:r>
            <a:r>
              <a:rPr lang="en-US" altLang="en-US" sz="2400">
                <a:latin typeface="Lucida Console" panose="020B0609040504020204" pitchFamily="49" charset="0"/>
              </a:rPr>
              <a:t>sub</a:t>
            </a:r>
            <a:r>
              <a:rPr lang="en-US" altLang="en-US" sz="2400"/>
              <a:t>, </a:t>
            </a:r>
            <a:r>
              <a:rPr lang="en-US" altLang="en-US" sz="2400">
                <a:latin typeface="Lucida Console" panose="020B0609040504020204" pitchFamily="49" charset="0"/>
              </a:rPr>
              <a:t>and</a:t>
            </a:r>
            <a:r>
              <a:rPr lang="en-US" altLang="en-US" sz="2400"/>
              <a:t>, </a:t>
            </a:r>
            <a:r>
              <a:rPr lang="en-US" altLang="en-US" sz="2400">
                <a:latin typeface="Lucida Console" panose="020B0609040504020204" pitchFamily="49" charset="0"/>
              </a:rPr>
              <a:t>or</a:t>
            </a:r>
            <a:r>
              <a:rPr lang="en-US" altLang="en-US" sz="2400"/>
              <a:t>, </a:t>
            </a:r>
            <a:r>
              <a:rPr lang="en-US" altLang="en-US" sz="2400" err="1">
                <a:latin typeface="Lucida Console" panose="020B0609040504020204" pitchFamily="49" charset="0"/>
              </a:rPr>
              <a:t>slt</a:t>
            </a:r>
            <a:endParaRPr lang="en-US" altLang="en-US" sz="2400">
              <a:latin typeface="Lucida Console" panose="020B0609040504020204" pitchFamily="49" charset="0"/>
            </a:endParaRPr>
          </a:p>
          <a:p>
            <a:pPr lvl="1">
              <a:lnSpc>
                <a:spcPct val="90000"/>
              </a:lnSpc>
            </a:pPr>
            <a:r>
              <a:rPr lang="en-US" altLang="en-US" sz="2400"/>
              <a:t>Control transfer: </a:t>
            </a:r>
            <a:r>
              <a:rPr lang="en-US" altLang="en-US" sz="2400" err="1">
                <a:latin typeface="Lucida Console" panose="020B0609040504020204" pitchFamily="49" charset="0"/>
              </a:rPr>
              <a:t>beq</a:t>
            </a:r>
            <a:r>
              <a:rPr lang="en-US" altLang="en-US" sz="2400"/>
              <a:t>, </a:t>
            </a:r>
            <a:r>
              <a:rPr lang="en-US" altLang="en-US" sz="2400">
                <a:latin typeface="Lucida Console" panose="020B0609040504020204" pitchFamily="49" charset="0"/>
              </a:rPr>
              <a:t>j</a:t>
            </a:r>
          </a:p>
        </p:txBody>
      </p:sp>
    </p:spTree>
    <p:extLst>
      <p:ext uri="{BB962C8B-B14F-4D97-AF65-F5344CB8AC3E}">
        <p14:creationId xmlns:p14="http://schemas.microsoft.com/office/powerpoint/2010/main" val="3523982539"/>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748DB87-A8EC-6C26-4DB6-198D606AE252}"/>
              </a:ext>
            </a:extLst>
          </p:cNvPr>
          <p:cNvSpPr>
            <a:spLocks noGrp="1" noChangeArrowheads="1"/>
          </p:cNvSpPr>
          <p:nvPr>
            <p:ph sz="quarter" idx="10"/>
          </p:nvPr>
        </p:nvSpPr>
        <p:spPr>
          <a:xfrm>
            <a:off x="406400" y="152400"/>
            <a:ext cx="8432800" cy="1143000"/>
          </a:xfrm>
        </p:spPr>
        <p:txBody>
          <a:bodyPr/>
          <a:lstStyle/>
          <a:p>
            <a:pPr eaLnBrk="1" hangingPunct="1"/>
            <a:r>
              <a:rPr lang="en-US" altLang="en-US"/>
              <a:t>Instruction Execution</a:t>
            </a:r>
            <a:endParaRPr lang="en-AU" altLang="en-US"/>
          </a:p>
        </p:txBody>
      </p:sp>
      <p:sp>
        <p:nvSpPr>
          <p:cNvPr id="5" name="Rectangle 3">
            <a:extLst>
              <a:ext uri="{FF2B5EF4-FFF2-40B4-BE49-F238E27FC236}">
                <a16:creationId xmlns:a16="http://schemas.microsoft.com/office/drawing/2014/main" id="{FB0A42CE-576E-953E-6303-9AF5AA3769A4}"/>
              </a:ext>
            </a:extLst>
          </p:cNvPr>
          <p:cNvSpPr>
            <a:spLocks noGrp="1" noChangeArrowheads="1"/>
          </p:cNvSpPr>
          <p:nvPr>
            <p:ph idx="1"/>
          </p:nvPr>
        </p:nvSpPr>
        <p:spPr>
          <a:xfrm>
            <a:off x="406400" y="1493838"/>
            <a:ext cx="10972800" cy="4525962"/>
          </a:xfrm>
        </p:spPr>
        <p:txBody>
          <a:bodyPr/>
          <a:lstStyle/>
          <a:p>
            <a:pPr eaLnBrk="1" hangingPunct="1"/>
            <a:r>
              <a:rPr lang="en-US" altLang="en-US" sz="2800"/>
              <a:t>PC </a:t>
            </a:r>
            <a:r>
              <a:rPr lang="en-US" altLang="en-US" sz="2800">
                <a:sym typeface="Symbol" panose="05050102010706020507" pitchFamily="18" charset="2"/>
              </a:rPr>
              <a:t> instruction memory, fetch instruction</a:t>
            </a:r>
          </a:p>
          <a:p>
            <a:pPr eaLnBrk="1" hangingPunct="1"/>
            <a:r>
              <a:rPr lang="en-US" altLang="en-US" sz="2800">
                <a:sym typeface="Symbol" panose="05050102010706020507" pitchFamily="18" charset="2"/>
              </a:rPr>
              <a:t>Register numbers</a:t>
            </a:r>
            <a:r>
              <a:rPr lang="en-US" altLang="en-US" sz="2800"/>
              <a:t> </a:t>
            </a:r>
            <a:r>
              <a:rPr lang="en-US" altLang="en-US" sz="2800">
                <a:sym typeface="Symbol" panose="05050102010706020507" pitchFamily="18" charset="2"/>
              </a:rPr>
              <a:t> register file, read registers</a:t>
            </a:r>
          </a:p>
          <a:p>
            <a:pPr eaLnBrk="1" hangingPunct="1"/>
            <a:r>
              <a:rPr lang="en-US" altLang="en-US" sz="2800">
                <a:sym typeface="Symbol" panose="05050102010706020507" pitchFamily="18" charset="2"/>
              </a:rPr>
              <a:t>Depending on instruction class</a:t>
            </a:r>
          </a:p>
          <a:p>
            <a:pPr lvl="1" eaLnBrk="1" hangingPunct="1"/>
            <a:r>
              <a:rPr lang="en-US" altLang="en-US" sz="2400">
                <a:sym typeface="Symbol" panose="05050102010706020507" pitchFamily="18" charset="2"/>
              </a:rPr>
              <a:t>Use ALU to calculate</a:t>
            </a:r>
          </a:p>
          <a:p>
            <a:pPr lvl="2" eaLnBrk="1" hangingPunct="1"/>
            <a:r>
              <a:rPr lang="en-US" altLang="en-US" sz="2000">
                <a:sym typeface="Symbol" panose="05050102010706020507" pitchFamily="18" charset="2"/>
              </a:rPr>
              <a:t>Arithmetic result</a:t>
            </a:r>
          </a:p>
          <a:p>
            <a:pPr lvl="2" eaLnBrk="1" hangingPunct="1"/>
            <a:r>
              <a:rPr lang="en-US" altLang="en-US" sz="2000">
                <a:sym typeface="Symbol" panose="05050102010706020507" pitchFamily="18" charset="2"/>
              </a:rPr>
              <a:t>Memory address for load/store</a:t>
            </a:r>
          </a:p>
          <a:p>
            <a:pPr lvl="2" eaLnBrk="1" hangingPunct="1"/>
            <a:r>
              <a:rPr lang="en-US" altLang="en-US" sz="2000">
                <a:sym typeface="Symbol" panose="05050102010706020507" pitchFamily="18" charset="2"/>
              </a:rPr>
              <a:t>Branch target address</a:t>
            </a:r>
          </a:p>
          <a:p>
            <a:pPr lvl="1" eaLnBrk="1" hangingPunct="1"/>
            <a:r>
              <a:rPr lang="en-US" altLang="en-US" sz="2400">
                <a:sym typeface="Symbol" panose="05050102010706020507" pitchFamily="18" charset="2"/>
              </a:rPr>
              <a:t>Access data memory for load/store</a:t>
            </a:r>
          </a:p>
          <a:p>
            <a:pPr lvl="1" eaLnBrk="1" hangingPunct="1"/>
            <a:r>
              <a:rPr lang="en-US" altLang="en-US" sz="2400">
                <a:sym typeface="Symbol" panose="05050102010706020507" pitchFamily="18" charset="2"/>
              </a:rPr>
              <a:t>PC  target address or PC + 4</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025080" y="2950920"/>
              <a:ext cx="2616120" cy="1640520"/>
            </p14:xfrm>
          </p:contentPart>
        </mc:Choice>
        <mc:Fallback>
          <p:pic>
            <p:nvPicPr>
              <p:cNvPr id="2" name="Ink 1"/>
              <p:cNvPicPr/>
              <p:nvPr/>
            </p:nvPicPr>
            <p:blipFill>
              <a:blip r:embed="rId3"/>
              <a:stretch>
                <a:fillRect/>
              </a:stretch>
            </p:blipFill>
            <p:spPr>
              <a:xfrm>
                <a:off x="3015720" y="2941560"/>
                <a:ext cx="2634840" cy="1659240"/>
              </a:xfrm>
              <a:prstGeom prst="rect">
                <a:avLst/>
              </a:prstGeom>
            </p:spPr>
          </p:pic>
        </mc:Fallback>
      </mc:AlternateContent>
    </p:spTree>
    <p:extLst>
      <p:ext uri="{BB962C8B-B14F-4D97-AF65-F5344CB8AC3E}">
        <p14:creationId xmlns:p14="http://schemas.microsoft.com/office/powerpoint/2010/main" val="3231117335"/>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F0E708E-0DEA-3E8E-D81E-A4C93B26C708}"/>
              </a:ext>
            </a:extLst>
          </p:cNvPr>
          <p:cNvSpPr>
            <a:spLocks noGrp="1" noChangeArrowheads="1"/>
          </p:cNvSpPr>
          <p:nvPr>
            <p:ph sz="quarter" idx="10"/>
          </p:nvPr>
        </p:nvSpPr>
        <p:spPr>
          <a:xfrm>
            <a:off x="406400" y="152400"/>
            <a:ext cx="8432800" cy="1143000"/>
          </a:xfrm>
        </p:spPr>
        <p:txBody>
          <a:bodyPr/>
          <a:lstStyle/>
          <a:p>
            <a:pPr eaLnBrk="1" hangingPunct="1"/>
            <a:r>
              <a:rPr lang="en-US" altLang="en-US"/>
              <a:t>CPU Overview</a:t>
            </a:r>
            <a:endParaRPr lang="en-AU" altLang="en-US"/>
          </a:p>
        </p:txBody>
      </p:sp>
      <p:pic>
        <p:nvPicPr>
          <p:cNvPr id="5" name="Content Placeholder 4" descr="f04-01-P374493">
            <a:extLst>
              <a:ext uri="{FF2B5EF4-FFF2-40B4-BE49-F238E27FC236}">
                <a16:creationId xmlns:a16="http://schemas.microsoft.com/office/drawing/2014/main" id="{43F3EB07-2517-465A-8482-4E17BA1031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71119" y="1849144"/>
            <a:ext cx="7162929" cy="388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29840" y="151560"/>
              <a:ext cx="11287440" cy="5761800"/>
            </p14:xfrm>
          </p:contentPart>
        </mc:Choice>
        <mc:Fallback>
          <p:pic>
            <p:nvPicPr>
              <p:cNvPr id="2" name="Ink 1"/>
              <p:cNvPicPr/>
              <p:nvPr/>
            </p:nvPicPr>
            <p:blipFill>
              <a:blip r:embed="rId4"/>
              <a:stretch>
                <a:fillRect/>
              </a:stretch>
            </p:blipFill>
            <p:spPr>
              <a:xfrm>
                <a:off x="420480" y="142200"/>
                <a:ext cx="11306160" cy="5780520"/>
              </a:xfrm>
              <a:prstGeom prst="rect">
                <a:avLst/>
              </a:prstGeom>
            </p:spPr>
          </p:pic>
        </mc:Fallback>
      </mc:AlternateContent>
    </p:spTree>
    <p:extLst>
      <p:ext uri="{BB962C8B-B14F-4D97-AF65-F5344CB8AC3E}">
        <p14:creationId xmlns:p14="http://schemas.microsoft.com/office/powerpoint/2010/main" val="505518180"/>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AD4E4A00-C84B-75DB-A3C2-7F727B678495}"/>
              </a:ext>
            </a:extLst>
          </p:cNvPr>
          <p:cNvSpPr>
            <a:spLocks noGrp="1" noChangeArrowheads="1"/>
          </p:cNvSpPr>
          <p:nvPr>
            <p:ph sz="quarter" idx="10"/>
          </p:nvPr>
        </p:nvSpPr>
        <p:spPr>
          <a:xfrm>
            <a:off x="406400" y="152400"/>
            <a:ext cx="8432800" cy="1143000"/>
          </a:xfrm>
        </p:spPr>
        <p:txBody>
          <a:bodyPr/>
          <a:lstStyle/>
          <a:p>
            <a:pPr eaLnBrk="1" hangingPunct="1"/>
            <a:r>
              <a:rPr lang="en-US" altLang="en-US"/>
              <a:t>Multiplexers</a:t>
            </a:r>
            <a:endParaRPr lang="en-AU" altLang="en-US"/>
          </a:p>
        </p:txBody>
      </p:sp>
      <p:pic>
        <p:nvPicPr>
          <p:cNvPr id="5" name="Picture 14" descr="f04-01-P374493">
            <a:extLst>
              <a:ext uri="{FF2B5EF4-FFF2-40B4-BE49-F238E27FC236}">
                <a16:creationId xmlns:a16="http://schemas.microsoft.com/office/drawing/2014/main" id="{43198F86-5058-EE23-4333-8BF75D27F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274" y="1758674"/>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3">
            <a:extLst>
              <a:ext uri="{FF2B5EF4-FFF2-40B4-BE49-F238E27FC236}">
                <a16:creationId xmlns:a16="http://schemas.microsoft.com/office/drawing/2014/main" id="{4C020960-CABF-614A-5D22-72EDEF9F471B}"/>
              </a:ext>
            </a:extLst>
          </p:cNvPr>
          <p:cNvSpPr>
            <a:spLocks noChangeArrowheads="1"/>
          </p:cNvSpPr>
          <p:nvPr/>
        </p:nvSpPr>
        <p:spPr bwMode="auto">
          <a:xfrm>
            <a:off x="6037131" y="1465422"/>
            <a:ext cx="35274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Can’t just join wires together</a:t>
            </a:r>
          </a:p>
          <a:p>
            <a:pPr lvl="1" eaLnBrk="1" hangingPunct="1"/>
            <a:r>
              <a:rPr lang="en-AU" altLang="en-US" sz="2400"/>
              <a:t>Use multiplexers</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991120" y="2896560"/>
              <a:ext cx="799200" cy="1180800"/>
            </p14:xfrm>
          </p:contentPart>
        </mc:Choice>
        <mc:Fallback>
          <p:pic>
            <p:nvPicPr>
              <p:cNvPr id="2" name="Ink 1"/>
              <p:cNvPicPr/>
              <p:nvPr/>
            </p:nvPicPr>
            <p:blipFill>
              <a:blip r:embed="rId4"/>
              <a:stretch>
                <a:fillRect/>
              </a:stretch>
            </p:blipFill>
            <p:spPr>
              <a:xfrm>
                <a:off x="5981760" y="2887200"/>
                <a:ext cx="817920" cy="1199520"/>
              </a:xfrm>
              <a:prstGeom prst="rect">
                <a:avLst/>
              </a:prstGeom>
            </p:spPr>
          </p:pic>
        </mc:Fallback>
      </mc:AlternateContent>
    </p:spTree>
    <p:extLst>
      <p:ext uri="{BB962C8B-B14F-4D97-AF65-F5344CB8AC3E}">
        <p14:creationId xmlns:p14="http://schemas.microsoft.com/office/powerpoint/2010/main" val="186749970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ADF7AE6-D688-BE4D-4F85-8BCC14DFA47D}"/>
              </a:ext>
            </a:extLst>
          </p:cNvPr>
          <p:cNvSpPr>
            <a:spLocks noGrp="1" noChangeArrowheads="1"/>
          </p:cNvSpPr>
          <p:nvPr>
            <p:ph sz="quarter" idx="10"/>
          </p:nvPr>
        </p:nvSpPr>
        <p:spPr>
          <a:xfrm>
            <a:off x="406400" y="152400"/>
            <a:ext cx="8432800" cy="1143000"/>
          </a:xfrm>
        </p:spPr>
        <p:txBody>
          <a:bodyPr/>
          <a:lstStyle/>
          <a:p>
            <a:pPr eaLnBrk="1" hangingPunct="1"/>
            <a:r>
              <a:rPr lang="en-US" altLang="en-US"/>
              <a:t>Control</a:t>
            </a:r>
            <a:endParaRPr lang="en-AU" altLang="en-US"/>
          </a:p>
        </p:txBody>
      </p:sp>
      <p:pic>
        <p:nvPicPr>
          <p:cNvPr id="5" name="Picture 5" descr="f04-02-P374493">
            <a:extLst>
              <a:ext uri="{FF2B5EF4-FFF2-40B4-BE49-F238E27FC236}">
                <a16:creationId xmlns:a16="http://schemas.microsoft.com/office/drawing/2014/main" id="{5DC659CE-F1D3-5778-E4B1-FEAE831CFAA0}"/>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771788" y="1505125"/>
            <a:ext cx="6564222" cy="4937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087640" y="1348200"/>
              <a:ext cx="666360" cy="1215360"/>
            </p14:xfrm>
          </p:contentPart>
        </mc:Choice>
        <mc:Fallback>
          <p:pic>
            <p:nvPicPr>
              <p:cNvPr id="2" name="Ink 1"/>
              <p:cNvPicPr/>
              <p:nvPr/>
            </p:nvPicPr>
            <p:blipFill>
              <a:blip r:embed="rId4"/>
              <a:stretch>
                <a:fillRect/>
              </a:stretch>
            </p:blipFill>
            <p:spPr>
              <a:xfrm>
                <a:off x="2078280" y="1338840"/>
                <a:ext cx="685080" cy="1234080"/>
              </a:xfrm>
              <a:prstGeom prst="rect">
                <a:avLst/>
              </a:prstGeom>
            </p:spPr>
          </p:pic>
        </mc:Fallback>
      </mc:AlternateContent>
    </p:spTree>
    <p:extLst>
      <p:ext uri="{BB962C8B-B14F-4D97-AF65-F5344CB8AC3E}">
        <p14:creationId xmlns:p14="http://schemas.microsoft.com/office/powerpoint/2010/main" val="13023555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DDA246-91FD-902A-A5E9-2A3F0194EE4A}"/>
              </a:ext>
            </a:extLst>
          </p:cNvPr>
          <p:cNvSpPr>
            <a:spLocks noGrp="1" noChangeArrowheads="1"/>
          </p:cNvSpPr>
          <p:nvPr>
            <p:ph sz="quarter" idx="10"/>
          </p:nvPr>
        </p:nvSpPr>
        <p:spPr>
          <a:xfrm>
            <a:off x="406400" y="152400"/>
            <a:ext cx="8432800" cy="1143000"/>
          </a:xfrm>
        </p:spPr>
        <p:txBody>
          <a:bodyPr/>
          <a:lstStyle/>
          <a:p>
            <a:pPr eaLnBrk="1" hangingPunct="1"/>
            <a:r>
              <a:rPr lang="en-US" altLang="en-US"/>
              <a:t>Logic Design Basics</a:t>
            </a:r>
            <a:endParaRPr lang="en-AU" altLang="en-US"/>
          </a:p>
        </p:txBody>
      </p:sp>
      <p:graphicFrame>
        <p:nvGraphicFramePr>
          <p:cNvPr id="9" name="Rectangle 4">
            <a:extLst>
              <a:ext uri="{FF2B5EF4-FFF2-40B4-BE49-F238E27FC236}">
                <a16:creationId xmlns:a16="http://schemas.microsoft.com/office/drawing/2014/main" id="{7FB2D19A-36CF-F53D-6E15-E1BD0A951DC8}"/>
              </a:ext>
            </a:extLst>
          </p:cNvPr>
          <p:cNvGraphicFramePr>
            <a:graphicFrameLocks noGrp="1"/>
          </p:cNvGraphicFramePr>
          <p:nvPr>
            <p:ph idx="1"/>
          </p:nvPr>
        </p:nvGraphicFramePr>
        <p:xfrm>
          <a:off x="406400" y="1493838"/>
          <a:ext cx="109728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5753160" y="3550680"/>
              <a:ext cx="5879880" cy="480240"/>
            </p14:xfrm>
          </p:contentPart>
        </mc:Choice>
        <mc:Fallback>
          <p:pic>
            <p:nvPicPr>
              <p:cNvPr id="2" name="Ink 1"/>
              <p:cNvPicPr/>
              <p:nvPr/>
            </p:nvPicPr>
            <p:blipFill>
              <a:blip r:embed="rId8"/>
              <a:stretch>
                <a:fillRect/>
              </a:stretch>
            </p:blipFill>
            <p:spPr>
              <a:xfrm>
                <a:off x="5743800" y="3541320"/>
                <a:ext cx="5898600" cy="498960"/>
              </a:xfrm>
              <a:prstGeom prst="rect">
                <a:avLst/>
              </a:prstGeom>
            </p:spPr>
          </p:pic>
        </mc:Fallback>
      </mc:AlternateContent>
    </p:spTree>
    <p:extLst>
      <p:ext uri="{BB962C8B-B14F-4D97-AF65-F5344CB8AC3E}">
        <p14:creationId xmlns:p14="http://schemas.microsoft.com/office/powerpoint/2010/main" val="415832383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FF864C-226C-42DB-A7F8-0B9B5268CFB0}"/>
              </a:ext>
            </a:extLst>
          </p:cNvPr>
          <p:cNvSpPr>
            <a:spLocks noGrp="1"/>
          </p:cNvSpPr>
          <p:nvPr>
            <p:ph idx="1"/>
          </p:nvPr>
        </p:nvSpPr>
        <p:spPr>
          <a:xfrm>
            <a:off x="1073791" y="1493838"/>
            <a:ext cx="8984609" cy="4525962"/>
          </a:xfrm>
        </p:spPr>
        <p:txBody>
          <a:bodyPr>
            <a:normAutofit/>
          </a:bodyPr>
          <a:lstStyle/>
          <a:p>
            <a:r>
              <a:rPr lang="en-IN" sz="2000"/>
              <a:t>Text Book: </a:t>
            </a:r>
          </a:p>
          <a:p>
            <a:r>
              <a:rPr lang="en-IN" sz="2000"/>
              <a:t>T1. Patterson, D.A. &amp; J.L. Hennessy. Computer Organization and Design: The Hardware/Software Interface. Elsevier, 6th edition., 2021. </a:t>
            </a:r>
          </a:p>
          <a:p>
            <a:endParaRPr lang="en-IN" sz="2000"/>
          </a:p>
          <a:p>
            <a:r>
              <a:rPr lang="en-IN" sz="2000"/>
              <a:t>Reference Books: </a:t>
            </a:r>
          </a:p>
          <a:p>
            <a:r>
              <a:rPr lang="en-IN" sz="2000"/>
              <a:t>(i) Hamacher et. al. Computer Organization, McGraw Hill, 5th ed., 2002. </a:t>
            </a:r>
          </a:p>
          <a:p>
            <a:r>
              <a:rPr lang="en-IN" sz="2000"/>
              <a:t>(ii) J.L. Hennessy &amp; D.A. Patterson. Computer Architecture: A Quantitative Approach. Morgan Kauffmann, 5th Ed, 2012. </a:t>
            </a:r>
          </a:p>
          <a:p>
            <a:r>
              <a:rPr lang="en-IN" sz="2000"/>
              <a:t>(iii)W. Stallings. Computer Organization &amp; Architecture. PHI, 6th ed., 2004.</a:t>
            </a:r>
          </a:p>
        </p:txBody>
      </p:sp>
      <p:sp>
        <p:nvSpPr>
          <p:cNvPr id="3" name="Content Placeholder 2">
            <a:extLst>
              <a:ext uri="{FF2B5EF4-FFF2-40B4-BE49-F238E27FC236}">
                <a16:creationId xmlns:a16="http://schemas.microsoft.com/office/drawing/2014/main" id="{EFB92366-5D9C-44A5-87EB-0BAB2765EA32}"/>
              </a:ext>
            </a:extLst>
          </p:cNvPr>
          <p:cNvSpPr>
            <a:spLocks noGrp="1"/>
          </p:cNvSpPr>
          <p:nvPr>
            <p:ph sz="quarter" idx="10"/>
          </p:nvPr>
        </p:nvSpPr>
        <p:spPr/>
        <p:txBody>
          <a:bodyPr/>
          <a:lstStyle/>
          <a:p>
            <a:pPr>
              <a:defRPr/>
            </a:pPr>
            <a:r>
              <a:rPr lang="en-US">
                <a:solidFill>
                  <a:srgbClr val="7030A0"/>
                </a:solidFill>
              </a:rPr>
              <a:t>Text Books</a:t>
            </a:r>
          </a:p>
          <a:p>
            <a:pPr>
              <a:defRPr/>
            </a:pPr>
            <a:endParaRPr lang="en-IN"/>
          </a:p>
        </p:txBody>
      </p:sp>
    </p:spTree>
    <p:extLst>
      <p:ext uri="{BB962C8B-B14F-4D97-AF65-F5344CB8AC3E}">
        <p14:creationId xmlns:p14="http://schemas.microsoft.com/office/powerpoint/2010/main" val="260433090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eaLnBrk="1" hangingPunct="1"/>
            <a:r>
              <a:rPr lang="en-AU" altLang="en-US" sz="2400"/>
              <a:t>Electronics technology continues to evolve		</a:t>
            </a:r>
          </a:p>
          <a:p>
            <a:pPr lvl="1" eaLnBrk="1" hangingPunct="1"/>
            <a:r>
              <a:rPr lang="en-AU" altLang="en-US" sz="2000"/>
              <a:t>Increased capacity and performance</a:t>
            </a:r>
          </a:p>
          <a:p>
            <a:pPr lvl="1" eaLnBrk="1" hangingPunct="1"/>
            <a:r>
              <a:rPr lang="en-AU" altLang="en-US" sz="2000"/>
              <a:t>Reduced cost</a:t>
            </a:r>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Technology Trends</a:t>
            </a:r>
            <a:endParaRPr lang="en-IN"/>
          </a:p>
        </p:txBody>
      </p:sp>
      <p:pic>
        <p:nvPicPr>
          <p:cNvPr id="4" name="Picture 2">
            <a:extLst>
              <a:ext uri="{FF2B5EF4-FFF2-40B4-BE49-F238E27FC236}">
                <a16:creationId xmlns:a16="http://schemas.microsoft.com/office/drawing/2014/main" id="{D406CA36-8FEF-BDA9-F2E4-E3D48612EA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9842" y="1493838"/>
            <a:ext cx="4849812"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9">
            <a:extLst>
              <a:ext uri="{FF2B5EF4-FFF2-40B4-BE49-F238E27FC236}">
                <a16:creationId xmlns:a16="http://schemas.microsoft.com/office/drawing/2014/main" id="{B191D0EF-EA8F-1CCB-D380-7233498B25E5}"/>
              </a:ext>
            </a:extLst>
          </p:cNvPr>
          <p:cNvSpPr txBox="1">
            <a:spLocks noChangeArrowheads="1"/>
          </p:cNvSpPr>
          <p:nvPr/>
        </p:nvSpPr>
        <p:spPr bwMode="auto">
          <a:xfrm>
            <a:off x="8130381" y="3327401"/>
            <a:ext cx="1417638" cy="314325"/>
          </a:xfrm>
          <a:prstGeom prst="rect">
            <a:avLst/>
          </a:prstGeom>
          <a:solidFill>
            <a:schemeClr val="accent1"/>
          </a:solid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AU" altLang="en-US" sz="1400"/>
              <a:t>DRAM capacity</a:t>
            </a:r>
          </a:p>
        </p:txBody>
      </p:sp>
      <p:graphicFrame>
        <p:nvGraphicFramePr>
          <p:cNvPr id="6" name="Group 88">
            <a:extLst>
              <a:ext uri="{FF2B5EF4-FFF2-40B4-BE49-F238E27FC236}">
                <a16:creationId xmlns:a16="http://schemas.microsoft.com/office/drawing/2014/main" id="{A3ED5235-2E07-7445-06D8-FAF221580A89}"/>
              </a:ext>
            </a:extLst>
          </p:cNvPr>
          <p:cNvGraphicFramePr>
            <a:graphicFrameLocks noGrp="1"/>
          </p:cNvGraphicFramePr>
          <p:nvPr/>
        </p:nvGraphicFramePr>
        <p:xfrm>
          <a:off x="612775" y="3860800"/>
          <a:ext cx="7920038" cy="2193948"/>
        </p:xfrm>
        <a:graphic>
          <a:graphicData uri="http://schemas.openxmlformats.org/drawingml/2006/table">
            <a:tbl>
              <a:tblPr/>
              <a:tblGrid>
                <a:gridCol w="865188">
                  <a:extLst>
                    <a:ext uri="{9D8B030D-6E8A-4147-A177-3AD203B41FA5}">
                      <a16:colId xmlns:a16="http://schemas.microsoft.com/office/drawing/2014/main" val="20000"/>
                    </a:ext>
                  </a:extLst>
                </a:gridCol>
                <a:gridCol w="3527425">
                  <a:extLst>
                    <a:ext uri="{9D8B030D-6E8A-4147-A177-3AD203B41FA5}">
                      <a16:colId xmlns:a16="http://schemas.microsoft.com/office/drawing/2014/main" val="20001"/>
                    </a:ext>
                  </a:extLst>
                </a:gridCol>
                <a:gridCol w="27368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Year</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Technology</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Relative performance/cost</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1951</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Vacuum tube</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1</a:t>
                      </a:r>
                    </a:p>
                  </a:txBody>
                  <a:tcPr marT="45669" marB="45669"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800" b="0" i="0" u="none" strike="noStrike" cap="none" normalizeH="0" baseline="0">
                        <a:ln>
                          <a:noFill/>
                        </a:ln>
                        <a:solidFill>
                          <a:schemeClr val="tx1"/>
                        </a:solidFill>
                        <a:effectLst/>
                        <a:latin typeface="Arial"/>
                      </a:endParaRPr>
                    </a:p>
                  </a:txBody>
                  <a:tcPr marT="45669" marB="45669" horzOverflow="overflow">
                    <a:lnL cap="flat">
                      <a:noFill/>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1965</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Transistor</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35</a:t>
                      </a:r>
                    </a:p>
                  </a:txBody>
                  <a:tcPr marT="45669" marB="4566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800" b="0" i="0" u="none" strike="noStrike" cap="none" normalizeH="0" baseline="0">
                        <a:ln>
                          <a:noFill/>
                        </a:ln>
                        <a:solidFill>
                          <a:schemeClr val="tx1"/>
                        </a:solidFill>
                        <a:effectLst/>
                        <a:latin typeface="Arial"/>
                      </a:endParaRPr>
                    </a:p>
                  </a:txBody>
                  <a:tcPr marT="45669" marB="45669"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1975</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Integrated circuit (IC)</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900</a:t>
                      </a:r>
                    </a:p>
                  </a:txBody>
                  <a:tcPr marT="45669" marB="4566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800" b="0" i="0" u="none" strike="noStrike" cap="none" normalizeH="0" baseline="0">
                        <a:ln>
                          <a:noFill/>
                        </a:ln>
                        <a:solidFill>
                          <a:schemeClr val="tx1"/>
                        </a:solidFill>
                        <a:effectLst/>
                        <a:latin typeface="Arial"/>
                      </a:endParaRPr>
                    </a:p>
                  </a:txBody>
                  <a:tcPr marT="45669" marB="45669"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1995</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Very large scale IC (VLSI)</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2,400,000</a:t>
                      </a:r>
                    </a:p>
                  </a:txBody>
                  <a:tcPr marT="45669" marB="4566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800" b="0" i="0" u="none" strike="noStrike" cap="none" normalizeH="0" baseline="0">
                        <a:ln>
                          <a:noFill/>
                        </a:ln>
                        <a:solidFill>
                          <a:schemeClr val="tx1"/>
                        </a:solidFill>
                        <a:effectLst/>
                        <a:latin typeface="Arial"/>
                      </a:endParaRPr>
                    </a:p>
                  </a:txBody>
                  <a:tcPr marT="45669" marB="45669"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2013</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Ultra large scale IC</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a:rPr>
                        <a:t>250,000,000,000</a:t>
                      </a:r>
                    </a:p>
                  </a:txBody>
                  <a:tcPr marT="45669" marB="4566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800" b="0" i="0" u="none" strike="noStrike" cap="none" normalizeH="0" baseline="0">
                        <a:ln>
                          <a:noFill/>
                        </a:ln>
                        <a:solidFill>
                          <a:schemeClr val="tx1"/>
                        </a:solidFill>
                        <a:effectLst/>
                        <a:latin typeface="Arial"/>
                      </a:endParaRPr>
                    </a:p>
                  </a:txBody>
                  <a:tcPr marT="45669" marB="45669"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76002612"/>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010F19D-DD6E-E3A3-5BC2-66947D5A6FAB}"/>
              </a:ext>
            </a:extLst>
          </p:cNvPr>
          <p:cNvSpPr>
            <a:spLocks noGrp="1" noChangeArrowheads="1"/>
          </p:cNvSpPr>
          <p:nvPr>
            <p:ph sz="quarter" idx="10"/>
          </p:nvPr>
        </p:nvSpPr>
        <p:spPr>
          <a:xfrm>
            <a:off x="406400" y="152400"/>
            <a:ext cx="8432800" cy="1143000"/>
          </a:xfrm>
        </p:spPr>
        <p:txBody>
          <a:bodyPr/>
          <a:lstStyle/>
          <a:p>
            <a:pPr eaLnBrk="1" hangingPunct="1"/>
            <a:r>
              <a:rPr lang="en-US" altLang="en-US"/>
              <a:t>Combinational Elements</a:t>
            </a:r>
            <a:endParaRPr lang="en-AU" altLang="en-US"/>
          </a:p>
        </p:txBody>
      </p:sp>
      <p:sp>
        <p:nvSpPr>
          <p:cNvPr id="69" name="Rectangle 3">
            <a:extLst>
              <a:ext uri="{FF2B5EF4-FFF2-40B4-BE49-F238E27FC236}">
                <a16:creationId xmlns:a16="http://schemas.microsoft.com/office/drawing/2014/main" id="{1DA7B417-E819-27CB-50A1-42F5DBEE73A9}"/>
              </a:ext>
            </a:extLst>
          </p:cNvPr>
          <p:cNvSpPr txBox="1">
            <a:spLocks noChangeArrowheads="1"/>
          </p:cNvSpPr>
          <p:nvPr/>
        </p:nvSpPr>
        <p:spPr>
          <a:xfrm>
            <a:off x="700991" y="1547099"/>
            <a:ext cx="3101975" cy="129540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AND-gate</a:t>
            </a:r>
          </a:p>
          <a:p>
            <a:pPr lvl="1"/>
            <a:r>
              <a:rPr lang="en-US" altLang="en-US"/>
              <a:t>Y = A &amp; B</a:t>
            </a:r>
          </a:p>
        </p:txBody>
      </p:sp>
      <p:grpSp>
        <p:nvGrpSpPr>
          <p:cNvPr id="70" name="Group 4">
            <a:extLst>
              <a:ext uri="{FF2B5EF4-FFF2-40B4-BE49-F238E27FC236}">
                <a16:creationId xmlns:a16="http://schemas.microsoft.com/office/drawing/2014/main" id="{BD28B931-5BB2-C0FE-32EA-1755F3C63494}"/>
              </a:ext>
            </a:extLst>
          </p:cNvPr>
          <p:cNvGrpSpPr/>
          <p:nvPr/>
        </p:nvGrpSpPr>
        <p:grpSpPr>
          <a:xfrm>
            <a:off x="1275666" y="2775824"/>
            <a:ext cx="1560512" cy="655638"/>
            <a:chOff x="249" y="2299"/>
            <a:chExt cx="983" cy="413"/>
          </a:xfrm>
        </p:grpSpPr>
        <p:grpSp>
          <p:nvGrpSpPr>
            <p:cNvPr id="71" name="Group 5">
              <a:extLst>
                <a:ext uri="{FF2B5EF4-FFF2-40B4-BE49-F238E27FC236}">
                  <a16:creationId xmlns:a16="http://schemas.microsoft.com/office/drawing/2014/main" id="{B4A60BF8-78C2-8983-F375-C27525C078B5}"/>
                </a:ext>
              </a:extLst>
            </p:cNvPr>
            <p:cNvGrpSpPr/>
            <p:nvPr/>
          </p:nvGrpSpPr>
          <p:grpSpPr>
            <a:xfrm>
              <a:off x="476" y="2387"/>
              <a:ext cx="544" cy="273"/>
              <a:chOff x="431" y="1888"/>
              <a:chExt cx="544" cy="273"/>
            </a:xfrm>
          </p:grpSpPr>
          <p:sp>
            <p:nvSpPr>
              <p:cNvPr id="75" name="Arc 6">
                <a:extLst>
                  <a:ext uri="{FF2B5EF4-FFF2-40B4-BE49-F238E27FC236}">
                    <a16:creationId xmlns:a16="http://schemas.microsoft.com/office/drawing/2014/main" id="{364942A7-E1C7-512E-D842-E12B088D9F3C}"/>
                  </a:ext>
                </a:extLst>
              </p:cNvPr>
              <p:cNvSpPr/>
              <p:nvPr/>
            </p:nvSpPr>
            <p:spPr bwMode="auto">
              <a:xfrm>
                <a:off x="701" y="1889"/>
                <a:ext cx="139" cy="272"/>
              </a:xfrm>
              <a:custGeom>
                <a:avLst/>
                <a:gdLst>
                  <a:gd name="T0" fmla="*/ 0 w 22080"/>
                  <a:gd name="T1" fmla="*/ 0 h 43200"/>
                  <a:gd name="T2" fmla="*/ 0 w 22080"/>
                  <a:gd name="T3" fmla="*/ 0 h 43200"/>
                  <a:gd name="T4" fmla="*/ 0 w 22080"/>
                  <a:gd name="T5" fmla="*/ 0 h 43200"/>
                  <a:gd name="T6" fmla="*/ 0 60000 65536"/>
                  <a:gd name="T7" fmla="*/ 0 60000 65536"/>
                  <a:gd name="T8" fmla="*/ 0 60000 65536"/>
                  <a:gd name="T9" fmla="*/ 0 w 22080"/>
                  <a:gd name="T10" fmla="*/ 0 h 43200"/>
                  <a:gd name="T11" fmla="*/ 22080 w 22080"/>
                  <a:gd name="T12" fmla="*/ 43200 h 43200"/>
                </a:gdLst>
                <a:ahLst/>
                <a:cxnLst>
                  <a:cxn ang="T6">
                    <a:pos x="T0" y="T1"/>
                  </a:cxn>
                  <a:cxn ang="T7">
                    <a:pos x="T2" y="T3"/>
                  </a:cxn>
                  <a:cxn ang="T8">
                    <a:pos x="T4" y="T5"/>
                  </a:cxn>
                </a:cxnLst>
                <a:rect l="T9" t="T10" r="T11" b="T12"/>
                <a:pathLst>
                  <a:path w="22080" h="43200" fill="none" extrusionOk="0">
                    <a:moveTo>
                      <a:pt x="479" y="0"/>
                    </a:moveTo>
                    <a:cubicBezTo>
                      <a:pt x="12409" y="0"/>
                      <a:pt x="22080" y="9670"/>
                      <a:pt x="22080" y="21600"/>
                    </a:cubicBezTo>
                    <a:cubicBezTo>
                      <a:pt x="22080" y="33529"/>
                      <a:pt x="12409" y="43200"/>
                      <a:pt x="480" y="43200"/>
                    </a:cubicBezTo>
                    <a:cubicBezTo>
                      <a:pt x="319" y="43200"/>
                      <a:pt x="159" y="43198"/>
                      <a:pt x="0" y="43194"/>
                    </a:cubicBezTo>
                  </a:path>
                  <a:path w="22080" h="43200" stroke="0" extrusionOk="0">
                    <a:moveTo>
                      <a:pt x="479" y="0"/>
                    </a:moveTo>
                    <a:cubicBezTo>
                      <a:pt x="12409" y="0"/>
                      <a:pt x="22080" y="9670"/>
                      <a:pt x="22080" y="21600"/>
                    </a:cubicBezTo>
                    <a:cubicBezTo>
                      <a:pt x="22080" y="33529"/>
                      <a:pt x="12409" y="43200"/>
                      <a:pt x="480" y="43200"/>
                    </a:cubicBezTo>
                    <a:cubicBezTo>
                      <a:pt x="319" y="43200"/>
                      <a:pt x="159" y="43198"/>
                      <a:pt x="0" y="43194"/>
                    </a:cubicBezTo>
                    <a:lnTo>
                      <a:pt x="480" y="21600"/>
                    </a:lnTo>
                    <a:lnTo>
                      <a:pt x="479" y="0"/>
                    </a:lnTo>
                    <a:close/>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6" name="Line 7">
                <a:extLst>
                  <a:ext uri="{FF2B5EF4-FFF2-40B4-BE49-F238E27FC236}">
                    <a16:creationId xmlns:a16="http://schemas.microsoft.com/office/drawing/2014/main" id="{D7CA4AC0-9A0A-2AB9-6FF7-A41E6591578A}"/>
                  </a:ext>
                </a:extLst>
              </p:cNvPr>
              <p:cNvSpPr>
                <a:spLocks noChangeShapeType="1"/>
              </p:cNvSpPr>
              <p:nvPr/>
            </p:nvSpPr>
            <p:spPr bwMode="auto">
              <a:xfrm>
                <a:off x="567" y="1888"/>
                <a:ext cx="13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7" name="Line 8">
                <a:extLst>
                  <a:ext uri="{FF2B5EF4-FFF2-40B4-BE49-F238E27FC236}">
                    <a16:creationId xmlns:a16="http://schemas.microsoft.com/office/drawing/2014/main" id="{BD042582-CA63-0D40-1F2F-F8750D74FF6F}"/>
                  </a:ext>
                </a:extLst>
              </p:cNvPr>
              <p:cNvSpPr>
                <a:spLocks noChangeShapeType="1"/>
              </p:cNvSpPr>
              <p:nvPr/>
            </p:nvSpPr>
            <p:spPr bwMode="auto">
              <a:xfrm flipH="1">
                <a:off x="567" y="1888"/>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8" name="Line 9">
                <a:extLst>
                  <a:ext uri="{FF2B5EF4-FFF2-40B4-BE49-F238E27FC236}">
                    <a16:creationId xmlns:a16="http://schemas.microsoft.com/office/drawing/2014/main" id="{06CA7D33-AAE0-4E7C-D35F-494D8D9AEDF7}"/>
                  </a:ext>
                </a:extLst>
              </p:cNvPr>
              <p:cNvSpPr>
                <a:spLocks noChangeShapeType="1"/>
              </p:cNvSpPr>
              <p:nvPr/>
            </p:nvSpPr>
            <p:spPr bwMode="auto">
              <a:xfrm>
                <a:off x="567" y="2160"/>
                <a:ext cx="13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9" name="Line 10">
                <a:extLst>
                  <a:ext uri="{FF2B5EF4-FFF2-40B4-BE49-F238E27FC236}">
                    <a16:creationId xmlns:a16="http://schemas.microsoft.com/office/drawing/2014/main" id="{D916B998-3D03-6697-230C-71C6EA2477C3}"/>
                  </a:ext>
                </a:extLst>
              </p:cNvPr>
              <p:cNvSpPr>
                <a:spLocks noChangeShapeType="1"/>
              </p:cNvSpPr>
              <p:nvPr/>
            </p:nvSpPr>
            <p:spPr bwMode="auto">
              <a:xfrm>
                <a:off x="431" y="1933"/>
                <a:ext cx="13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0" name="Line 11">
                <a:extLst>
                  <a:ext uri="{FF2B5EF4-FFF2-40B4-BE49-F238E27FC236}">
                    <a16:creationId xmlns:a16="http://schemas.microsoft.com/office/drawing/2014/main" id="{B5BFC774-FCCD-95F5-022E-CF967A0336E2}"/>
                  </a:ext>
                </a:extLst>
              </p:cNvPr>
              <p:cNvSpPr>
                <a:spLocks noChangeShapeType="1"/>
              </p:cNvSpPr>
              <p:nvPr/>
            </p:nvSpPr>
            <p:spPr bwMode="auto">
              <a:xfrm>
                <a:off x="431" y="2115"/>
                <a:ext cx="13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1" name="Line 12">
                <a:extLst>
                  <a:ext uri="{FF2B5EF4-FFF2-40B4-BE49-F238E27FC236}">
                    <a16:creationId xmlns:a16="http://schemas.microsoft.com/office/drawing/2014/main" id="{2044D797-E6E8-1262-E5C0-1F56959C0F42}"/>
                  </a:ext>
                </a:extLst>
              </p:cNvPr>
              <p:cNvSpPr>
                <a:spLocks noChangeShapeType="1"/>
              </p:cNvSpPr>
              <p:nvPr/>
            </p:nvSpPr>
            <p:spPr bwMode="auto">
              <a:xfrm>
                <a:off x="839" y="2024"/>
                <a:ext cx="13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72" name="Text Box 13">
              <a:extLst>
                <a:ext uri="{FF2B5EF4-FFF2-40B4-BE49-F238E27FC236}">
                  <a16:creationId xmlns:a16="http://schemas.microsoft.com/office/drawing/2014/main" id="{2A347B4F-57D8-C175-01E4-DAA555DEED10}"/>
                </a:ext>
              </a:extLst>
            </p:cNvPr>
            <p:cNvSpPr txBox="1">
              <a:spLocks noChangeArrowheads="1"/>
            </p:cNvSpPr>
            <p:nvPr/>
          </p:nvSpPr>
          <p:spPr bwMode="auto">
            <a:xfrm>
              <a:off x="249" y="229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A</a:t>
              </a:r>
              <a:endParaRPr lang="en-AU" altLang="en-US" sz="1800"/>
            </a:p>
          </p:txBody>
        </p:sp>
        <p:sp>
          <p:nvSpPr>
            <p:cNvPr id="73" name="Text Box 14">
              <a:extLst>
                <a:ext uri="{FF2B5EF4-FFF2-40B4-BE49-F238E27FC236}">
                  <a16:creationId xmlns:a16="http://schemas.microsoft.com/office/drawing/2014/main" id="{6743C82D-F7CB-20DB-4A2D-017C2EC6C0CA}"/>
                </a:ext>
              </a:extLst>
            </p:cNvPr>
            <p:cNvSpPr txBox="1">
              <a:spLocks noChangeArrowheads="1"/>
            </p:cNvSpPr>
            <p:nvPr/>
          </p:nvSpPr>
          <p:spPr bwMode="auto">
            <a:xfrm>
              <a:off x="249" y="2481"/>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B</a:t>
              </a:r>
              <a:endParaRPr lang="en-AU" altLang="en-US" sz="1800"/>
            </a:p>
          </p:txBody>
        </p:sp>
        <p:sp>
          <p:nvSpPr>
            <p:cNvPr id="74" name="Text Box 15">
              <a:extLst>
                <a:ext uri="{FF2B5EF4-FFF2-40B4-BE49-F238E27FC236}">
                  <a16:creationId xmlns:a16="http://schemas.microsoft.com/office/drawing/2014/main" id="{89EFE038-19B0-B34D-A652-017B16326D39}"/>
                </a:ext>
              </a:extLst>
            </p:cNvPr>
            <p:cNvSpPr txBox="1">
              <a:spLocks noChangeArrowheads="1"/>
            </p:cNvSpPr>
            <p:nvPr/>
          </p:nvSpPr>
          <p:spPr bwMode="auto">
            <a:xfrm>
              <a:off x="1020" y="2390"/>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Y</a:t>
              </a:r>
              <a:endParaRPr lang="en-AU" altLang="en-US" sz="1800"/>
            </a:p>
          </p:txBody>
        </p:sp>
      </p:grpSp>
      <p:grpSp>
        <p:nvGrpSpPr>
          <p:cNvPr id="82" name="Group 16">
            <a:extLst>
              <a:ext uri="{FF2B5EF4-FFF2-40B4-BE49-F238E27FC236}">
                <a16:creationId xmlns:a16="http://schemas.microsoft.com/office/drawing/2014/main" id="{05D6EF52-730C-C752-B68A-B5A61D1177D4}"/>
              </a:ext>
            </a:extLst>
          </p:cNvPr>
          <p:cNvGrpSpPr/>
          <p:nvPr/>
        </p:nvGrpSpPr>
        <p:grpSpPr>
          <a:xfrm>
            <a:off x="1564591" y="5003087"/>
            <a:ext cx="1416050" cy="1308100"/>
            <a:chOff x="113" y="2840"/>
            <a:chExt cx="892" cy="824"/>
          </a:xfrm>
        </p:grpSpPr>
        <p:sp>
          <p:nvSpPr>
            <p:cNvPr id="83" name="Line 17">
              <a:extLst>
                <a:ext uri="{FF2B5EF4-FFF2-40B4-BE49-F238E27FC236}">
                  <a16:creationId xmlns:a16="http://schemas.microsoft.com/office/drawing/2014/main" id="{CEFBC09D-AA3D-16BC-727D-AD76A4EC4C92}"/>
                </a:ext>
              </a:extLst>
            </p:cNvPr>
            <p:cNvSpPr>
              <a:spLocks noChangeShapeType="1"/>
            </p:cNvSpPr>
            <p:nvPr/>
          </p:nvSpPr>
          <p:spPr bwMode="auto">
            <a:xfrm>
              <a:off x="340" y="2976"/>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4" name="Line 18">
              <a:extLst>
                <a:ext uri="{FF2B5EF4-FFF2-40B4-BE49-F238E27FC236}">
                  <a16:creationId xmlns:a16="http://schemas.microsoft.com/office/drawing/2014/main" id="{C9B7FB72-00A0-6DAA-366B-9D31A96A4104}"/>
                </a:ext>
              </a:extLst>
            </p:cNvPr>
            <p:cNvSpPr>
              <a:spLocks noChangeShapeType="1"/>
            </p:cNvSpPr>
            <p:nvPr/>
          </p:nvSpPr>
          <p:spPr bwMode="auto">
            <a:xfrm>
              <a:off x="340" y="3158"/>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5" name="Line 19">
              <a:extLst>
                <a:ext uri="{FF2B5EF4-FFF2-40B4-BE49-F238E27FC236}">
                  <a16:creationId xmlns:a16="http://schemas.microsoft.com/office/drawing/2014/main" id="{0D44FC54-465B-14A3-DB11-5B21A9526B67}"/>
                </a:ext>
              </a:extLst>
            </p:cNvPr>
            <p:cNvSpPr>
              <a:spLocks noChangeShapeType="1"/>
            </p:cNvSpPr>
            <p:nvPr/>
          </p:nvSpPr>
          <p:spPr bwMode="auto">
            <a:xfrm>
              <a:off x="657" y="3067"/>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6" name="Text Box 20">
              <a:extLst>
                <a:ext uri="{FF2B5EF4-FFF2-40B4-BE49-F238E27FC236}">
                  <a16:creationId xmlns:a16="http://schemas.microsoft.com/office/drawing/2014/main" id="{2DEB633B-F39A-35A2-48B2-6436BC50D47A}"/>
                </a:ext>
              </a:extLst>
            </p:cNvPr>
            <p:cNvSpPr txBox="1">
              <a:spLocks noChangeArrowheads="1"/>
            </p:cNvSpPr>
            <p:nvPr/>
          </p:nvSpPr>
          <p:spPr bwMode="auto">
            <a:xfrm>
              <a:off x="113" y="284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I0</a:t>
              </a:r>
              <a:endParaRPr lang="en-AU" altLang="en-US" sz="1800"/>
            </a:p>
          </p:txBody>
        </p:sp>
        <p:sp>
          <p:nvSpPr>
            <p:cNvPr id="87" name="Text Box 21">
              <a:extLst>
                <a:ext uri="{FF2B5EF4-FFF2-40B4-BE49-F238E27FC236}">
                  <a16:creationId xmlns:a16="http://schemas.microsoft.com/office/drawing/2014/main" id="{846CBB40-150A-59D8-5B61-116737D2F8F9}"/>
                </a:ext>
              </a:extLst>
            </p:cNvPr>
            <p:cNvSpPr txBox="1">
              <a:spLocks noChangeArrowheads="1"/>
            </p:cNvSpPr>
            <p:nvPr/>
          </p:nvSpPr>
          <p:spPr bwMode="auto">
            <a:xfrm>
              <a:off x="113" y="302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I1</a:t>
              </a:r>
              <a:endParaRPr lang="en-AU" altLang="en-US" sz="1800"/>
            </a:p>
          </p:txBody>
        </p:sp>
        <p:sp>
          <p:nvSpPr>
            <p:cNvPr id="88" name="Text Box 22">
              <a:extLst>
                <a:ext uri="{FF2B5EF4-FFF2-40B4-BE49-F238E27FC236}">
                  <a16:creationId xmlns:a16="http://schemas.microsoft.com/office/drawing/2014/main" id="{E0D1CBA2-F5A2-B09E-DD98-2BEBD11F9705}"/>
                </a:ext>
              </a:extLst>
            </p:cNvPr>
            <p:cNvSpPr txBox="1">
              <a:spLocks noChangeArrowheads="1"/>
            </p:cNvSpPr>
            <p:nvPr/>
          </p:nvSpPr>
          <p:spPr bwMode="auto">
            <a:xfrm>
              <a:off x="793" y="293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Y</a:t>
              </a:r>
              <a:endParaRPr lang="en-AU" altLang="en-US" sz="1800"/>
            </a:p>
          </p:txBody>
        </p:sp>
        <p:sp>
          <p:nvSpPr>
            <p:cNvPr id="89" name="Line 23">
              <a:extLst>
                <a:ext uri="{FF2B5EF4-FFF2-40B4-BE49-F238E27FC236}">
                  <a16:creationId xmlns:a16="http://schemas.microsoft.com/office/drawing/2014/main" id="{E3BC363D-9014-742F-6307-F12E851411BD}"/>
                </a:ext>
              </a:extLst>
            </p:cNvPr>
            <p:cNvSpPr>
              <a:spLocks noChangeShapeType="1"/>
            </p:cNvSpPr>
            <p:nvPr/>
          </p:nvSpPr>
          <p:spPr bwMode="auto">
            <a:xfrm flipH="1">
              <a:off x="476" y="2931"/>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0" name="Arc 24">
              <a:extLst>
                <a:ext uri="{FF2B5EF4-FFF2-40B4-BE49-F238E27FC236}">
                  <a16:creationId xmlns:a16="http://schemas.microsoft.com/office/drawing/2014/main" id="{98516504-45D8-5541-0192-5938CD4A407E}"/>
                </a:ext>
              </a:extLst>
            </p:cNvPr>
            <p:cNvSpPr/>
            <p:nvPr/>
          </p:nvSpPr>
          <p:spPr bwMode="auto">
            <a:xfrm>
              <a:off x="567"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1" name="Arc 25">
              <a:extLst>
                <a:ext uri="{FF2B5EF4-FFF2-40B4-BE49-F238E27FC236}">
                  <a16:creationId xmlns:a16="http://schemas.microsoft.com/office/drawing/2014/main" id="{C4542A9E-C990-55F0-6339-A2B5CE4528BB}"/>
                </a:ext>
              </a:extLst>
            </p:cNvPr>
            <p:cNvSpPr/>
            <p:nvPr/>
          </p:nvSpPr>
          <p:spPr bwMode="auto">
            <a:xfrm flipH="1">
              <a:off x="476"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2" name="Arc 26">
              <a:extLst>
                <a:ext uri="{FF2B5EF4-FFF2-40B4-BE49-F238E27FC236}">
                  <a16:creationId xmlns:a16="http://schemas.microsoft.com/office/drawing/2014/main" id="{324149F3-A3A5-E5FE-BFAD-FE0771659011}"/>
                </a:ext>
              </a:extLst>
            </p:cNvPr>
            <p:cNvSpPr/>
            <p:nvPr/>
          </p:nvSpPr>
          <p:spPr bwMode="auto">
            <a:xfrm flipV="1">
              <a:off x="567"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3" name="Arc 27">
              <a:extLst>
                <a:ext uri="{FF2B5EF4-FFF2-40B4-BE49-F238E27FC236}">
                  <a16:creationId xmlns:a16="http://schemas.microsoft.com/office/drawing/2014/main" id="{C93D8B14-FD53-7943-F924-8700DF89C792}"/>
                </a:ext>
              </a:extLst>
            </p:cNvPr>
            <p:cNvSpPr/>
            <p:nvPr/>
          </p:nvSpPr>
          <p:spPr bwMode="auto">
            <a:xfrm flipH="1" flipV="1">
              <a:off x="476"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4" name="Line 28">
              <a:extLst>
                <a:ext uri="{FF2B5EF4-FFF2-40B4-BE49-F238E27FC236}">
                  <a16:creationId xmlns:a16="http://schemas.microsoft.com/office/drawing/2014/main" id="{E7F3F21E-1BB9-D18A-7444-B36A9CBD2CB9}"/>
                </a:ext>
              </a:extLst>
            </p:cNvPr>
            <p:cNvSpPr>
              <a:spLocks noChangeShapeType="1"/>
            </p:cNvSpPr>
            <p:nvPr/>
          </p:nvSpPr>
          <p:spPr bwMode="auto">
            <a:xfrm flipH="1">
              <a:off x="657" y="2931"/>
              <a:ext cx="0"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5" name="Text Box 29">
              <a:extLst>
                <a:ext uri="{FF2B5EF4-FFF2-40B4-BE49-F238E27FC236}">
                  <a16:creationId xmlns:a16="http://schemas.microsoft.com/office/drawing/2014/main" id="{B35B7807-4F09-AAA3-E346-D8235EB9435D}"/>
                </a:ext>
              </a:extLst>
            </p:cNvPr>
            <p:cNvSpPr txBox="1">
              <a:spLocks noChangeArrowheads="1"/>
            </p:cNvSpPr>
            <p:nvPr/>
          </p:nvSpPr>
          <p:spPr bwMode="auto">
            <a:xfrm>
              <a:off x="476" y="2840"/>
              <a:ext cx="181"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400"/>
                <a:t>M</a:t>
              </a:r>
              <a:br>
                <a:rPr lang="en-US" altLang="en-US" sz="1400"/>
              </a:br>
              <a:r>
                <a:rPr lang="en-US" altLang="en-US" sz="1400"/>
                <a:t>u</a:t>
              </a:r>
              <a:br>
                <a:rPr lang="en-US" altLang="en-US" sz="1400"/>
              </a:br>
              <a:r>
                <a:rPr lang="en-US" altLang="en-US" sz="1400"/>
                <a:t>x</a:t>
              </a:r>
              <a:endParaRPr lang="en-AU" altLang="en-US" sz="1400"/>
            </a:p>
          </p:txBody>
        </p:sp>
        <p:sp>
          <p:nvSpPr>
            <p:cNvPr id="96" name="Line 30">
              <a:extLst>
                <a:ext uri="{FF2B5EF4-FFF2-40B4-BE49-F238E27FC236}">
                  <a16:creationId xmlns:a16="http://schemas.microsoft.com/office/drawing/2014/main" id="{893DAD18-EE1F-CB03-7B60-B3878A3AD655}"/>
                </a:ext>
              </a:extLst>
            </p:cNvPr>
            <p:cNvSpPr>
              <a:spLocks noChangeShapeType="1"/>
            </p:cNvSpPr>
            <p:nvPr/>
          </p:nvSpPr>
          <p:spPr bwMode="auto">
            <a:xfrm flipH="1" flipV="1">
              <a:off x="567" y="3294"/>
              <a:ext cx="0" cy="13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7" name="Text Box 31">
              <a:extLst>
                <a:ext uri="{FF2B5EF4-FFF2-40B4-BE49-F238E27FC236}">
                  <a16:creationId xmlns:a16="http://schemas.microsoft.com/office/drawing/2014/main" id="{E510F678-33F9-CF7C-7795-8C940BEDF08B}"/>
                </a:ext>
              </a:extLst>
            </p:cNvPr>
            <p:cNvSpPr txBox="1">
              <a:spLocks noChangeArrowheads="1"/>
            </p:cNvSpPr>
            <p:nvPr/>
          </p:nvSpPr>
          <p:spPr bwMode="auto">
            <a:xfrm>
              <a:off x="461" y="343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S</a:t>
              </a:r>
              <a:endParaRPr lang="en-AU" altLang="en-US" sz="1800"/>
            </a:p>
          </p:txBody>
        </p:sp>
      </p:grpSp>
      <p:sp>
        <p:nvSpPr>
          <p:cNvPr id="98" name="Rectangle 32">
            <a:extLst>
              <a:ext uri="{FF2B5EF4-FFF2-40B4-BE49-F238E27FC236}">
                <a16:creationId xmlns:a16="http://schemas.microsoft.com/office/drawing/2014/main" id="{682521D7-C02D-6F94-00E2-51E6126659C2}"/>
              </a:ext>
            </a:extLst>
          </p:cNvPr>
          <p:cNvSpPr>
            <a:spLocks noChangeArrowheads="1"/>
          </p:cNvSpPr>
          <p:nvPr/>
        </p:nvSpPr>
        <p:spPr bwMode="auto">
          <a:xfrm>
            <a:off x="700991" y="3779124"/>
            <a:ext cx="32400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Multiplexer</a:t>
            </a:r>
          </a:p>
          <a:p>
            <a:pPr lvl="1" eaLnBrk="1" hangingPunct="1"/>
            <a:r>
              <a:rPr lang="en-US" altLang="en-US"/>
              <a:t>Y = S ? I1 : I0</a:t>
            </a:r>
            <a:endParaRPr lang="en-AU" altLang="en-US"/>
          </a:p>
        </p:txBody>
      </p:sp>
      <p:grpSp>
        <p:nvGrpSpPr>
          <p:cNvPr id="99" name="Group 33">
            <a:extLst>
              <a:ext uri="{FF2B5EF4-FFF2-40B4-BE49-F238E27FC236}">
                <a16:creationId xmlns:a16="http://schemas.microsoft.com/office/drawing/2014/main" id="{3F981DB4-669D-CBFB-E95C-3AE348747A8F}"/>
              </a:ext>
            </a:extLst>
          </p:cNvPr>
          <p:cNvGrpSpPr/>
          <p:nvPr/>
        </p:nvGrpSpPr>
        <p:grpSpPr>
          <a:xfrm>
            <a:off x="7109728" y="1618537"/>
            <a:ext cx="1604963" cy="1012825"/>
            <a:chOff x="1111" y="2659"/>
            <a:chExt cx="1011" cy="638"/>
          </a:xfrm>
        </p:grpSpPr>
        <p:sp>
          <p:nvSpPr>
            <p:cNvPr id="100" name="Line 34">
              <a:extLst>
                <a:ext uri="{FF2B5EF4-FFF2-40B4-BE49-F238E27FC236}">
                  <a16:creationId xmlns:a16="http://schemas.microsoft.com/office/drawing/2014/main" id="{35F24AF4-7D90-A205-1BAD-3D4625426A39}"/>
                </a:ext>
              </a:extLst>
            </p:cNvPr>
            <p:cNvSpPr>
              <a:spLocks noChangeShapeType="1"/>
            </p:cNvSpPr>
            <p:nvPr/>
          </p:nvSpPr>
          <p:spPr bwMode="auto">
            <a:xfrm>
              <a:off x="1338" y="2795"/>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1" name="Line 35">
              <a:extLst>
                <a:ext uri="{FF2B5EF4-FFF2-40B4-BE49-F238E27FC236}">
                  <a16:creationId xmlns:a16="http://schemas.microsoft.com/office/drawing/2014/main" id="{AECDC4B8-1625-E905-CF16-27DC5D51C90B}"/>
                </a:ext>
              </a:extLst>
            </p:cNvPr>
            <p:cNvSpPr>
              <a:spLocks noChangeShapeType="1"/>
            </p:cNvSpPr>
            <p:nvPr/>
          </p:nvSpPr>
          <p:spPr bwMode="auto">
            <a:xfrm>
              <a:off x="1338" y="3158"/>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2" name="Line 36">
              <a:extLst>
                <a:ext uri="{FF2B5EF4-FFF2-40B4-BE49-F238E27FC236}">
                  <a16:creationId xmlns:a16="http://schemas.microsoft.com/office/drawing/2014/main" id="{1962B445-D1D4-FB91-A54B-AD2FEF5FDCA2}"/>
                </a:ext>
              </a:extLst>
            </p:cNvPr>
            <p:cNvSpPr>
              <a:spLocks noChangeShapeType="1"/>
            </p:cNvSpPr>
            <p:nvPr/>
          </p:nvSpPr>
          <p:spPr bwMode="auto">
            <a:xfrm>
              <a:off x="1791" y="2976"/>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3" name="Text Box 37">
              <a:extLst>
                <a:ext uri="{FF2B5EF4-FFF2-40B4-BE49-F238E27FC236}">
                  <a16:creationId xmlns:a16="http://schemas.microsoft.com/office/drawing/2014/main" id="{103A2824-246F-63A0-633F-867F2C3F04E6}"/>
                </a:ext>
              </a:extLst>
            </p:cNvPr>
            <p:cNvSpPr txBox="1">
              <a:spLocks noChangeArrowheads="1"/>
            </p:cNvSpPr>
            <p:nvPr/>
          </p:nvSpPr>
          <p:spPr bwMode="auto">
            <a:xfrm>
              <a:off x="1111" y="26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A</a:t>
              </a:r>
              <a:endParaRPr lang="en-AU" altLang="en-US" sz="1800"/>
            </a:p>
          </p:txBody>
        </p:sp>
        <p:sp>
          <p:nvSpPr>
            <p:cNvPr id="104" name="Text Box 38">
              <a:extLst>
                <a:ext uri="{FF2B5EF4-FFF2-40B4-BE49-F238E27FC236}">
                  <a16:creationId xmlns:a16="http://schemas.microsoft.com/office/drawing/2014/main" id="{3042A736-F6DC-70D0-A991-B5805081D23F}"/>
                </a:ext>
              </a:extLst>
            </p:cNvPr>
            <p:cNvSpPr txBox="1">
              <a:spLocks noChangeArrowheads="1"/>
            </p:cNvSpPr>
            <p:nvPr/>
          </p:nvSpPr>
          <p:spPr bwMode="auto">
            <a:xfrm>
              <a:off x="1111" y="306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B</a:t>
              </a:r>
              <a:endParaRPr lang="en-AU" altLang="en-US" sz="1800"/>
            </a:p>
          </p:txBody>
        </p:sp>
        <p:sp>
          <p:nvSpPr>
            <p:cNvPr id="105" name="Text Box 39">
              <a:extLst>
                <a:ext uri="{FF2B5EF4-FFF2-40B4-BE49-F238E27FC236}">
                  <a16:creationId xmlns:a16="http://schemas.microsoft.com/office/drawing/2014/main" id="{5E74D2E8-1AF8-F79B-7EBB-A52AEF891435}"/>
                </a:ext>
              </a:extLst>
            </p:cNvPr>
            <p:cNvSpPr txBox="1">
              <a:spLocks noChangeArrowheads="1"/>
            </p:cNvSpPr>
            <p:nvPr/>
          </p:nvSpPr>
          <p:spPr bwMode="auto">
            <a:xfrm>
              <a:off x="1910" y="284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Y</a:t>
              </a:r>
              <a:endParaRPr lang="en-AU" altLang="en-US" sz="1800"/>
            </a:p>
          </p:txBody>
        </p:sp>
        <p:sp>
          <p:nvSpPr>
            <p:cNvPr id="106" name="Line 40">
              <a:extLst>
                <a:ext uri="{FF2B5EF4-FFF2-40B4-BE49-F238E27FC236}">
                  <a16:creationId xmlns:a16="http://schemas.microsoft.com/office/drawing/2014/main" id="{59AB91ED-E75C-6135-8931-7DA4FEFA30D3}"/>
                </a:ext>
              </a:extLst>
            </p:cNvPr>
            <p:cNvSpPr>
              <a:spLocks noChangeShapeType="1"/>
            </p:cNvSpPr>
            <p:nvPr/>
          </p:nvSpPr>
          <p:spPr bwMode="auto">
            <a:xfrm flipH="1">
              <a:off x="1474" y="2659"/>
              <a:ext cx="0" cy="22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7" name="Line 41">
              <a:extLst>
                <a:ext uri="{FF2B5EF4-FFF2-40B4-BE49-F238E27FC236}">
                  <a16:creationId xmlns:a16="http://schemas.microsoft.com/office/drawing/2014/main" id="{9FFBDE36-5268-637B-3988-E79BDB7607EE}"/>
                </a:ext>
              </a:extLst>
            </p:cNvPr>
            <p:cNvSpPr>
              <a:spLocks noChangeShapeType="1"/>
            </p:cNvSpPr>
            <p:nvPr/>
          </p:nvSpPr>
          <p:spPr bwMode="auto">
            <a:xfrm flipH="1">
              <a:off x="1474" y="3067"/>
              <a:ext cx="0" cy="22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8" name="Line 42">
              <a:extLst>
                <a:ext uri="{FF2B5EF4-FFF2-40B4-BE49-F238E27FC236}">
                  <a16:creationId xmlns:a16="http://schemas.microsoft.com/office/drawing/2014/main" id="{FECE5FD0-5657-3998-A8F4-E5525F6E5EE9}"/>
                </a:ext>
              </a:extLst>
            </p:cNvPr>
            <p:cNvSpPr>
              <a:spLocks noChangeShapeType="1"/>
            </p:cNvSpPr>
            <p:nvPr/>
          </p:nvSpPr>
          <p:spPr bwMode="auto">
            <a:xfrm>
              <a:off x="1474" y="2886"/>
              <a:ext cx="91" cy="9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9" name="Line 43">
              <a:extLst>
                <a:ext uri="{FF2B5EF4-FFF2-40B4-BE49-F238E27FC236}">
                  <a16:creationId xmlns:a16="http://schemas.microsoft.com/office/drawing/2014/main" id="{3C956905-4725-11FA-3DC5-AA25FF2A425A}"/>
                </a:ext>
              </a:extLst>
            </p:cNvPr>
            <p:cNvSpPr>
              <a:spLocks noChangeShapeType="1"/>
            </p:cNvSpPr>
            <p:nvPr/>
          </p:nvSpPr>
          <p:spPr bwMode="auto">
            <a:xfrm flipH="1">
              <a:off x="1474" y="2976"/>
              <a:ext cx="91" cy="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0" name="Line 44">
              <a:extLst>
                <a:ext uri="{FF2B5EF4-FFF2-40B4-BE49-F238E27FC236}">
                  <a16:creationId xmlns:a16="http://schemas.microsoft.com/office/drawing/2014/main" id="{F6CB4A9D-0866-01EB-6D2A-1CB04FCB1748}"/>
                </a:ext>
              </a:extLst>
            </p:cNvPr>
            <p:cNvSpPr>
              <a:spLocks noChangeShapeType="1"/>
            </p:cNvSpPr>
            <p:nvPr/>
          </p:nvSpPr>
          <p:spPr bwMode="auto">
            <a:xfrm>
              <a:off x="1474" y="2659"/>
              <a:ext cx="317" cy="18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1" name="Line 45">
              <a:extLst>
                <a:ext uri="{FF2B5EF4-FFF2-40B4-BE49-F238E27FC236}">
                  <a16:creationId xmlns:a16="http://schemas.microsoft.com/office/drawing/2014/main" id="{35F2BA3D-FDE2-88B3-D982-627F0AE8B0CD}"/>
                </a:ext>
              </a:extLst>
            </p:cNvPr>
            <p:cNvSpPr>
              <a:spLocks noChangeShapeType="1"/>
            </p:cNvSpPr>
            <p:nvPr/>
          </p:nvSpPr>
          <p:spPr bwMode="auto">
            <a:xfrm flipV="1">
              <a:off x="1474" y="3113"/>
              <a:ext cx="317" cy="18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2" name="Line 46">
              <a:extLst>
                <a:ext uri="{FF2B5EF4-FFF2-40B4-BE49-F238E27FC236}">
                  <a16:creationId xmlns:a16="http://schemas.microsoft.com/office/drawing/2014/main" id="{F806A747-78B7-9A46-52E5-DBD4BB4CB47B}"/>
                </a:ext>
              </a:extLst>
            </p:cNvPr>
            <p:cNvSpPr>
              <a:spLocks noChangeShapeType="1"/>
            </p:cNvSpPr>
            <p:nvPr/>
          </p:nvSpPr>
          <p:spPr bwMode="auto">
            <a:xfrm flipH="1">
              <a:off x="1791" y="2840"/>
              <a:ext cx="0" cy="27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3" name="Text Box 47">
              <a:extLst>
                <a:ext uri="{FF2B5EF4-FFF2-40B4-BE49-F238E27FC236}">
                  <a16:creationId xmlns:a16="http://schemas.microsoft.com/office/drawing/2014/main" id="{6DAF4EED-6FD2-14CB-00ED-03B8FF65AFAC}"/>
                </a:ext>
              </a:extLst>
            </p:cNvPr>
            <p:cNvSpPr txBox="1">
              <a:spLocks noChangeArrowheads="1"/>
            </p:cNvSpPr>
            <p:nvPr/>
          </p:nvSpPr>
          <p:spPr bwMode="auto">
            <a:xfrm>
              <a:off x="1620" y="2889"/>
              <a:ext cx="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a:t>
              </a:r>
              <a:endParaRPr lang="en-AU" altLang="en-US" sz="1800"/>
            </a:p>
          </p:txBody>
        </p:sp>
      </p:grpSp>
      <p:grpSp>
        <p:nvGrpSpPr>
          <p:cNvPr id="114" name="Group 48">
            <a:extLst>
              <a:ext uri="{FF2B5EF4-FFF2-40B4-BE49-F238E27FC236}">
                <a16:creationId xmlns:a16="http://schemas.microsoft.com/office/drawing/2014/main" id="{D06A6317-E980-4ADA-3857-54F73B97DDA0}"/>
              </a:ext>
            </a:extLst>
          </p:cNvPr>
          <p:cNvGrpSpPr/>
          <p:nvPr/>
        </p:nvGrpSpPr>
        <p:grpSpPr>
          <a:xfrm>
            <a:off x="5596841" y="4709399"/>
            <a:ext cx="1676400" cy="1595438"/>
            <a:chOff x="2699" y="2750"/>
            <a:chExt cx="1056" cy="1005"/>
          </a:xfrm>
        </p:grpSpPr>
        <p:sp>
          <p:nvSpPr>
            <p:cNvPr id="115" name="Line 49">
              <a:extLst>
                <a:ext uri="{FF2B5EF4-FFF2-40B4-BE49-F238E27FC236}">
                  <a16:creationId xmlns:a16="http://schemas.microsoft.com/office/drawing/2014/main" id="{4276B056-C04D-539C-9C6C-93084A32E914}"/>
                </a:ext>
              </a:extLst>
            </p:cNvPr>
            <p:cNvSpPr>
              <a:spLocks noChangeShapeType="1"/>
            </p:cNvSpPr>
            <p:nvPr/>
          </p:nvSpPr>
          <p:spPr bwMode="auto">
            <a:xfrm>
              <a:off x="2926" y="2886"/>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6" name="Line 50">
              <a:extLst>
                <a:ext uri="{FF2B5EF4-FFF2-40B4-BE49-F238E27FC236}">
                  <a16:creationId xmlns:a16="http://schemas.microsoft.com/office/drawing/2014/main" id="{8C221B86-C9A2-F643-74F6-88F523A723DE}"/>
                </a:ext>
              </a:extLst>
            </p:cNvPr>
            <p:cNvSpPr>
              <a:spLocks noChangeShapeType="1"/>
            </p:cNvSpPr>
            <p:nvPr/>
          </p:nvSpPr>
          <p:spPr bwMode="auto">
            <a:xfrm>
              <a:off x="2926" y="3339"/>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7" name="Line 51">
              <a:extLst>
                <a:ext uri="{FF2B5EF4-FFF2-40B4-BE49-F238E27FC236}">
                  <a16:creationId xmlns:a16="http://schemas.microsoft.com/office/drawing/2014/main" id="{9E2C0B6B-E1B4-E23C-6852-BCA3BE168EFA}"/>
                </a:ext>
              </a:extLst>
            </p:cNvPr>
            <p:cNvSpPr>
              <a:spLocks noChangeShapeType="1"/>
            </p:cNvSpPr>
            <p:nvPr/>
          </p:nvSpPr>
          <p:spPr bwMode="auto">
            <a:xfrm>
              <a:off x="3424" y="3113"/>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8" name="Text Box 52">
              <a:extLst>
                <a:ext uri="{FF2B5EF4-FFF2-40B4-BE49-F238E27FC236}">
                  <a16:creationId xmlns:a16="http://schemas.microsoft.com/office/drawing/2014/main" id="{1B9734F8-C86A-993D-1222-BAD46BC405F9}"/>
                </a:ext>
              </a:extLst>
            </p:cNvPr>
            <p:cNvSpPr txBox="1">
              <a:spLocks noChangeArrowheads="1"/>
            </p:cNvSpPr>
            <p:nvPr/>
          </p:nvSpPr>
          <p:spPr bwMode="auto">
            <a:xfrm>
              <a:off x="2699" y="275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A</a:t>
              </a:r>
              <a:endParaRPr lang="en-AU" altLang="en-US" sz="1800"/>
            </a:p>
          </p:txBody>
        </p:sp>
        <p:sp>
          <p:nvSpPr>
            <p:cNvPr id="119" name="Text Box 53">
              <a:extLst>
                <a:ext uri="{FF2B5EF4-FFF2-40B4-BE49-F238E27FC236}">
                  <a16:creationId xmlns:a16="http://schemas.microsoft.com/office/drawing/2014/main" id="{9E7AE725-0CE7-804E-AE9D-8C4E831BE209}"/>
                </a:ext>
              </a:extLst>
            </p:cNvPr>
            <p:cNvSpPr txBox="1">
              <a:spLocks noChangeArrowheads="1"/>
            </p:cNvSpPr>
            <p:nvPr/>
          </p:nvSpPr>
          <p:spPr bwMode="auto">
            <a:xfrm>
              <a:off x="2699" y="3247"/>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B</a:t>
              </a:r>
              <a:endParaRPr lang="en-AU" altLang="en-US" sz="1800"/>
            </a:p>
          </p:txBody>
        </p:sp>
        <p:sp>
          <p:nvSpPr>
            <p:cNvPr id="120" name="Text Box 54">
              <a:extLst>
                <a:ext uri="{FF2B5EF4-FFF2-40B4-BE49-F238E27FC236}">
                  <a16:creationId xmlns:a16="http://schemas.microsoft.com/office/drawing/2014/main" id="{BA721AF1-3135-3408-29AB-DAB7A2D6B32F}"/>
                </a:ext>
              </a:extLst>
            </p:cNvPr>
            <p:cNvSpPr txBox="1">
              <a:spLocks noChangeArrowheads="1"/>
            </p:cNvSpPr>
            <p:nvPr/>
          </p:nvSpPr>
          <p:spPr bwMode="auto">
            <a:xfrm>
              <a:off x="3543" y="297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Y</a:t>
              </a:r>
              <a:endParaRPr lang="en-AU" altLang="en-US" sz="1800"/>
            </a:p>
          </p:txBody>
        </p:sp>
        <p:sp>
          <p:nvSpPr>
            <p:cNvPr id="121" name="Line 55">
              <a:extLst>
                <a:ext uri="{FF2B5EF4-FFF2-40B4-BE49-F238E27FC236}">
                  <a16:creationId xmlns:a16="http://schemas.microsoft.com/office/drawing/2014/main" id="{B6D252D4-4BE6-AF58-E385-8FBBD5053FA2}"/>
                </a:ext>
              </a:extLst>
            </p:cNvPr>
            <p:cNvSpPr>
              <a:spLocks noChangeShapeType="1"/>
            </p:cNvSpPr>
            <p:nvPr/>
          </p:nvSpPr>
          <p:spPr bwMode="auto">
            <a:xfrm>
              <a:off x="3061" y="2750"/>
              <a:ext cx="1"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2" name="Line 56">
              <a:extLst>
                <a:ext uri="{FF2B5EF4-FFF2-40B4-BE49-F238E27FC236}">
                  <a16:creationId xmlns:a16="http://schemas.microsoft.com/office/drawing/2014/main" id="{7ADD9279-B804-77D6-FE5B-6FFABBA7AB83}"/>
                </a:ext>
              </a:extLst>
            </p:cNvPr>
            <p:cNvSpPr>
              <a:spLocks noChangeShapeType="1"/>
            </p:cNvSpPr>
            <p:nvPr/>
          </p:nvSpPr>
          <p:spPr bwMode="auto">
            <a:xfrm flipH="1">
              <a:off x="3061" y="3203"/>
              <a:ext cx="1" cy="27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3" name="Line 57">
              <a:extLst>
                <a:ext uri="{FF2B5EF4-FFF2-40B4-BE49-F238E27FC236}">
                  <a16:creationId xmlns:a16="http://schemas.microsoft.com/office/drawing/2014/main" id="{23C32840-011F-1BE8-B19E-AFBE7BAAB0A0}"/>
                </a:ext>
              </a:extLst>
            </p:cNvPr>
            <p:cNvSpPr>
              <a:spLocks noChangeShapeType="1"/>
            </p:cNvSpPr>
            <p:nvPr/>
          </p:nvSpPr>
          <p:spPr bwMode="auto">
            <a:xfrm>
              <a:off x="3062" y="3022"/>
              <a:ext cx="91" cy="9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4" name="Line 58">
              <a:extLst>
                <a:ext uri="{FF2B5EF4-FFF2-40B4-BE49-F238E27FC236}">
                  <a16:creationId xmlns:a16="http://schemas.microsoft.com/office/drawing/2014/main" id="{6B08F3FC-53E2-57BC-A6EA-2A5ED721EF7D}"/>
                </a:ext>
              </a:extLst>
            </p:cNvPr>
            <p:cNvSpPr>
              <a:spLocks noChangeShapeType="1"/>
            </p:cNvSpPr>
            <p:nvPr/>
          </p:nvSpPr>
          <p:spPr bwMode="auto">
            <a:xfrm flipH="1">
              <a:off x="3062" y="3112"/>
              <a:ext cx="91" cy="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5" name="Line 59">
              <a:extLst>
                <a:ext uri="{FF2B5EF4-FFF2-40B4-BE49-F238E27FC236}">
                  <a16:creationId xmlns:a16="http://schemas.microsoft.com/office/drawing/2014/main" id="{CF89AE8A-D83E-E4CD-3AC0-FD0A84C03412}"/>
                </a:ext>
              </a:extLst>
            </p:cNvPr>
            <p:cNvSpPr>
              <a:spLocks noChangeShapeType="1"/>
            </p:cNvSpPr>
            <p:nvPr/>
          </p:nvSpPr>
          <p:spPr bwMode="auto">
            <a:xfrm>
              <a:off x="3061" y="2750"/>
              <a:ext cx="363" cy="18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6" name="Line 60">
              <a:extLst>
                <a:ext uri="{FF2B5EF4-FFF2-40B4-BE49-F238E27FC236}">
                  <a16:creationId xmlns:a16="http://schemas.microsoft.com/office/drawing/2014/main" id="{9AE9E89B-1BB6-664A-2A8F-B7634BE376FA}"/>
                </a:ext>
              </a:extLst>
            </p:cNvPr>
            <p:cNvSpPr>
              <a:spLocks noChangeShapeType="1"/>
            </p:cNvSpPr>
            <p:nvPr/>
          </p:nvSpPr>
          <p:spPr bwMode="auto">
            <a:xfrm flipV="1">
              <a:off x="3061" y="3294"/>
              <a:ext cx="363" cy="18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7" name="Line 61">
              <a:extLst>
                <a:ext uri="{FF2B5EF4-FFF2-40B4-BE49-F238E27FC236}">
                  <a16:creationId xmlns:a16="http://schemas.microsoft.com/office/drawing/2014/main" id="{4B99D580-623F-6660-8311-8AAF7DE19AED}"/>
                </a:ext>
              </a:extLst>
            </p:cNvPr>
            <p:cNvSpPr>
              <a:spLocks noChangeShapeType="1"/>
            </p:cNvSpPr>
            <p:nvPr/>
          </p:nvSpPr>
          <p:spPr bwMode="auto">
            <a:xfrm flipH="1">
              <a:off x="3424" y="2931"/>
              <a:ext cx="0" cy="3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8" name="Text Box 62">
              <a:extLst>
                <a:ext uri="{FF2B5EF4-FFF2-40B4-BE49-F238E27FC236}">
                  <a16:creationId xmlns:a16="http://schemas.microsoft.com/office/drawing/2014/main" id="{86508418-ED62-02C7-D916-0BDC4E5F74D3}"/>
                </a:ext>
              </a:extLst>
            </p:cNvPr>
            <p:cNvSpPr txBox="1">
              <a:spLocks noChangeArrowheads="1"/>
            </p:cNvSpPr>
            <p:nvPr/>
          </p:nvSpPr>
          <p:spPr bwMode="auto">
            <a:xfrm>
              <a:off x="3152" y="3025"/>
              <a:ext cx="2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ALU</a:t>
              </a:r>
              <a:endParaRPr lang="en-AU" altLang="en-US" sz="1800"/>
            </a:p>
          </p:txBody>
        </p:sp>
        <p:sp>
          <p:nvSpPr>
            <p:cNvPr id="129" name="Line 63">
              <a:extLst>
                <a:ext uri="{FF2B5EF4-FFF2-40B4-BE49-F238E27FC236}">
                  <a16:creationId xmlns:a16="http://schemas.microsoft.com/office/drawing/2014/main" id="{F16395FF-8C78-3230-A038-E6ACCFCA663E}"/>
                </a:ext>
              </a:extLst>
            </p:cNvPr>
            <p:cNvSpPr>
              <a:spLocks noChangeShapeType="1"/>
            </p:cNvSpPr>
            <p:nvPr/>
          </p:nvSpPr>
          <p:spPr bwMode="auto">
            <a:xfrm flipH="1">
              <a:off x="3243" y="3385"/>
              <a:ext cx="0" cy="13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0" name="Text Box 64">
              <a:extLst>
                <a:ext uri="{FF2B5EF4-FFF2-40B4-BE49-F238E27FC236}">
                  <a16:creationId xmlns:a16="http://schemas.microsoft.com/office/drawing/2014/main" id="{A1A160BD-2F98-0194-B54A-7B1A6431D200}"/>
                </a:ext>
              </a:extLst>
            </p:cNvPr>
            <p:cNvSpPr txBox="1">
              <a:spLocks noChangeArrowheads="1"/>
            </p:cNvSpPr>
            <p:nvPr/>
          </p:nvSpPr>
          <p:spPr bwMode="auto">
            <a:xfrm>
              <a:off x="3152" y="352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F</a:t>
              </a:r>
              <a:endParaRPr lang="en-AU" altLang="en-US" sz="1800"/>
            </a:p>
          </p:txBody>
        </p:sp>
      </p:grpSp>
      <p:sp>
        <p:nvSpPr>
          <p:cNvPr id="131" name="Rectangle 65">
            <a:extLst>
              <a:ext uri="{FF2B5EF4-FFF2-40B4-BE49-F238E27FC236}">
                <a16:creationId xmlns:a16="http://schemas.microsoft.com/office/drawing/2014/main" id="{C0FD636E-DFEC-2022-9C55-506B64CB547F}"/>
              </a:ext>
            </a:extLst>
          </p:cNvPr>
          <p:cNvSpPr>
            <a:spLocks noChangeArrowheads="1"/>
          </p:cNvSpPr>
          <p:nvPr/>
        </p:nvSpPr>
        <p:spPr bwMode="auto">
          <a:xfrm>
            <a:off x="4228416" y="1547099"/>
            <a:ext cx="31019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Adder</a:t>
            </a:r>
          </a:p>
          <a:p>
            <a:pPr lvl="1" eaLnBrk="1" hangingPunct="1"/>
            <a:r>
              <a:rPr lang="en-US" altLang="en-US"/>
              <a:t>Y = A + B</a:t>
            </a:r>
          </a:p>
        </p:txBody>
      </p:sp>
      <p:sp>
        <p:nvSpPr>
          <p:cNvPr id="132" name="Rectangle 66">
            <a:extLst>
              <a:ext uri="{FF2B5EF4-FFF2-40B4-BE49-F238E27FC236}">
                <a16:creationId xmlns:a16="http://schemas.microsoft.com/office/drawing/2014/main" id="{19E9579D-BB42-F136-DF6F-188EE8E7BED9}"/>
              </a:ext>
            </a:extLst>
          </p:cNvPr>
          <p:cNvSpPr>
            <a:spLocks noChangeArrowheads="1"/>
          </p:cNvSpPr>
          <p:nvPr/>
        </p:nvSpPr>
        <p:spPr bwMode="auto">
          <a:xfrm>
            <a:off x="4228416" y="3418762"/>
            <a:ext cx="4319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Arithmetic/Logic Unit</a:t>
            </a:r>
          </a:p>
          <a:p>
            <a:pPr lvl="1" eaLnBrk="1" hangingPunct="1"/>
            <a:r>
              <a:rPr lang="en-US" altLang="en-US"/>
              <a:t>Y = F(A, B)</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451240" y="1329480"/>
              <a:ext cx="7475040" cy="2915280"/>
            </p14:xfrm>
          </p:contentPart>
        </mc:Choice>
        <mc:Fallback>
          <p:pic>
            <p:nvPicPr>
              <p:cNvPr id="2" name="Ink 1"/>
              <p:cNvPicPr/>
              <p:nvPr/>
            </p:nvPicPr>
            <p:blipFill>
              <a:blip r:embed="rId3"/>
              <a:stretch>
                <a:fillRect/>
              </a:stretch>
            </p:blipFill>
            <p:spPr>
              <a:xfrm>
                <a:off x="2441880" y="1320120"/>
                <a:ext cx="7493760" cy="2934000"/>
              </a:xfrm>
              <a:prstGeom prst="rect">
                <a:avLst/>
              </a:prstGeom>
            </p:spPr>
          </p:pic>
        </mc:Fallback>
      </mc:AlternateContent>
    </p:spTree>
    <p:extLst>
      <p:ext uri="{BB962C8B-B14F-4D97-AF65-F5344CB8AC3E}">
        <p14:creationId xmlns:p14="http://schemas.microsoft.com/office/powerpoint/2010/main" val="399933135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53D5EEB-8768-3F3C-DA0F-AB5AE2D4BF3A}"/>
              </a:ext>
            </a:extLst>
          </p:cNvPr>
          <p:cNvSpPr>
            <a:spLocks noGrp="1" noChangeArrowheads="1"/>
          </p:cNvSpPr>
          <p:nvPr>
            <p:ph sz="quarter" idx="10"/>
          </p:nvPr>
        </p:nvSpPr>
        <p:spPr>
          <a:xfrm>
            <a:off x="406400" y="152400"/>
            <a:ext cx="8432800" cy="1143000"/>
          </a:xfrm>
        </p:spPr>
        <p:txBody>
          <a:bodyPr/>
          <a:lstStyle/>
          <a:p>
            <a:pPr eaLnBrk="1" hangingPunct="1"/>
            <a:r>
              <a:rPr lang="en-US" altLang="en-US"/>
              <a:t>Sequential Elements</a:t>
            </a:r>
            <a:endParaRPr lang="en-AU" altLang="en-US"/>
          </a:p>
        </p:txBody>
      </p:sp>
      <p:sp>
        <p:nvSpPr>
          <p:cNvPr id="5" name="Rectangle 3">
            <a:extLst>
              <a:ext uri="{FF2B5EF4-FFF2-40B4-BE49-F238E27FC236}">
                <a16:creationId xmlns:a16="http://schemas.microsoft.com/office/drawing/2014/main" id="{91D56F8F-BE8B-ACBC-3EF9-6ACF71DF93E4}"/>
              </a:ext>
            </a:extLst>
          </p:cNvPr>
          <p:cNvSpPr txBox="1">
            <a:spLocks noChangeArrowheads="1"/>
          </p:cNvSpPr>
          <p:nvPr/>
        </p:nvSpPr>
        <p:spPr>
          <a:xfrm>
            <a:off x="474489" y="1612099"/>
            <a:ext cx="8270875" cy="276542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Register: stores data in a circuit</a:t>
            </a:r>
          </a:p>
          <a:p>
            <a:pPr lvl="1"/>
            <a:r>
              <a:rPr lang="en-US" altLang="en-US"/>
              <a:t>Uses a clock signal to determine when to update the stored value</a:t>
            </a:r>
          </a:p>
          <a:p>
            <a:pPr lvl="1"/>
            <a:r>
              <a:rPr lang="en-US" altLang="en-US"/>
              <a:t>Edge-triggered: update when Clk changes from 0 to 1</a:t>
            </a:r>
            <a:endParaRPr lang="en-AU" altLang="en-US"/>
          </a:p>
        </p:txBody>
      </p:sp>
      <p:grpSp>
        <p:nvGrpSpPr>
          <p:cNvPr id="6" name="Group 4">
            <a:extLst>
              <a:ext uri="{FF2B5EF4-FFF2-40B4-BE49-F238E27FC236}">
                <a16:creationId xmlns:a16="http://schemas.microsoft.com/office/drawing/2014/main" id="{F9D87142-65BF-F2B7-6A39-5169F546130A}"/>
              </a:ext>
            </a:extLst>
          </p:cNvPr>
          <p:cNvGrpSpPr/>
          <p:nvPr/>
        </p:nvGrpSpPr>
        <p:grpSpPr>
          <a:xfrm>
            <a:off x="545926" y="4122343"/>
            <a:ext cx="2090738" cy="1223963"/>
            <a:chOff x="657" y="2296"/>
            <a:chExt cx="1317" cy="771"/>
          </a:xfrm>
        </p:grpSpPr>
        <p:sp>
          <p:nvSpPr>
            <p:cNvPr id="7" name="Rectangle 5">
              <a:extLst>
                <a:ext uri="{FF2B5EF4-FFF2-40B4-BE49-F238E27FC236}">
                  <a16:creationId xmlns:a16="http://schemas.microsoft.com/office/drawing/2014/main" id="{CB30A428-7837-C96B-51E1-63362DB1A793}"/>
                </a:ext>
              </a:extLst>
            </p:cNvPr>
            <p:cNvSpPr>
              <a:spLocks noChangeArrowheads="1"/>
            </p:cNvSpPr>
            <p:nvPr/>
          </p:nvSpPr>
          <p:spPr bwMode="auto">
            <a:xfrm>
              <a:off x="1111" y="2296"/>
              <a:ext cx="499" cy="771"/>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8" name="Line 6">
              <a:extLst>
                <a:ext uri="{FF2B5EF4-FFF2-40B4-BE49-F238E27FC236}">
                  <a16:creationId xmlns:a16="http://schemas.microsoft.com/office/drawing/2014/main" id="{A2CDC45C-3CB3-5908-0FC1-88EC6C6BC4D6}"/>
                </a:ext>
              </a:extLst>
            </p:cNvPr>
            <p:cNvSpPr>
              <a:spLocks noChangeShapeType="1"/>
            </p:cNvSpPr>
            <p:nvPr/>
          </p:nvSpPr>
          <p:spPr bwMode="auto">
            <a:xfrm>
              <a:off x="975" y="2478"/>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 name="Line 7">
              <a:extLst>
                <a:ext uri="{FF2B5EF4-FFF2-40B4-BE49-F238E27FC236}">
                  <a16:creationId xmlns:a16="http://schemas.microsoft.com/office/drawing/2014/main" id="{3D87D808-31CB-71F1-0C19-41746ECD59E5}"/>
                </a:ext>
              </a:extLst>
            </p:cNvPr>
            <p:cNvSpPr>
              <a:spLocks noChangeShapeType="1"/>
            </p:cNvSpPr>
            <p:nvPr/>
          </p:nvSpPr>
          <p:spPr bwMode="auto">
            <a:xfrm>
              <a:off x="975" y="288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Line 8">
              <a:extLst>
                <a:ext uri="{FF2B5EF4-FFF2-40B4-BE49-F238E27FC236}">
                  <a16:creationId xmlns:a16="http://schemas.microsoft.com/office/drawing/2014/main" id="{4C9D9742-4DB9-164F-C948-D754B8F8A5FE}"/>
                </a:ext>
              </a:extLst>
            </p:cNvPr>
            <p:cNvSpPr>
              <a:spLocks noChangeShapeType="1"/>
            </p:cNvSpPr>
            <p:nvPr/>
          </p:nvSpPr>
          <p:spPr bwMode="auto">
            <a:xfrm>
              <a:off x="1610" y="2478"/>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 name="Text Box 9">
              <a:extLst>
                <a:ext uri="{FF2B5EF4-FFF2-40B4-BE49-F238E27FC236}">
                  <a16:creationId xmlns:a16="http://schemas.microsoft.com/office/drawing/2014/main" id="{58869F54-7570-5578-8CA3-AAB441ED5735}"/>
                </a:ext>
              </a:extLst>
            </p:cNvPr>
            <p:cNvSpPr txBox="1">
              <a:spLocks noChangeArrowheads="1"/>
            </p:cNvSpPr>
            <p:nvPr/>
          </p:nvSpPr>
          <p:spPr bwMode="auto">
            <a:xfrm>
              <a:off x="748" y="2345"/>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D</a:t>
              </a:r>
              <a:endParaRPr lang="en-AU" altLang="en-US" sz="1800"/>
            </a:p>
          </p:txBody>
        </p:sp>
        <p:sp>
          <p:nvSpPr>
            <p:cNvPr id="12" name="Text Box 10">
              <a:extLst>
                <a:ext uri="{FF2B5EF4-FFF2-40B4-BE49-F238E27FC236}">
                  <a16:creationId xmlns:a16="http://schemas.microsoft.com/office/drawing/2014/main" id="{9212FD03-F00D-71DF-38C9-7FBFB0C494D3}"/>
                </a:ext>
              </a:extLst>
            </p:cNvPr>
            <p:cNvSpPr txBox="1">
              <a:spLocks noChangeArrowheads="1"/>
            </p:cNvSpPr>
            <p:nvPr/>
          </p:nvSpPr>
          <p:spPr bwMode="auto">
            <a:xfrm>
              <a:off x="657" y="275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Clk</a:t>
              </a:r>
              <a:endParaRPr lang="en-AU" altLang="en-US" sz="1800"/>
            </a:p>
          </p:txBody>
        </p:sp>
        <p:sp>
          <p:nvSpPr>
            <p:cNvPr id="13" name="Text Box 11">
              <a:extLst>
                <a:ext uri="{FF2B5EF4-FFF2-40B4-BE49-F238E27FC236}">
                  <a16:creationId xmlns:a16="http://schemas.microsoft.com/office/drawing/2014/main" id="{4562A13C-C9FD-62E7-0EFD-E46DD871B72E}"/>
                </a:ext>
              </a:extLst>
            </p:cNvPr>
            <p:cNvSpPr txBox="1">
              <a:spLocks noChangeArrowheads="1"/>
            </p:cNvSpPr>
            <p:nvPr/>
          </p:nvSpPr>
          <p:spPr bwMode="auto">
            <a:xfrm>
              <a:off x="1746" y="2345"/>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Q</a:t>
              </a:r>
              <a:endParaRPr lang="en-AU" altLang="en-US" sz="1800"/>
            </a:p>
          </p:txBody>
        </p:sp>
        <p:sp>
          <p:nvSpPr>
            <p:cNvPr id="14" name="Line 12">
              <a:extLst>
                <a:ext uri="{FF2B5EF4-FFF2-40B4-BE49-F238E27FC236}">
                  <a16:creationId xmlns:a16="http://schemas.microsoft.com/office/drawing/2014/main" id="{802DAF17-440B-C0F1-09DB-2DFC3EA3B7B6}"/>
                </a:ext>
              </a:extLst>
            </p:cNvPr>
            <p:cNvSpPr>
              <a:spLocks noChangeShapeType="1"/>
            </p:cNvSpPr>
            <p:nvPr/>
          </p:nvSpPr>
          <p:spPr bwMode="auto">
            <a:xfrm>
              <a:off x="1111" y="2840"/>
              <a:ext cx="91" cy="4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Line 13">
              <a:extLst>
                <a:ext uri="{FF2B5EF4-FFF2-40B4-BE49-F238E27FC236}">
                  <a16:creationId xmlns:a16="http://schemas.microsoft.com/office/drawing/2014/main" id="{95B0BC11-47F9-FFC2-E1F6-A769CC8803FA}"/>
                </a:ext>
              </a:extLst>
            </p:cNvPr>
            <p:cNvSpPr>
              <a:spLocks noChangeShapeType="1"/>
            </p:cNvSpPr>
            <p:nvPr/>
          </p:nvSpPr>
          <p:spPr bwMode="auto">
            <a:xfrm flipV="1">
              <a:off x="1111" y="2886"/>
              <a:ext cx="91" cy="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16" name="Group 44">
            <a:extLst>
              <a:ext uri="{FF2B5EF4-FFF2-40B4-BE49-F238E27FC236}">
                <a16:creationId xmlns:a16="http://schemas.microsoft.com/office/drawing/2014/main" id="{11470613-216C-7AEC-F2E5-FCF43AFD034F}"/>
              </a:ext>
            </a:extLst>
          </p:cNvPr>
          <p:cNvGrpSpPr/>
          <p:nvPr/>
        </p:nvGrpSpPr>
        <p:grpSpPr>
          <a:xfrm>
            <a:off x="3209751" y="3761981"/>
            <a:ext cx="4775200" cy="1800225"/>
            <a:chOff x="2154" y="2523"/>
            <a:chExt cx="3008" cy="1134"/>
          </a:xfrm>
        </p:grpSpPr>
        <p:sp>
          <p:nvSpPr>
            <p:cNvPr id="17" name="Line 18">
              <a:extLst>
                <a:ext uri="{FF2B5EF4-FFF2-40B4-BE49-F238E27FC236}">
                  <a16:creationId xmlns:a16="http://schemas.microsoft.com/office/drawing/2014/main" id="{768B4402-DCE4-C281-04AF-C450753AA168}"/>
                </a:ext>
              </a:extLst>
            </p:cNvPr>
            <p:cNvSpPr>
              <a:spLocks noChangeShapeType="1"/>
            </p:cNvSpPr>
            <p:nvPr/>
          </p:nvSpPr>
          <p:spPr bwMode="auto">
            <a:xfrm>
              <a:off x="2712" y="2614"/>
              <a:ext cx="5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19">
              <a:extLst>
                <a:ext uri="{FF2B5EF4-FFF2-40B4-BE49-F238E27FC236}">
                  <a16:creationId xmlns:a16="http://schemas.microsoft.com/office/drawing/2014/main" id="{09FF57D1-AAAD-F364-8008-A824B9221EE1}"/>
                </a:ext>
              </a:extLst>
            </p:cNvPr>
            <p:cNvSpPr>
              <a:spLocks noChangeShapeType="1"/>
            </p:cNvSpPr>
            <p:nvPr/>
          </p:nvSpPr>
          <p:spPr bwMode="auto">
            <a:xfrm flipH="1">
              <a:off x="2712" y="2614"/>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20">
              <a:extLst>
                <a:ext uri="{FF2B5EF4-FFF2-40B4-BE49-F238E27FC236}">
                  <a16:creationId xmlns:a16="http://schemas.microsoft.com/office/drawing/2014/main" id="{405DF61E-79A1-E085-D5AC-234ECE6ACD2A}"/>
                </a:ext>
              </a:extLst>
            </p:cNvPr>
            <p:cNvSpPr>
              <a:spLocks noChangeShapeType="1"/>
            </p:cNvSpPr>
            <p:nvPr/>
          </p:nvSpPr>
          <p:spPr bwMode="auto">
            <a:xfrm flipH="1">
              <a:off x="3256" y="2614"/>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21">
              <a:extLst>
                <a:ext uri="{FF2B5EF4-FFF2-40B4-BE49-F238E27FC236}">
                  <a16:creationId xmlns:a16="http://schemas.microsoft.com/office/drawing/2014/main" id="{0CB12726-6E2B-7CB7-B2BF-D0D28BCFBC75}"/>
                </a:ext>
              </a:extLst>
            </p:cNvPr>
            <p:cNvSpPr>
              <a:spLocks noChangeShapeType="1"/>
            </p:cNvSpPr>
            <p:nvPr/>
          </p:nvSpPr>
          <p:spPr bwMode="auto">
            <a:xfrm>
              <a:off x="3256" y="2795"/>
              <a:ext cx="5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1" name="Line 22">
              <a:extLst>
                <a:ext uri="{FF2B5EF4-FFF2-40B4-BE49-F238E27FC236}">
                  <a16:creationId xmlns:a16="http://schemas.microsoft.com/office/drawing/2014/main" id="{4167DB90-AEE4-D8E1-97B7-F3C4BEE7704F}"/>
                </a:ext>
              </a:extLst>
            </p:cNvPr>
            <p:cNvSpPr>
              <a:spLocks noChangeShapeType="1"/>
            </p:cNvSpPr>
            <p:nvPr/>
          </p:nvSpPr>
          <p:spPr bwMode="auto">
            <a:xfrm>
              <a:off x="2531" y="2795"/>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2" name="Line 23">
              <a:extLst>
                <a:ext uri="{FF2B5EF4-FFF2-40B4-BE49-F238E27FC236}">
                  <a16:creationId xmlns:a16="http://schemas.microsoft.com/office/drawing/2014/main" id="{D366B301-3A8C-1D18-E7E9-CFE49ECAC644}"/>
                </a:ext>
              </a:extLst>
            </p:cNvPr>
            <p:cNvSpPr>
              <a:spLocks noChangeShapeType="1"/>
            </p:cNvSpPr>
            <p:nvPr/>
          </p:nvSpPr>
          <p:spPr bwMode="auto">
            <a:xfrm>
              <a:off x="3801" y="2614"/>
              <a:ext cx="5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3" name="Line 24">
              <a:extLst>
                <a:ext uri="{FF2B5EF4-FFF2-40B4-BE49-F238E27FC236}">
                  <a16:creationId xmlns:a16="http://schemas.microsoft.com/office/drawing/2014/main" id="{F4C0FA3C-F899-7E6D-F06E-F33427EC6455}"/>
                </a:ext>
              </a:extLst>
            </p:cNvPr>
            <p:cNvSpPr>
              <a:spLocks noChangeShapeType="1"/>
            </p:cNvSpPr>
            <p:nvPr/>
          </p:nvSpPr>
          <p:spPr bwMode="auto">
            <a:xfrm flipH="1">
              <a:off x="3801" y="2614"/>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4" name="Line 25">
              <a:extLst>
                <a:ext uri="{FF2B5EF4-FFF2-40B4-BE49-F238E27FC236}">
                  <a16:creationId xmlns:a16="http://schemas.microsoft.com/office/drawing/2014/main" id="{37E4346B-9167-E4AD-C41C-9BB4E22EA47A}"/>
                </a:ext>
              </a:extLst>
            </p:cNvPr>
            <p:cNvSpPr>
              <a:spLocks noChangeShapeType="1"/>
            </p:cNvSpPr>
            <p:nvPr/>
          </p:nvSpPr>
          <p:spPr bwMode="auto">
            <a:xfrm flipH="1">
              <a:off x="4345" y="2614"/>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5" name="Line 26">
              <a:extLst>
                <a:ext uri="{FF2B5EF4-FFF2-40B4-BE49-F238E27FC236}">
                  <a16:creationId xmlns:a16="http://schemas.microsoft.com/office/drawing/2014/main" id="{D3C27FB1-A93A-F34B-832E-D38A8B143F6F}"/>
                </a:ext>
              </a:extLst>
            </p:cNvPr>
            <p:cNvSpPr>
              <a:spLocks noChangeShapeType="1"/>
            </p:cNvSpPr>
            <p:nvPr/>
          </p:nvSpPr>
          <p:spPr bwMode="auto">
            <a:xfrm>
              <a:off x="4345" y="2795"/>
              <a:ext cx="5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6" name="Line 27">
              <a:extLst>
                <a:ext uri="{FF2B5EF4-FFF2-40B4-BE49-F238E27FC236}">
                  <a16:creationId xmlns:a16="http://schemas.microsoft.com/office/drawing/2014/main" id="{A21FCEE1-E5E9-2F69-AD33-CFD8C0F0C3A8}"/>
                </a:ext>
              </a:extLst>
            </p:cNvPr>
            <p:cNvSpPr>
              <a:spLocks noChangeShapeType="1"/>
            </p:cNvSpPr>
            <p:nvPr/>
          </p:nvSpPr>
          <p:spPr bwMode="auto">
            <a:xfrm flipH="1">
              <a:off x="4889" y="2614"/>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7" name="Line 28">
              <a:extLst>
                <a:ext uri="{FF2B5EF4-FFF2-40B4-BE49-F238E27FC236}">
                  <a16:creationId xmlns:a16="http://schemas.microsoft.com/office/drawing/2014/main" id="{7819B625-2B5D-2CA6-5140-420AAE0761F5}"/>
                </a:ext>
              </a:extLst>
            </p:cNvPr>
            <p:cNvSpPr>
              <a:spLocks noChangeShapeType="1"/>
            </p:cNvSpPr>
            <p:nvPr/>
          </p:nvSpPr>
          <p:spPr bwMode="auto">
            <a:xfrm flipV="1">
              <a:off x="4890" y="2613"/>
              <a:ext cx="227" cy="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8" name="Line 29">
              <a:extLst>
                <a:ext uri="{FF2B5EF4-FFF2-40B4-BE49-F238E27FC236}">
                  <a16:creationId xmlns:a16="http://schemas.microsoft.com/office/drawing/2014/main" id="{AF3D79DD-7370-D8A9-013F-D5C6F1D13A71}"/>
                </a:ext>
              </a:extLst>
            </p:cNvPr>
            <p:cNvSpPr>
              <a:spLocks noChangeShapeType="1"/>
            </p:cNvSpPr>
            <p:nvPr/>
          </p:nvSpPr>
          <p:spPr bwMode="auto">
            <a:xfrm>
              <a:off x="2531" y="3657"/>
              <a:ext cx="2631"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9" name="Line 30">
              <a:extLst>
                <a:ext uri="{FF2B5EF4-FFF2-40B4-BE49-F238E27FC236}">
                  <a16:creationId xmlns:a16="http://schemas.microsoft.com/office/drawing/2014/main" id="{944ED349-C514-A23D-B5BF-E8953FF72AF6}"/>
                </a:ext>
              </a:extLst>
            </p:cNvPr>
            <p:cNvSpPr>
              <a:spLocks noChangeShapeType="1"/>
            </p:cNvSpPr>
            <p:nvPr/>
          </p:nvSpPr>
          <p:spPr bwMode="auto">
            <a:xfrm flipH="1" flipV="1">
              <a:off x="2531" y="2523"/>
              <a:ext cx="0" cy="11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0" name="Text Box 31">
              <a:extLst>
                <a:ext uri="{FF2B5EF4-FFF2-40B4-BE49-F238E27FC236}">
                  <a16:creationId xmlns:a16="http://schemas.microsoft.com/office/drawing/2014/main" id="{FEC00EF3-1DEE-F61D-2704-89726932B9B6}"/>
                </a:ext>
              </a:extLst>
            </p:cNvPr>
            <p:cNvSpPr txBox="1">
              <a:spLocks noChangeArrowheads="1"/>
            </p:cNvSpPr>
            <p:nvPr/>
          </p:nvSpPr>
          <p:spPr bwMode="auto">
            <a:xfrm>
              <a:off x="2154" y="2617"/>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Clk</a:t>
              </a:r>
              <a:endParaRPr lang="en-AU" altLang="en-US" sz="1600"/>
            </a:p>
          </p:txBody>
        </p:sp>
        <p:sp>
          <p:nvSpPr>
            <p:cNvPr id="31" name="Text Box 32">
              <a:extLst>
                <a:ext uri="{FF2B5EF4-FFF2-40B4-BE49-F238E27FC236}">
                  <a16:creationId xmlns:a16="http://schemas.microsoft.com/office/drawing/2014/main" id="{251D7382-2C19-EF43-2239-FB68FFC70550}"/>
                </a:ext>
              </a:extLst>
            </p:cNvPr>
            <p:cNvSpPr txBox="1">
              <a:spLocks noChangeArrowheads="1"/>
            </p:cNvSpPr>
            <p:nvPr/>
          </p:nvSpPr>
          <p:spPr bwMode="auto">
            <a:xfrm>
              <a:off x="2154" y="2949"/>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D</a:t>
              </a:r>
              <a:endParaRPr lang="en-AU" altLang="en-US" sz="1600"/>
            </a:p>
          </p:txBody>
        </p:sp>
        <p:sp>
          <p:nvSpPr>
            <p:cNvPr id="32" name="Text Box 33">
              <a:extLst>
                <a:ext uri="{FF2B5EF4-FFF2-40B4-BE49-F238E27FC236}">
                  <a16:creationId xmlns:a16="http://schemas.microsoft.com/office/drawing/2014/main" id="{1B699AD1-7B3A-D465-07FB-DA0F6C1F0985}"/>
                </a:ext>
              </a:extLst>
            </p:cNvPr>
            <p:cNvSpPr txBox="1">
              <a:spLocks noChangeArrowheads="1"/>
            </p:cNvSpPr>
            <p:nvPr/>
          </p:nvSpPr>
          <p:spPr bwMode="auto">
            <a:xfrm>
              <a:off x="2154" y="3297"/>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Q</a:t>
              </a:r>
              <a:endParaRPr lang="en-AU" altLang="en-US" sz="1600"/>
            </a:p>
          </p:txBody>
        </p:sp>
        <p:sp>
          <p:nvSpPr>
            <p:cNvPr id="33" name="Freeform 34">
              <a:extLst>
                <a:ext uri="{FF2B5EF4-FFF2-40B4-BE49-F238E27FC236}">
                  <a16:creationId xmlns:a16="http://schemas.microsoft.com/office/drawing/2014/main" id="{B4000150-BFA8-1C91-4CE9-42949F9D728A}"/>
                </a:ext>
              </a:extLst>
            </p:cNvPr>
            <p:cNvSpPr/>
            <p:nvPr/>
          </p:nvSpPr>
          <p:spPr bwMode="auto">
            <a:xfrm>
              <a:off x="2531" y="2976"/>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Freeform 35">
              <a:extLst>
                <a:ext uri="{FF2B5EF4-FFF2-40B4-BE49-F238E27FC236}">
                  <a16:creationId xmlns:a16="http://schemas.microsoft.com/office/drawing/2014/main" id="{FBE48FB8-128D-FE4A-BC55-DAF909ADD362}"/>
                </a:ext>
              </a:extLst>
            </p:cNvPr>
            <p:cNvSpPr/>
            <p:nvPr/>
          </p:nvSpPr>
          <p:spPr bwMode="auto">
            <a:xfrm>
              <a:off x="3166" y="2976"/>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Freeform 36">
              <a:extLst>
                <a:ext uri="{FF2B5EF4-FFF2-40B4-BE49-F238E27FC236}">
                  <a16:creationId xmlns:a16="http://schemas.microsoft.com/office/drawing/2014/main" id="{567B3B3F-5240-8EA6-D917-147D61BDFB2E}"/>
                </a:ext>
              </a:extLst>
            </p:cNvPr>
            <p:cNvSpPr/>
            <p:nvPr/>
          </p:nvSpPr>
          <p:spPr bwMode="auto">
            <a:xfrm>
              <a:off x="3892"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6" name="Freeform 37">
              <a:extLst>
                <a:ext uri="{FF2B5EF4-FFF2-40B4-BE49-F238E27FC236}">
                  <a16:creationId xmlns:a16="http://schemas.microsoft.com/office/drawing/2014/main" id="{EAA1AD02-1C65-3A63-CEDE-7BF5BAD309DA}"/>
                </a:ext>
              </a:extLst>
            </p:cNvPr>
            <p:cNvSpPr/>
            <p:nvPr/>
          </p:nvSpPr>
          <p:spPr bwMode="auto">
            <a:xfrm>
              <a:off x="2803"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7" name="Freeform 38">
              <a:extLst>
                <a:ext uri="{FF2B5EF4-FFF2-40B4-BE49-F238E27FC236}">
                  <a16:creationId xmlns:a16="http://schemas.microsoft.com/office/drawing/2014/main" id="{C2029DAF-DB60-4926-6B59-AC9529BAAB14}"/>
                </a:ext>
              </a:extLst>
            </p:cNvPr>
            <p:cNvSpPr/>
            <p:nvPr/>
          </p:nvSpPr>
          <p:spPr bwMode="auto">
            <a:xfrm>
              <a:off x="2531" y="3340"/>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Freeform 39">
              <a:extLst>
                <a:ext uri="{FF2B5EF4-FFF2-40B4-BE49-F238E27FC236}">
                  <a16:creationId xmlns:a16="http://schemas.microsoft.com/office/drawing/2014/main" id="{007A088D-E7D4-CFFD-F2D3-718169848205}"/>
                </a:ext>
              </a:extLst>
            </p:cNvPr>
            <p:cNvSpPr/>
            <p:nvPr/>
          </p:nvSpPr>
          <p:spPr bwMode="auto">
            <a:xfrm>
              <a:off x="2712"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Freeform 40">
              <a:extLst>
                <a:ext uri="{FF2B5EF4-FFF2-40B4-BE49-F238E27FC236}">
                  <a16:creationId xmlns:a16="http://schemas.microsoft.com/office/drawing/2014/main" id="{4E0A39FA-7CF6-A134-FDC1-B583DE86B063}"/>
                </a:ext>
              </a:extLst>
            </p:cNvPr>
            <p:cNvSpPr/>
            <p:nvPr/>
          </p:nvSpPr>
          <p:spPr bwMode="auto">
            <a:xfrm>
              <a:off x="3801"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 name="Freeform 41">
              <a:extLst>
                <a:ext uri="{FF2B5EF4-FFF2-40B4-BE49-F238E27FC236}">
                  <a16:creationId xmlns:a16="http://schemas.microsoft.com/office/drawing/2014/main" id="{2C79BC09-C1F1-7EFA-4D56-9FC4100D0487}"/>
                </a:ext>
              </a:extLst>
            </p:cNvPr>
            <p:cNvSpPr/>
            <p:nvPr/>
          </p:nvSpPr>
          <p:spPr bwMode="auto">
            <a:xfrm>
              <a:off x="4980" y="3339"/>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 name="Freeform 42">
              <a:extLst>
                <a:ext uri="{FF2B5EF4-FFF2-40B4-BE49-F238E27FC236}">
                  <a16:creationId xmlns:a16="http://schemas.microsoft.com/office/drawing/2014/main" id="{70068377-3E85-F873-742D-F015A59887A8}"/>
                </a:ext>
              </a:extLst>
            </p:cNvPr>
            <p:cNvSpPr/>
            <p:nvPr/>
          </p:nvSpPr>
          <p:spPr bwMode="auto">
            <a:xfrm>
              <a:off x="4255" y="2976"/>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2" name="Freeform 43">
              <a:extLst>
                <a:ext uri="{FF2B5EF4-FFF2-40B4-BE49-F238E27FC236}">
                  <a16:creationId xmlns:a16="http://schemas.microsoft.com/office/drawing/2014/main" id="{95816D56-6476-D497-74EF-4A9CA3FEF46B}"/>
                </a:ext>
              </a:extLst>
            </p:cNvPr>
            <p:cNvSpPr/>
            <p:nvPr/>
          </p:nvSpPr>
          <p:spPr bwMode="auto">
            <a:xfrm>
              <a:off x="4890"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3" name="Line 15">
              <a:extLst>
                <a:ext uri="{FF2B5EF4-FFF2-40B4-BE49-F238E27FC236}">
                  <a16:creationId xmlns:a16="http://schemas.microsoft.com/office/drawing/2014/main" id="{4459C343-5A3A-6D74-EA74-64B38F38B3C9}"/>
                </a:ext>
              </a:extLst>
            </p:cNvPr>
            <p:cNvSpPr>
              <a:spLocks noChangeShapeType="1"/>
            </p:cNvSpPr>
            <p:nvPr/>
          </p:nvSpPr>
          <p:spPr bwMode="auto">
            <a:xfrm flipH="1">
              <a:off x="2712" y="2523"/>
              <a:ext cx="0" cy="1134"/>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4" name="Line 16">
              <a:extLst>
                <a:ext uri="{FF2B5EF4-FFF2-40B4-BE49-F238E27FC236}">
                  <a16:creationId xmlns:a16="http://schemas.microsoft.com/office/drawing/2014/main" id="{22FF1DAC-308A-674B-5432-22FB0F4A04DD}"/>
                </a:ext>
              </a:extLst>
            </p:cNvPr>
            <p:cNvSpPr>
              <a:spLocks noChangeShapeType="1"/>
            </p:cNvSpPr>
            <p:nvPr/>
          </p:nvSpPr>
          <p:spPr bwMode="auto">
            <a:xfrm flipH="1">
              <a:off x="3801" y="2523"/>
              <a:ext cx="0" cy="1134"/>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5" name="Line 17">
              <a:extLst>
                <a:ext uri="{FF2B5EF4-FFF2-40B4-BE49-F238E27FC236}">
                  <a16:creationId xmlns:a16="http://schemas.microsoft.com/office/drawing/2014/main" id="{FAE64628-C326-FC64-DEB5-3B06ECD7A219}"/>
                </a:ext>
              </a:extLst>
            </p:cNvPr>
            <p:cNvSpPr>
              <a:spLocks noChangeShapeType="1"/>
            </p:cNvSpPr>
            <p:nvPr/>
          </p:nvSpPr>
          <p:spPr bwMode="auto">
            <a:xfrm>
              <a:off x="4889" y="2523"/>
              <a:ext cx="1" cy="1134"/>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942721" y="3252960"/>
              <a:ext cx="3982320" cy="1086840"/>
            </p14:xfrm>
          </p:contentPart>
        </mc:Choice>
        <mc:Fallback>
          <p:pic>
            <p:nvPicPr>
              <p:cNvPr id="2" name="Ink 1"/>
              <p:cNvPicPr/>
              <p:nvPr/>
            </p:nvPicPr>
            <p:blipFill>
              <a:blip r:embed="rId3"/>
              <a:stretch>
                <a:fillRect/>
              </a:stretch>
            </p:blipFill>
            <p:spPr>
              <a:xfrm>
                <a:off x="3933361" y="3243600"/>
                <a:ext cx="4001040" cy="1105560"/>
              </a:xfrm>
              <a:prstGeom prst="rect">
                <a:avLst/>
              </a:prstGeom>
            </p:spPr>
          </p:pic>
        </mc:Fallback>
      </mc:AlternateContent>
    </p:spTree>
    <p:extLst>
      <p:ext uri="{BB962C8B-B14F-4D97-AF65-F5344CB8AC3E}">
        <p14:creationId xmlns:p14="http://schemas.microsoft.com/office/powerpoint/2010/main" val="1314808558"/>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11ADCCB-3A5A-D6E9-EF40-FF7407CDDF90}"/>
              </a:ext>
            </a:extLst>
          </p:cNvPr>
          <p:cNvSpPr>
            <a:spLocks noGrp="1" noChangeArrowheads="1"/>
          </p:cNvSpPr>
          <p:nvPr>
            <p:ph sz="quarter" idx="10"/>
          </p:nvPr>
        </p:nvSpPr>
        <p:spPr>
          <a:xfrm>
            <a:off x="406400" y="152400"/>
            <a:ext cx="8432800" cy="1143000"/>
          </a:xfrm>
        </p:spPr>
        <p:txBody>
          <a:bodyPr/>
          <a:lstStyle/>
          <a:p>
            <a:pPr eaLnBrk="1" hangingPunct="1"/>
            <a:r>
              <a:rPr lang="en-US" altLang="en-US"/>
              <a:t>Sequential Elements</a:t>
            </a:r>
            <a:endParaRPr lang="en-AU" altLang="en-US"/>
          </a:p>
        </p:txBody>
      </p:sp>
      <p:sp>
        <p:nvSpPr>
          <p:cNvPr id="4" name="Rectangle 3">
            <a:extLst>
              <a:ext uri="{FF2B5EF4-FFF2-40B4-BE49-F238E27FC236}">
                <a16:creationId xmlns:a16="http://schemas.microsoft.com/office/drawing/2014/main" id="{9BA9BA56-F697-0EDB-EF93-DE995DE510ED}"/>
              </a:ext>
            </a:extLst>
          </p:cNvPr>
          <p:cNvSpPr txBox="1">
            <a:spLocks noChangeArrowheads="1"/>
          </p:cNvSpPr>
          <p:nvPr/>
        </p:nvSpPr>
        <p:spPr>
          <a:xfrm>
            <a:off x="568325" y="1419152"/>
            <a:ext cx="8270875" cy="23034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Register with write control</a:t>
            </a:r>
          </a:p>
          <a:p>
            <a:pPr lvl="1"/>
            <a:r>
              <a:rPr lang="en-US" altLang="en-US"/>
              <a:t>Only updates on clock edge when write control input is 1</a:t>
            </a:r>
          </a:p>
          <a:p>
            <a:pPr lvl="1"/>
            <a:r>
              <a:rPr lang="en-US" altLang="en-US"/>
              <a:t>Used when stored value is required later</a:t>
            </a:r>
            <a:endParaRPr lang="en-AU" altLang="en-US"/>
          </a:p>
        </p:txBody>
      </p:sp>
      <p:grpSp>
        <p:nvGrpSpPr>
          <p:cNvPr id="5" name="Group 4">
            <a:extLst>
              <a:ext uri="{FF2B5EF4-FFF2-40B4-BE49-F238E27FC236}">
                <a16:creationId xmlns:a16="http://schemas.microsoft.com/office/drawing/2014/main" id="{09F044E9-F0A2-350B-145A-C7A41A3F6812}"/>
              </a:ext>
            </a:extLst>
          </p:cNvPr>
          <p:cNvGrpSpPr/>
          <p:nvPr/>
        </p:nvGrpSpPr>
        <p:grpSpPr>
          <a:xfrm>
            <a:off x="423862" y="4306901"/>
            <a:ext cx="2306638" cy="1223963"/>
            <a:chOff x="340" y="2750"/>
            <a:chExt cx="1453" cy="771"/>
          </a:xfrm>
        </p:grpSpPr>
        <p:sp>
          <p:nvSpPr>
            <p:cNvPr id="6" name="Rectangle 5">
              <a:extLst>
                <a:ext uri="{FF2B5EF4-FFF2-40B4-BE49-F238E27FC236}">
                  <a16:creationId xmlns:a16="http://schemas.microsoft.com/office/drawing/2014/main" id="{6F5C0D5C-739C-C569-BF8F-3DB90ABF1541}"/>
                </a:ext>
              </a:extLst>
            </p:cNvPr>
            <p:cNvSpPr>
              <a:spLocks noChangeArrowheads="1"/>
            </p:cNvSpPr>
            <p:nvPr/>
          </p:nvSpPr>
          <p:spPr bwMode="auto">
            <a:xfrm>
              <a:off x="930" y="2750"/>
              <a:ext cx="499" cy="771"/>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7" name="Line 6">
              <a:extLst>
                <a:ext uri="{FF2B5EF4-FFF2-40B4-BE49-F238E27FC236}">
                  <a16:creationId xmlns:a16="http://schemas.microsoft.com/office/drawing/2014/main" id="{AF0B040C-1B3F-920A-2E1B-538EC439EA25}"/>
                </a:ext>
              </a:extLst>
            </p:cNvPr>
            <p:cNvSpPr>
              <a:spLocks noChangeShapeType="1"/>
            </p:cNvSpPr>
            <p:nvPr/>
          </p:nvSpPr>
          <p:spPr bwMode="auto">
            <a:xfrm>
              <a:off x="794" y="2932"/>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Line 7">
              <a:extLst>
                <a:ext uri="{FF2B5EF4-FFF2-40B4-BE49-F238E27FC236}">
                  <a16:creationId xmlns:a16="http://schemas.microsoft.com/office/drawing/2014/main" id="{21301BF5-C87D-ABFF-2214-E3A6FC7D5765}"/>
                </a:ext>
              </a:extLst>
            </p:cNvPr>
            <p:cNvSpPr>
              <a:spLocks noChangeShapeType="1"/>
            </p:cNvSpPr>
            <p:nvPr/>
          </p:nvSpPr>
          <p:spPr bwMode="auto">
            <a:xfrm>
              <a:off x="794" y="3340"/>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 name="Line 8">
              <a:extLst>
                <a:ext uri="{FF2B5EF4-FFF2-40B4-BE49-F238E27FC236}">
                  <a16:creationId xmlns:a16="http://schemas.microsoft.com/office/drawing/2014/main" id="{6A92354D-5767-F7B3-D90F-98173AA4E909}"/>
                </a:ext>
              </a:extLst>
            </p:cNvPr>
            <p:cNvSpPr>
              <a:spLocks noChangeShapeType="1"/>
            </p:cNvSpPr>
            <p:nvPr/>
          </p:nvSpPr>
          <p:spPr bwMode="auto">
            <a:xfrm>
              <a:off x="1429" y="2932"/>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Text Box 9">
              <a:extLst>
                <a:ext uri="{FF2B5EF4-FFF2-40B4-BE49-F238E27FC236}">
                  <a16:creationId xmlns:a16="http://schemas.microsoft.com/office/drawing/2014/main" id="{06E75FD2-467C-7733-B248-8E907F67CD56}"/>
                </a:ext>
              </a:extLst>
            </p:cNvPr>
            <p:cNvSpPr txBox="1">
              <a:spLocks noChangeArrowheads="1"/>
            </p:cNvSpPr>
            <p:nvPr/>
          </p:nvSpPr>
          <p:spPr bwMode="auto">
            <a:xfrm>
              <a:off x="567" y="279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D</a:t>
              </a:r>
              <a:endParaRPr lang="en-AU" altLang="en-US" sz="1800"/>
            </a:p>
          </p:txBody>
        </p:sp>
        <p:sp>
          <p:nvSpPr>
            <p:cNvPr id="11" name="Text Box 10">
              <a:extLst>
                <a:ext uri="{FF2B5EF4-FFF2-40B4-BE49-F238E27FC236}">
                  <a16:creationId xmlns:a16="http://schemas.microsoft.com/office/drawing/2014/main" id="{C526574A-0602-7FE0-53B5-F568F87F1E43}"/>
                </a:ext>
              </a:extLst>
            </p:cNvPr>
            <p:cNvSpPr txBox="1">
              <a:spLocks noChangeArrowheads="1"/>
            </p:cNvSpPr>
            <p:nvPr/>
          </p:nvSpPr>
          <p:spPr bwMode="auto">
            <a:xfrm>
              <a:off x="476" y="3207"/>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Clk</a:t>
              </a:r>
              <a:endParaRPr lang="en-AU" altLang="en-US" sz="1800"/>
            </a:p>
          </p:txBody>
        </p:sp>
        <p:sp>
          <p:nvSpPr>
            <p:cNvPr id="12" name="Text Box 11">
              <a:extLst>
                <a:ext uri="{FF2B5EF4-FFF2-40B4-BE49-F238E27FC236}">
                  <a16:creationId xmlns:a16="http://schemas.microsoft.com/office/drawing/2014/main" id="{E178E810-3EA9-AE75-7967-FE21B4104B77}"/>
                </a:ext>
              </a:extLst>
            </p:cNvPr>
            <p:cNvSpPr txBox="1">
              <a:spLocks noChangeArrowheads="1"/>
            </p:cNvSpPr>
            <p:nvPr/>
          </p:nvSpPr>
          <p:spPr bwMode="auto">
            <a:xfrm>
              <a:off x="1565" y="2799"/>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Q</a:t>
              </a:r>
              <a:endParaRPr lang="en-AU" altLang="en-US" sz="1800"/>
            </a:p>
          </p:txBody>
        </p:sp>
        <p:sp>
          <p:nvSpPr>
            <p:cNvPr id="13" name="Line 12">
              <a:extLst>
                <a:ext uri="{FF2B5EF4-FFF2-40B4-BE49-F238E27FC236}">
                  <a16:creationId xmlns:a16="http://schemas.microsoft.com/office/drawing/2014/main" id="{A2D92A15-5171-803B-6198-A953B1A00088}"/>
                </a:ext>
              </a:extLst>
            </p:cNvPr>
            <p:cNvSpPr>
              <a:spLocks noChangeShapeType="1"/>
            </p:cNvSpPr>
            <p:nvPr/>
          </p:nvSpPr>
          <p:spPr bwMode="auto">
            <a:xfrm>
              <a:off x="930" y="3294"/>
              <a:ext cx="91" cy="4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 name="Line 13">
              <a:extLst>
                <a:ext uri="{FF2B5EF4-FFF2-40B4-BE49-F238E27FC236}">
                  <a16:creationId xmlns:a16="http://schemas.microsoft.com/office/drawing/2014/main" id="{5B812C64-5894-CB47-5EB2-7BEE82C64D16}"/>
                </a:ext>
              </a:extLst>
            </p:cNvPr>
            <p:cNvSpPr>
              <a:spLocks noChangeShapeType="1"/>
            </p:cNvSpPr>
            <p:nvPr/>
          </p:nvSpPr>
          <p:spPr bwMode="auto">
            <a:xfrm flipV="1">
              <a:off x="930" y="3340"/>
              <a:ext cx="91" cy="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Line 14">
              <a:extLst>
                <a:ext uri="{FF2B5EF4-FFF2-40B4-BE49-F238E27FC236}">
                  <a16:creationId xmlns:a16="http://schemas.microsoft.com/office/drawing/2014/main" id="{E3FEBDA3-F746-1D03-E3FF-C597F3B83DE4}"/>
                </a:ext>
              </a:extLst>
            </p:cNvPr>
            <p:cNvSpPr>
              <a:spLocks noChangeShapeType="1"/>
            </p:cNvSpPr>
            <p:nvPr/>
          </p:nvSpPr>
          <p:spPr bwMode="auto">
            <a:xfrm>
              <a:off x="793" y="3154"/>
              <a:ext cx="136"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Text Box 15">
              <a:extLst>
                <a:ext uri="{FF2B5EF4-FFF2-40B4-BE49-F238E27FC236}">
                  <a16:creationId xmlns:a16="http://schemas.microsoft.com/office/drawing/2014/main" id="{9D2C54E7-F8DF-691F-8BCA-67A6D7262D50}"/>
                </a:ext>
              </a:extLst>
            </p:cNvPr>
            <p:cNvSpPr txBox="1">
              <a:spLocks noChangeArrowheads="1"/>
            </p:cNvSpPr>
            <p:nvPr/>
          </p:nvSpPr>
          <p:spPr bwMode="auto">
            <a:xfrm>
              <a:off x="340" y="3021"/>
              <a:ext cx="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Write</a:t>
              </a:r>
              <a:endParaRPr lang="en-AU" altLang="en-US" sz="1800"/>
            </a:p>
          </p:txBody>
        </p:sp>
      </p:grpSp>
      <p:grpSp>
        <p:nvGrpSpPr>
          <p:cNvPr id="17" name="Group 52">
            <a:extLst>
              <a:ext uri="{FF2B5EF4-FFF2-40B4-BE49-F238E27FC236}">
                <a16:creationId xmlns:a16="http://schemas.microsoft.com/office/drawing/2014/main" id="{47A8B831-3BFE-8E33-BD7E-9FCDF3C1523E}"/>
              </a:ext>
            </a:extLst>
          </p:cNvPr>
          <p:cNvGrpSpPr/>
          <p:nvPr/>
        </p:nvGrpSpPr>
        <p:grpSpPr>
          <a:xfrm>
            <a:off x="3087687" y="3586176"/>
            <a:ext cx="4991100" cy="2376488"/>
            <a:chOff x="2004" y="2387"/>
            <a:chExt cx="3144" cy="1497"/>
          </a:xfrm>
        </p:grpSpPr>
        <p:sp>
          <p:nvSpPr>
            <p:cNvPr id="18" name="Line 20">
              <a:extLst>
                <a:ext uri="{FF2B5EF4-FFF2-40B4-BE49-F238E27FC236}">
                  <a16:creationId xmlns:a16="http://schemas.microsoft.com/office/drawing/2014/main" id="{7741ED0E-048F-02E7-7274-C51AC202D0C8}"/>
                </a:ext>
              </a:extLst>
            </p:cNvPr>
            <p:cNvSpPr>
              <a:spLocks noChangeShapeType="1"/>
            </p:cNvSpPr>
            <p:nvPr/>
          </p:nvSpPr>
          <p:spPr bwMode="auto">
            <a:xfrm>
              <a:off x="2517" y="2840"/>
              <a:ext cx="81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21">
              <a:extLst>
                <a:ext uri="{FF2B5EF4-FFF2-40B4-BE49-F238E27FC236}">
                  <a16:creationId xmlns:a16="http://schemas.microsoft.com/office/drawing/2014/main" id="{5876043F-8F32-2D12-40BF-5BDF62DDF63B}"/>
                </a:ext>
              </a:extLst>
            </p:cNvPr>
            <p:cNvSpPr>
              <a:spLocks noChangeShapeType="1"/>
            </p:cNvSpPr>
            <p:nvPr/>
          </p:nvSpPr>
          <p:spPr bwMode="auto">
            <a:xfrm flipH="1">
              <a:off x="3334" y="2840"/>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22">
              <a:extLst>
                <a:ext uri="{FF2B5EF4-FFF2-40B4-BE49-F238E27FC236}">
                  <a16:creationId xmlns:a16="http://schemas.microsoft.com/office/drawing/2014/main" id="{00C59710-3DC1-8894-9865-77076AE04A78}"/>
                </a:ext>
              </a:extLst>
            </p:cNvPr>
            <p:cNvSpPr>
              <a:spLocks noChangeShapeType="1"/>
            </p:cNvSpPr>
            <p:nvPr/>
          </p:nvSpPr>
          <p:spPr bwMode="auto">
            <a:xfrm>
              <a:off x="3334" y="3022"/>
              <a:ext cx="122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1" name="Line 23">
              <a:extLst>
                <a:ext uri="{FF2B5EF4-FFF2-40B4-BE49-F238E27FC236}">
                  <a16:creationId xmlns:a16="http://schemas.microsoft.com/office/drawing/2014/main" id="{27DD1FC3-7374-4140-A2F6-6D606EB76DCC}"/>
                </a:ext>
              </a:extLst>
            </p:cNvPr>
            <p:cNvSpPr>
              <a:spLocks noChangeShapeType="1"/>
            </p:cNvSpPr>
            <p:nvPr/>
          </p:nvSpPr>
          <p:spPr bwMode="auto">
            <a:xfrm flipH="1">
              <a:off x="4558" y="2840"/>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2" name="Line 24">
              <a:extLst>
                <a:ext uri="{FF2B5EF4-FFF2-40B4-BE49-F238E27FC236}">
                  <a16:creationId xmlns:a16="http://schemas.microsoft.com/office/drawing/2014/main" id="{CB240BDA-A85D-5051-7764-879AE09FEAF3}"/>
                </a:ext>
              </a:extLst>
            </p:cNvPr>
            <p:cNvSpPr>
              <a:spLocks noChangeShapeType="1"/>
            </p:cNvSpPr>
            <p:nvPr/>
          </p:nvSpPr>
          <p:spPr bwMode="auto">
            <a:xfrm flipV="1">
              <a:off x="4558" y="2840"/>
              <a:ext cx="54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3" name="Line 25">
              <a:extLst>
                <a:ext uri="{FF2B5EF4-FFF2-40B4-BE49-F238E27FC236}">
                  <a16:creationId xmlns:a16="http://schemas.microsoft.com/office/drawing/2014/main" id="{E0CAA3EE-CA20-C3B5-FE40-DDDA58937184}"/>
                </a:ext>
              </a:extLst>
            </p:cNvPr>
            <p:cNvSpPr>
              <a:spLocks noChangeShapeType="1"/>
            </p:cNvSpPr>
            <p:nvPr/>
          </p:nvSpPr>
          <p:spPr bwMode="auto">
            <a:xfrm>
              <a:off x="2517" y="3884"/>
              <a:ext cx="2631"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4" name="Line 26">
              <a:extLst>
                <a:ext uri="{FF2B5EF4-FFF2-40B4-BE49-F238E27FC236}">
                  <a16:creationId xmlns:a16="http://schemas.microsoft.com/office/drawing/2014/main" id="{C7DE41D1-A0D8-5F90-7312-9261FB821F9A}"/>
                </a:ext>
              </a:extLst>
            </p:cNvPr>
            <p:cNvSpPr>
              <a:spLocks noChangeShapeType="1"/>
            </p:cNvSpPr>
            <p:nvPr/>
          </p:nvSpPr>
          <p:spPr bwMode="auto">
            <a:xfrm flipH="1" flipV="1">
              <a:off x="2503" y="2387"/>
              <a:ext cx="14" cy="149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5" name="Text Box 27">
              <a:extLst>
                <a:ext uri="{FF2B5EF4-FFF2-40B4-BE49-F238E27FC236}">
                  <a16:creationId xmlns:a16="http://schemas.microsoft.com/office/drawing/2014/main" id="{46A31094-B502-87B6-5B04-21825E0B3F0C}"/>
                </a:ext>
              </a:extLst>
            </p:cNvPr>
            <p:cNvSpPr txBox="1">
              <a:spLocks noChangeArrowheads="1"/>
            </p:cNvSpPr>
            <p:nvPr/>
          </p:nvSpPr>
          <p:spPr bwMode="auto">
            <a:xfrm>
              <a:off x="2004" y="2844"/>
              <a:ext cx="4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Write</a:t>
              </a:r>
              <a:endParaRPr lang="en-AU" altLang="en-US" sz="1600"/>
            </a:p>
          </p:txBody>
        </p:sp>
        <p:sp>
          <p:nvSpPr>
            <p:cNvPr id="26" name="Text Box 28">
              <a:extLst>
                <a:ext uri="{FF2B5EF4-FFF2-40B4-BE49-F238E27FC236}">
                  <a16:creationId xmlns:a16="http://schemas.microsoft.com/office/drawing/2014/main" id="{FD48AC7C-3166-6847-AF20-A52D6A3F5D00}"/>
                </a:ext>
              </a:extLst>
            </p:cNvPr>
            <p:cNvSpPr txBox="1">
              <a:spLocks noChangeArrowheads="1"/>
            </p:cNvSpPr>
            <p:nvPr/>
          </p:nvSpPr>
          <p:spPr bwMode="auto">
            <a:xfrm>
              <a:off x="2140" y="3176"/>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D</a:t>
              </a:r>
              <a:endParaRPr lang="en-AU" altLang="en-US" sz="1600"/>
            </a:p>
          </p:txBody>
        </p:sp>
        <p:sp>
          <p:nvSpPr>
            <p:cNvPr id="27" name="Text Box 29">
              <a:extLst>
                <a:ext uri="{FF2B5EF4-FFF2-40B4-BE49-F238E27FC236}">
                  <a16:creationId xmlns:a16="http://schemas.microsoft.com/office/drawing/2014/main" id="{EB0FBA4E-5CA4-6528-1258-FF87DFD811B8}"/>
                </a:ext>
              </a:extLst>
            </p:cNvPr>
            <p:cNvSpPr txBox="1">
              <a:spLocks noChangeArrowheads="1"/>
            </p:cNvSpPr>
            <p:nvPr/>
          </p:nvSpPr>
          <p:spPr bwMode="auto">
            <a:xfrm>
              <a:off x="2140" y="3524"/>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Q</a:t>
              </a:r>
              <a:endParaRPr lang="en-AU" altLang="en-US" sz="1600"/>
            </a:p>
          </p:txBody>
        </p:sp>
        <p:sp>
          <p:nvSpPr>
            <p:cNvPr id="28" name="Freeform 30">
              <a:extLst>
                <a:ext uri="{FF2B5EF4-FFF2-40B4-BE49-F238E27FC236}">
                  <a16:creationId xmlns:a16="http://schemas.microsoft.com/office/drawing/2014/main" id="{0FD70218-77FD-C7DC-1851-C0E49A0BB55D}"/>
                </a:ext>
              </a:extLst>
            </p:cNvPr>
            <p:cNvSpPr/>
            <p:nvPr/>
          </p:nvSpPr>
          <p:spPr bwMode="auto">
            <a:xfrm>
              <a:off x="2517" y="3203"/>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9" name="Freeform 31">
              <a:extLst>
                <a:ext uri="{FF2B5EF4-FFF2-40B4-BE49-F238E27FC236}">
                  <a16:creationId xmlns:a16="http://schemas.microsoft.com/office/drawing/2014/main" id="{491DAA41-7A9B-C565-5057-20622C72C29A}"/>
                </a:ext>
              </a:extLst>
            </p:cNvPr>
            <p:cNvSpPr/>
            <p:nvPr/>
          </p:nvSpPr>
          <p:spPr bwMode="auto">
            <a:xfrm>
              <a:off x="3152" y="3203"/>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0" name="Freeform 32">
              <a:extLst>
                <a:ext uri="{FF2B5EF4-FFF2-40B4-BE49-F238E27FC236}">
                  <a16:creationId xmlns:a16="http://schemas.microsoft.com/office/drawing/2014/main" id="{3EB65243-FA19-E7FC-52F0-89CC753AE236}"/>
                </a:ext>
              </a:extLst>
            </p:cNvPr>
            <p:cNvSpPr/>
            <p:nvPr/>
          </p:nvSpPr>
          <p:spPr bwMode="auto">
            <a:xfrm>
              <a:off x="2517" y="3567"/>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Freeform 33">
              <a:extLst>
                <a:ext uri="{FF2B5EF4-FFF2-40B4-BE49-F238E27FC236}">
                  <a16:creationId xmlns:a16="http://schemas.microsoft.com/office/drawing/2014/main" id="{EDEC0E9E-69F0-C424-203B-ABB1398AD25D}"/>
                </a:ext>
              </a:extLst>
            </p:cNvPr>
            <p:cNvSpPr/>
            <p:nvPr/>
          </p:nvSpPr>
          <p:spPr bwMode="auto">
            <a:xfrm>
              <a:off x="2698"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Freeform 34">
              <a:extLst>
                <a:ext uri="{FF2B5EF4-FFF2-40B4-BE49-F238E27FC236}">
                  <a16:creationId xmlns:a16="http://schemas.microsoft.com/office/drawing/2014/main" id="{BE5874CB-36C3-FDE8-FBEE-74E37AC74EE4}"/>
                </a:ext>
              </a:extLst>
            </p:cNvPr>
            <p:cNvSpPr/>
            <p:nvPr/>
          </p:nvSpPr>
          <p:spPr bwMode="auto">
            <a:xfrm>
              <a:off x="2699"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Freeform 35">
              <a:extLst>
                <a:ext uri="{FF2B5EF4-FFF2-40B4-BE49-F238E27FC236}">
                  <a16:creationId xmlns:a16="http://schemas.microsoft.com/office/drawing/2014/main" id="{1DB51B12-CF45-90D3-DE09-881B5411EF6F}"/>
                </a:ext>
              </a:extLst>
            </p:cNvPr>
            <p:cNvSpPr/>
            <p:nvPr/>
          </p:nvSpPr>
          <p:spPr bwMode="auto">
            <a:xfrm>
              <a:off x="4966" y="3566"/>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Freeform 36">
              <a:extLst>
                <a:ext uri="{FF2B5EF4-FFF2-40B4-BE49-F238E27FC236}">
                  <a16:creationId xmlns:a16="http://schemas.microsoft.com/office/drawing/2014/main" id="{5D3174E3-F2D2-6A99-0CEB-65984DE48098}"/>
                </a:ext>
              </a:extLst>
            </p:cNvPr>
            <p:cNvSpPr/>
            <p:nvPr/>
          </p:nvSpPr>
          <p:spPr bwMode="auto">
            <a:xfrm>
              <a:off x="4241" y="3203"/>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Line 37">
              <a:extLst>
                <a:ext uri="{FF2B5EF4-FFF2-40B4-BE49-F238E27FC236}">
                  <a16:creationId xmlns:a16="http://schemas.microsoft.com/office/drawing/2014/main" id="{A0864F73-A4B5-DFD3-78A2-FBE1248EFD6D}"/>
                </a:ext>
              </a:extLst>
            </p:cNvPr>
            <p:cNvSpPr>
              <a:spLocks noChangeShapeType="1"/>
            </p:cNvSpPr>
            <p:nvPr/>
          </p:nvSpPr>
          <p:spPr bwMode="auto">
            <a:xfrm>
              <a:off x="2698" y="2478"/>
              <a:ext cx="5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6" name="Line 38">
              <a:extLst>
                <a:ext uri="{FF2B5EF4-FFF2-40B4-BE49-F238E27FC236}">
                  <a16:creationId xmlns:a16="http://schemas.microsoft.com/office/drawing/2014/main" id="{15EDD10E-D3B0-0BE8-847C-747182938062}"/>
                </a:ext>
              </a:extLst>
            </p:cNvPr>
            <p:cNvSpPr>
              <a:spLocks noChangeShapeType="1"/>
            </p:cNvSpPr>
            <p:nvPr/>
          </p:nvSpPr>
          <p:spPr bwMode="auto">
            <a:xfrm flipH="1">
              <a:off x="2698" y="2478"/>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7" name="Line 39">
              <a:extLst>
                <a:ext uri="{FF2B5EF4-FFF2-40B4-BE49-F238E27FC236}">
                  <a16:creationId xmlns:a16="http://schemas.microsoft.com/office/drawing/2014/main" id="{A44CEDDF-B24C-381C-1030-61BDDFF3BB8E}"/>
                </a:ext>
              </a:extLst>
            </p:cNvPr>
            <p:cNvSpPr>
              <a:spLocks noChangeShapeType="1"/>
            </p:cNvSpPr>
            <p:nvPr/>
          </p:nvSpPr>
          <p:spPr bwMode="auto">
            <a:xfrm flipH="1">
              <a:off x="3242" y="2478"/>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Line 40">
              <a:extLst>
                <a:ext uri="{FF2B5EF4-FFF2-40B4-BE49-F238E27FC236}">
                  <a16:creationId xmlns:a16="http://schemas.microsoft.com/office/drawing/2014/main" id="{A44D8CD8-4B36-68B4-FB53-3587A3E930E4}"/>
                </a:ext>
              </a:extLst>
            </p:cNvPr>
            <p:cNvSpPr>
              <a:spLocks noChangeShapeType="1"/>
            </p:cNvSpPr>
            <p:nvPr/>
          </p:nvSpPr>
          <p:spPr bwMode="auto">
            <a:xfrm>
              <a:off x="3242" y="2659"/>
              <a:ext cx="5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Line 41">
              <a:extLst>
                <a:ext uri="{FF2B5EF4-FFF2-40B4-BE49-F238E27FC236}">
                  <a16:creationId xmlns:a16="http://schemas.microsoft.com/office/drawing/2014/main" id="{F5BA3BD8-5B7E-6DE6-B07C-4CDBA291B2BF}"/>
                </a:ext>
              </a:extLst>
            </p:cNvPr>
            <p:cNvSpPr>
              <a:spLocks noChangeShapeType="1"/>
            </p:cNvSpPr>
            <p:nvPr/>
          </p:nvSpPr>
          <p:spPr bwMode="auto">
            <a:xfrm>
              <a:off x="2517" y="2659"/>
              <a:ext cx="18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 name="Line 42">
              <a:extLst>
                <a:ext uri="{FF2B5EF4-FFF2-40B4-BE49-F238E27FC236}">
                  <a16:creationId xmlns:a16="http://schemas.microsoft.com/office/drawing/2014/main" id="{9D56D926-6AAB-DF05-720E-7694408C95F2}"/>
                </a:ext>
              </a:extLst>
            </p:cNvPr>
            <p:cNvSpPr>
              <a:spLocks noChangeShapeType="1"/>
            </p:cNvSpPr>
            <p:nvPr/>
          </p:nvSpPr>
          <p:spPr bwMode="auto">
            <a:xfrm>
              <a:off x="3787" y="2478"/>
              <a:ext cx="5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 name="Line 43">
              <a:extLst>
                <a:ext uri="{FF2B5EF4-FFF2-40B4-BE49-F238E27FC236}">
                  <a16:creationId xmlns:a16="http://schemas.microsoft.com/office/drawing/2014/main" id="{D13567A3-7E24-AE77-B6F2-D391DD92602A}"/>
                </a:ext>
              </a:extLst>
            </p:cNvPr>
            <p:cNvSpPr>
              <a:spLocks noChangeShapeType="1"/>
            </p:cNvSpPr>
            <p:nvPr/>
          </p:nvSpPr>
          <p:spPr bwMode="auto">
            <a:xfrm flipH="1">
              <a:off x="3787" y="2478"/>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2" name="Line 44">
              <a:extLst>
                <a:ext uri="{FF2B5EF4-FFF2-40B4-BE49-F238E27FC236}">
                  <a16:creationId xmlns:a16="http://schemas.microsoft.com/office/drawing/2014/main" id="{AF217130-4389-A290-C5EE-40F38654668F}"/>
                </a:ext>
              </a:extLst>
            </p:cNvPr>
            <p:cNvSpPr>
              <a:spLocks noChangeShapeType="1"/>
            </p:cNvSpPr>
            <p:nvPr/>
          </p:nvSpPr>
          <p:spPr bwMode="auto">
            <a:xfrm flipH="1">
              <a:off x="4331" y="2478"/>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3" name="Line 45">
              <a:extLst>
                <a:ext uri="{FF2B5EF4-FFF2-40B4-BE49-F238E27FC236}">
                  <a16:creationId xmlns:a16="http://schemas.microsoft.com/office/drawing/2014/main" id="{A1A8A0B1-7B6A-A57C-D995-289876FFDD02}"/>
                </a:ext>
              </a:extLst>
            </p:cNvPr>
            <p:cNvSpPr>
              <a:spLocks noChangeShapeType="1"/>
            </p:cNvSpPr>
            <p:nvPr/>
          </p:nvSpPr>
          <p:spPr bwMode="auto">
            <a:xfrm>
              <a:off x="4331" y="2659"/>
              <a:ext cx="5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4" name="Line 46">
              <a:extLst>
                <a:ext uri="{FF2B5EF4-FFF2-40B4-BE49-F238E27FC236}">
                  <a16:creationId xmlns:a16="http://schemas.microsoft.com/office/drawing/2014/main" id="{181D2671-5241-EA28-BE0F-D98C7C4707DA}"/>
                </a:ext>
              </a:extLst>
            </p:cNvPr>
            <p:cNvSpPr>
              <a:spLocks noChangeShapeType="1"/>
            </p:cNvSpPr>
            <p:nvPr/>
          </p:nvSpPr>
          <p:spPr bwMode="auto">
            <a:xfrm flipH="1">
              <a:off x="4875" y="2478"/>
              <a:ext cx="0" cy="1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5" name="Line 47">
              <a:extLst>
                <a:ext uri="{FF2B5EF4-FFF2-40B4-BE49-F238E27FC236}">
                  <a16:creationId xmlns:a16="http://schemas.microsoft.com/office/drawing/2014/main" id="{CBA1054F-0BE8-DEA5-D0CC-A63A3F2D9ECA}"/>
                </a:ext>
              </a:extLst>
            </p:cNvPr>
            <p:cNvSpPr>
              <a:spLocks noChangeShapeType="1"/>
            </p:cNvSpPr>
            <p:nvPr/>
          </p:nvSpPr>
          <p:spPr bwMode="auto">
            <a:xfrm flipV="1">
              <a:off x="4876" y="2477"/>
              <a:ext cx="227" cy="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6" name="Text Box 48">
              <a:extLst>
                <a:ext uri="{FF2B5EF4-FFF2-40B4-BE49-F238E27FC236}">
                  <a16:creationId xmlns:a16="http://schemas.microsoft.com/office/drawing/2014/main" id="{E0058676-5AA4-5858-508E-0BD7923131C2}"/>
                </a:ext>
              </a:extLst>
            </p:cNvPr>
            <p:cNvSpPr txBox="1">
              <a:spLocks noChangeArrowheads="1"/>
            </p:cNvSpPr>
            <p:nvPr/>
          </p:nvSpPr>
          <p:spPr bwMode="auto">
            <a:xfrm>
              <a:off x="2140" y="2481"/>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Clk</a:t>
              </a:r>
              <a:endParaRPr lang="en-AU" altLang="en-US" sz="1600"/>
            </a:p>
          </p:txBody>
        </p:sp>
        <p:sp>
          <p:nvSpPr>
            <p:cNvPr id="47" name="Freeform 49">
              <a:extLst>
                <a:ext uri="{FF2B5EF4-FFF2-40B4-BE49-F238E27FC236}">
                  <a16:creationId xmlns:a16="http://schemas.microsoft.com/office/drawing/2014/main" id="{90D01039-CC27-CC5F-90F0-5C8C17D6EF86}"/>
                </a:ext>
              </a:extLst>
            </p:cNvPr>
            <p:cNvSpPr/>
            <p:nvPr/>
          </p:nvSpPr>
          <p:spPr bwMode="auto">
            <a:xfrm>
              <a:off x="2789" y="3566"/>
              <a:ext cx="2178" cy="182"/>
            </a:xfrm>
            <a:custGeom>
              <a:avLst/>
              <a:gdLst>
                <a:gd name="T0" fmla="*/ 0 w 2178"/>
                <a:gd name="T1" fmla="*/ 91 h 182"/>
                <a:gd name="T2" fmla="*/ 46 w 2178"/>
                <a:gd name="T3" fmla="*/ 0 h 182"/>
                <a:gd name="T4" fmla="*/ 2132 w 2178"/>
                <a:gd name="T5" fmla="*/ 0 h 182"/>
                <a:gd name="T6" fmla="*/ 2178 w 2178"/>
                <a:gd name="T7" fmla="*/ 91 h 182"/>
                <a:gd name="T8" fmla="*/ 2132 w 2178"/>
                <a:gd name="T9" fmla="*/ 182 h 182"/>
                <a:gd name="T10" fmla="*/ 46 w 2178"/>
                <a:gd name="T11" fmla="*/ 182 h 182"/>
                <a:gd name="T12" fmla="*/ 0 w 2178"/>
                <a:gd name="T13" fmla="*/ 91 h 182"/>
                <a:gd name="T14" fmla="*/ 0 60000 65536"/>
                <a:gd name="T15" fmla="*/ 0 60000 65536"/>
                <a:gd name="T16" fmla="*/ 0 60000 65536"/>
                <a:gd name="T17" fmla="*/ 0 60000 65536"/>
                <a:gd name="T18" fmla="*/ 0 60000 65536"/>
                <a:gd name="T19" fmla="*/ 0 60000 65536"/>
                <a:gd name="T20" fmla="*/ 0 60000 65536"/>
                <a:gd name="T21" fmla="*/ 0 w 2178"/>
                <a:gd name="T22" fmla="*/ 0 h 182"/>
                <a:gd name="T23" fmla="*/ 2178 w 2178"/>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8" h="182">
                  <a:moveTo>
                    <a:pt x="0" y="91"/>
                  </a:moveTo>
                  <a:lnTo>
                    <a:pt x="46" y="0"/>
                  </a:lnTo>
                  <a:lnTo>
                    <a:pt x="2132" y="0"/>
                  </a:lnTo>
                  <a:lnTo>
                    <a:pt x="2178" y="91"/>
                  </a:lnTo>
                  <a:lnTo>
                    <a:pt x="2132" y="182"/>
                  </a:lnTo>
                  <a:lnTo>
                    <a:pt x="46" y="182"/>
                  </a:lnTo>
                  <a:lnTo>
                    <a:pt x="0" y="91"/>
                  </a:lnTo>
                  <a:close/>
                </a:path>
              </a:pathLst>
            </a:custGeom>
            <a:solidFill>
              <a:schemeClr val="hlink"/>
            </a:solidFill>
            <a:ln w="952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Freeform 50">
              <a:extLst>
                <a:ext uri="{FF2B5EF4-FFF2-40B4-BE49-F238E27FC236}">
                  <a16:creationId xmlns:a16="http://schemas.microsoft.com/office/drawing/2014/main" id="{ECB29071-09C4-CC04-BCF0-14FE19B5531F}"/>
                </a:ext>
              </a:extLst>
            </p:cNvPr>
            <p:cNvSpPr/>
            <p:nvPr/>
          </p:nvSpPr>
          <p:spPr bwMode="auto">
            <a:xfrm>
              <a:off x="4875"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 name="Freeform 51">
              <a:extLst>
                <a:ext uri="{FF2B5EF4-FFF2-40B4-BE49-F238E27FC236}">
                  <a16:creationId xmlns:a16="http://schemas.microsoft.com/office/drawing/2014/main" id="{57E5092A-F87D-F026-7E4A-14A51CD82EBE}"/>
                </a:ext>
              </a:extLst>
            </p:cNvPr>
            <p:cNvSpPr/>
            <p:nvPr/>
          </p:nvSpPr>
          <p:spPr bwMode="auto">
            <a:xfrm>
              <a:off x="4876"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 name="Line 17">
              <a:extLst>
                <a:ext uri="{FF2B5EF4-FFF2-40B4-BE49-F238E27FC236}">
                  <a16:creationId xmlns:a16="http://schemas.microsoft.com/office/drawing/2014/main" id="{603BC496-6D22-13A1-9846-D107C0789471}"/>
                </a:ext>
              </a:extLst>
            </p:cNvPr>
            <p:cNvSpPr>
              <a:spLocks noChangeShapeType="1"/>
            </p:cNvSpPr>
            <p:nvPr/>
          </p:nvSpPr>
          <p:spPr bwMode="auto">
            <a:xfrm flipH="1">
              <a:off x="2698" y="2387"/>
              <a:ext cx="0" cy="149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 name="Line 18">
              <a:extLst>
                <a:ext uri="{FF2B5EF4-FFF2-40B4-BE49-F238E27FC236}">
                  <a16:creationId xmlns:a16="http://schemas.microsoft.com/office/drawing/2014/main" id="{B628A4EC-6F5B-F90C-BAFC-BAD2523D524B}"/>
                </a:ext>
              </a:extLst>
            </p:cNvPr>
            <p:cNvSpPr>
              <a:spLocks noChangeShapeType="1"/>
            </p:cNvSpPr>
            <p:nvPr/>
          </p:nvSpPr>
          <p:spPr bwMode="auto">
            <a:xfrm flipH="1">
              <a:off x="3787" y="2387"/>
              <a:ext cx="0" cy="149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2" name="Line 19">
              <a:extLst>
                <a:ext uri="{FF2B5EF4-FFF2-40B4-BE49-F238E27FC236}">
                  <a16:creationId xmlns:a16="http://schemas.microsoft.com/office/drawing/2014/main" id="{F5A16666-18BF-63E3-C29C-EA1A507E564A}"/>
                </a:ext>
              </a:extLst>
            </p:cNvPr>
            <p:cNvSpPr>
              <a:spLocks noChangeShapeType="1"/>
            </p:cNvSpPr>
            <p:nvPr/>
          </p:nvSpPr>
          <p:spPr bwMode="auto">
            <a:xfrm>
              <a:off x="4875" y="2387"/>
              <a:ext cx="1" cy="149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996640" y="4555800"/>
              <a:ext cx="950760" cy="96120"/>
            </p14:xfrm>
          </p:contentPart>
        </mc:Choice>
        <mc:Fallback>
          <p:pic>
            <p:nvPicPr>
              <p:cNvPr id="3" name="Ink 2"/>
              <p:cNvPicPr/>
              <p:nvPr/>
            </p:nvPicPr>
            <p:blipFill>
              <a:blip r:embed="rId3"/>
              <a:stretch>
                <a:fillRect/>
              </a:stretch>
            </p:blipFill>
            <p:spPr>
              <a:xfrm>
                <a:off x="2987280" y="4546440"/>
                <a:ext cx="969480" cy="114840"/>
              </a:xfrm>
              <a:prstGeom prst="rect">
                <a:avLst/>
              </a:prstGeom>
            </p:spPr>
          </p:pic>
        </mc:Fallback>
      </mc:AlternateContent>
    </p:spTree>
    <p:extLst>
      <p:ext uri="{BB962C8B-B14F-4D97-AF65-F5344CB8AC3E}">
        <p14:creationId xmlns:p14="http://schemas.microsoft.com/office/powerpoint/2010/main" val="261044783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24F7B69-5609-E429-63FF-6DE3D657F407}"/>
              </a:ext>
            </a:extLst>
          </p:cNvPr>
          <p:cNvSpPr>
            <a:spLocks noGrp="1" noChangeArrowheads="1"/>
          </p:cNvSpPr>
          <p:nvPr>
            <p:ph sz="quarter" idx="10"/>
          </p:nvPr>
        </p:nvSpPr>
        <p:spPr>
          <a:xfrm>
            <a:off x="406400" y="152400"/>
            <a:ext cx="8432800" cy="1143000"/>
          </a:xfrm>
        </p:spPr>
        <p:txBody>
          <a:bodyPr/>
          <a:lstStyle/>
          <a:p>
            <a:pPr eaLnBrk="1" hangingPunct="1"/>
            <a:r>
              <a:rPr lang="en-US" altLang="en-US"/>
              <a:t>Clocking Methodology</a:t>
            </a:r>
            <a:endParaRPr lang="en-AU" altLang="en-US"/>
          </a:p>
        </p:txBody>
      </p:sp>
      <p:sp>
        <p:nvSpPr>
          <p:cNvPr id="8" name="Rectangle 3">
            <a:extLst>
              <a:ext uri="{FF2B5EF4-FFF2-40B4-BE49-F238E27FC236}">
                <a16:creationId xmlns:a16="http://schemas.microsoft.com/office/drawing/2014/main" id="{A9D18029-2A97-5582-2385-35C55B4A9205}"/>
              </a:ext>
            </a:extLst>
          </p:cNvPr>
          <p:cNvSpPr txBox="1">
            <a:spLocks noChangeArrowheads="1"/>
          </p:cNvSpPr>
          <p:nvPr/>
        </p:nvSpPr>
        <p:spPr>
          <a:xfrm>
            <a:off x="406400" y="1544987"/>
            <a:ext cx="8270875" cy="284162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Combinational logic transforms data during clock cycles</a:t>
            </a:r>
          </a:p>
          <a:p>
            <a:pPr lvl="1">
              <a:lnSpc>
                <a:spcPct val="90000"/>
              </a:lnSpc>
            </a:pPr>
            <a:r>
              <a:rPr lang="en-US" altLang="en-US"/>
              <a:t>Between clock edges</a:t>
            </a:r>
          </a:p>
          <a:p>
            <a:pPr lvl="1">
              <a:lnSpc>
                <a:spcPct val="90000"/>
              </a:lnSpc>
            </a:pPr>
            <a:r>
              <a:rPr lang="en-US" altLang="en-US"/>
              <a:t>Input from state elements, output to state element</a:t>
            </a:r>
          </a:p>
          <a:p>
            <a:pPr lvl="1">
              <a:lnSpc>
                <a:spcPct val="90000"/>
              </a:lnSpc>
            </a:pPr>
            <a:r>
              <a:rPr lang="en-US" altLang="en-US"/>
              <a:t>Longest delay determines clock period</a:t>
            </a:r>
            <a:endParaRPr lang="en-AU" altLang="en-US"/>
          </a:p>
        </p:txBody>
      </p:sp>
      <p:pic>
        <p:nvPicPr>
          <p:cNvPr id="9" name="Picture 6" descr="f04-04-P374493">
            <a:extLst>
              <a:ext uri="{FF2B5EF4-FFF2-40B4-BE49-F238E27FC236}">
                <a16:creationId xmlns:a16="http://schemas.microsoft.com/office/drawing/2014/main" id="{EAC13EC8-A565-26D4-123A-4EC6502EC8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3460" y="3827863"/>
            <a:ext cx="488889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f04-03-P374493">
            <a:extLst>
              <a:ext uri="{FF2B5EF4-FFF2-40B4-BE49-F238E27FC236}">
                <a16:creationId xmlns:a16="http://schemas.microsoft.com/office/drawing/2014/main" id="{8821EFD1-7C8D-36AF-496F-1ABEAA2AED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521" y="3686175"/>
            <a:ext cx="5243392" cy="154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084774"/>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95EF5F5-58F8-93DB-A106-972FD468F121}"/>
              </a:ext>
            </a:extLst>
          </p:cNvPr>
          <p:cNvSpPr>
            <a:spLocks noGrp="1" noChangeArrowheads="1"/>
          </p:cNvSpPr>
          <p:nvPr>
            <p:ph sz="quarter" idx="10"/>
          </p:nvPr>
        </p:nvSpPr>
        <p:spPr>
          <a:xfrm>
            <a:off x="406400" y="152400"/>
            <a:ext cx="8432800" cy="1143000"/>
          </a:xfrm>
        </p:spPr>
        <p:txBody>
          <a:bodyPr/>
          <a:lstStyle/>
          <a:p>
            <a:pPr eaLnBrk="1" hangingPunct="1"/>
            <a:r>
              <a:rPr lang="en-US" altLang="en-US"/>
              <a:t>Building a Datapath</a:t>
            </a:r>
            <a:endParaRPr lang="en-AU" altLang="en-US"/>
          </a:p>
        </p:txBody>
      </p:sp>
      <p:sp>
        <p:nvSpPr>
          <p:cNvPr id="4" name="Rectangle 3">
            <a:extLst>
              <a:ext uri="{FF2B5EF4-FFF2-40B4-BE49-F238E27FC236}">
                <a16:creationId xmlns:a16="http://schemas.microsoft.com/office/drawing/2014/main" id="{704F37D5-DD98-5DAD-3306-B50794B7E22B}"/>
              </a:ext>
            </a:extLst>
          </p:cNvPr>
          <p:cNvSpPr txBox="1">
            <a:spLocks noChangeArrowheads="1"/>
          </p:cNvSpPr>
          <p:nvPr/>
        </p:nvSpPr>
        <p:spPr>
          <a:xfrm>
            <a:off x="406400" y="1402375"/>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Datapath</a:t>
            </a:r>
          </a:p>
          <a:p>
            <a:pPr lvl="1"/>
            <a:r>
              <a:rPr lang="en-US" altLang="en-US"/>
              <a:t>Elements that process data and addresses</a:t>
            </a:r>
            <a:br>
              <a:rPr lang="en-US" altLang="en-US"/>
            </a:br>
            <a:r>
              <a:rPr lang="en-US" altLang="en-US"/>
              <a:t>in the CPU</a:t>
            </a:r>
          </a:p>
          <a:p>
            <a:pPr lvl="2"/>
            <a:r>
              <a:rPr lang="en-US" altLang="en-US"/>
              <a:t>Registers, ALUs, mux’s, memories, …</a:t>
            </a:r>
          </a:p>
          <a:p>
            <a:r>
              <a:rPr lang="en-US" altLang="en-US"/>
              <a:t>We will build a MIPS datapath incrementally</a:t>
            </a:r>
          </a:p>
          <a:p>
            <a:pPr lvl="1"/>
            <a:r>
              <a:rPr lang="en-US" altLang="en-US"/>
              <a:t>Refining the overview design</a:t>
            </a:r>
            <a:endParaRPr lang="en-AU" altLang="en-US"/>
          </a:p>
        </p:txBody>
      </p:sp>
    </p:spTree>
    <p:extLst>
      <p:ext uri="{BB962C8B-B14F-4D97-AF65-F5344CB8AC3E}">
        <p14:creationId xmlns:p14="http://schemas.microsoft.com/office/powerpoint/2010/main" val="334606292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C6AE9DF-C7D9-157E-BDCB-3898880F264B}"/>
              </a:ext>
            </a:extLst>
          </p:cNvPr>
          <p:cNvSpPr>
            <a:spLocks noGrp="1" noChangeArrowheads="1"/>
          </p:cNvSpPr>
          <p:nvPr>
            <p:ph sz="quarter" idx="10"/>
          </p:nvPr>
        </p:nvSpPr>
        <p:spPr>
          <a:xfrm>
            <a:off x="406400" y="152400"/>
            <a:ext cx="8432800" cy="1143000"/>
          </a:xfrm>
        </p:spPr>
        <p:txBody>
          <a:bodyPr/>
          <a:lstStyle/>
          <a:p>
            <a:pPr eaLnBrk="1" hangingPunct="1"/>
            <a:r>
              <a:rPr lang="en-US" altLang="en-US"/>
              <a:t>Instruction Fetch</a:t>
            </a:r>
            <a:endParaRPr lang="en-AU" altLang="en-US"/>
          </a:p>
        </p:txBody>
      </p:sp>
      <p:sp>
        <p:nvSpPr>
          <p:cNvPr id="4" name="AutoShape 4">
            <a:extLst>
              <a:ext uri="{FF2B5EF4-FFF2-40B4-BE49-F238E27FC236}">
                <a16:creationId xmlns:a16="http://schemas.microsoft.com/office/drawing/2014/main" id="{A92B4DBA-7B92-1DC5-148B-12EFBBDA46DE}"/>
              </a:ext>
            </a:extLst>
          </p:cNvPr>
          <p:cNvSpPr/>
          <p:nvPr/>
        </p:nvSpPr>
        <p:spPr bwMode="auto">
          <a:xfrm>
            <a:off x="216906" y="4579676"/>
            <a:ext cx="914400" cy="609600"/>
          </a:xfrm>
          <a:prstGeom prst="borderCallout1">
            <a:avLst>
              <a:gd name="adj1" fmla="val 18750"/>
              <a:gd name="adj2" fmla="val 108333"/>
              <a:gd name="adj3" fmla="val -16667"/>
              <a:gd name="adj4" fmla="val 171356"/>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32-bit register</a:t>
            </a:r>
            <a:endParaRPr lang="en-AU" altLang="en-US" sz="1600"/>
          </a:p>
        </p:txBody>
      </p:sp>
      <p:sp>
        <p:nvSpPr>
          <p:cNvPr id="5" name="AutoShape 5">
            <a:extLst>
              <a:ext uri="{FF2B5EF4-FFF2-40B4-BE49-F238E27FC236}">
                <a16:creationId xmlns:a16="http://schemas.microsoft.com/office/drawing/2014/main" id="{1B1DEAAA-2235-8C4E-F9C9-26E0FCF3CFD1}"/>
              </a:ext>
            </a:extLst>
          </p:cNvPr>
          <p:cNvSpPr/>
          <p:nvPr/>
        </p:nvSpPr>
        <p:spPr bwMode="auto">
          <a:xfrm>
            <a:off x="6914568" y="4003413"/>
            <a:ext cx="1439863" cy="863600"/>
          </a:xfrm>
          <a:prstGeom prst="borderCallout1">
            <a:avLst>
              <a:gd name="adj1" fmla="val 13236"/>
              <a:gd name="adj2" fmla="val -5292"/>
              <a:gd name="adj3" fmla="val -41912"/>
              <a:gd name="adj4" fmla="val -55458"/>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Increment by 4 for next instruction</a:t>
            </a:r>
            <a:endParaRPr lang="en-AU" altLang="en-US" sz="1600"/>
          </a:p>
        </p:txBody>
      </p:sp>
      <p:pic>
        <p:nvPicPr>
          <p:cNvPr id="6" name="Picture 6" descr="f04-06-P374493">
            <a:extLst>
              <a:ext uri="{FF2B5EF4-FFF2-40B4-BE49-F238E27FC236}">
                <a16:creationId xmlns:a16="http://schemas.microsoft.com/office/drawing/2014/main" id="{29FCEF34-57FE-5CC6-ACAD-9404E74FF6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29793" y="1771388"/>
            <a:ext cx="51435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524960" y="1172520"/>
              <a:ext cx="5547240" cy="3992400"/>
            </p14:xfrm>
          </p:contentPart>
        </mc:Choice>
        <mc:Fallback>
          <p:pic>
            <p:nvPicPr>
              <p:cNvPr id="3" name="Ink 2"/>
              <p:cNvPicPr/>
              <p:nvPr/>
            </p:nvPicPr>
            <p:blipFill>
              <a:blip r:embed="rId4"/>
              <a:stretch>
                <a:fillRect/>
              </a:stretch>
            </p:blipFill>
            <p:spPr>
              <a:xfrm>
                <a:off x="1515600" y="1163160"/>
                <a:ext cx="5565960" cy="4011120"/>
              </a:xfrm>
              <a:prstGeom prst="rect">
                <a:avLst/>
              </a:prstGeom>
            </p:spPr>
          </p:pic>
        </mc:Fallback>
      </mc:AlternateContent>
    </p:spTree>
    <p:extLst>
      <p:ext uri="{BB962C8B-B14F-4D97-AF65-F5344CB8AC3E}">
        <p14:creationId xmlns:p14="http://schemas.microsoft.com/office/powerpoint/2010/main" val="4174748237"/>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26369FD-0211-E00E-3CAD-B8DCA654135B}"/>
              </a:ext>
            </a:extLst>
          </p:cNvPr>
          <p:cNvSpPr>
            <a:spLocks noGrp="1" noChangeArrowheads="1"/>
          </p:cNvSpPr>
          <p:nvPr>
            <p:ph sz="quarter" idx="10"/>
          </p:nvPr>
        </p:nvSpPr>
        <p:spPr>
          <a:xfrm>
            <a:off x="406400" y="152400"/>
            <a:ext cx="8432800" cy="1143000"/>
          </a:xfrm>
        </p:spPr>
        <p:txBody>
          <a:bodyPr/>
          <a:lstStyle/>
          <a:p>
            <a:pPr eaLnBrk="1" hangingPunct="1"/>
            <a:r>
              <a:rPr lang="en-US" altLang="en-US"/>
              <a:t>R-Format Instructions</a:t>
            </a:r>
            <a:endParaRPr lang="en-AU" altLang="en-US"/>
          </a:p>
        </p:txBody>
      </p:sp>
      <p:pic>
        <p:nvPicPr>
          <p:cNvPr id="4" name="Picture 6" descr="f04-07-P374493">
            <a:extLst>
              <a:ext uri="{FF2B5EF4-FFF2-40B4-BE49-F238E27FC236}">
                <a16:creationId xmlns:a16="http://schemas.microsoft.com/office/drawing/2014/main" id="{4F35370D-D96F-1164-E97D-9778A2F61A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4100" y="3603319"/>
            <a:ext cx="6316662"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B00D3F81-C910-5521-93AC-35C6AEFB87FC}"/>
              </a:ext>
            </a:extLst>
          </p:cNvPr>
          <p:cNvSpPr txBox="1">
            <a:spLocks noChangeArrowheads="1"/>
          </p:cNvSpPr>
          <p:nvPr/>
        </p:nvSpPr>
        <p:spPr>
          <a:xfrm>
            <a:off x="406400" y="1444319"/>
            <a:ext cx="8270875" cy="19208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Read two register operands</a:t>
            </a:r>
          </a:p>
          <a:p>
            <a:r>
              <a:rPr lang="en-US" altLang="en-US"/>
              <a:t>Perform arithmetic/logical operation</a:t>
            </a:r>
          </a:p>
          <a:p>
            <a:r>
              <a:rPr lang="en-US" altLang="en-US"/>
              <a:t>Write register result</a:t>
            </a:r>
            <a:endParaRPr lang="en-AU" altLang="en-US"/>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005280" y="3242160"/>
              <a:ext cx="1926000" cy="1883520"/>
            </p14:xfrm>
          </p:contentPart>
        </mc:Choice>
        <mc:Fallback>
          <p:pic>
            <p:nvPicPr>
              <p:cNvPr id="3" name="Ink 2"/>
              <p:cNvPicPr/>
              <p:nvPr/>
            </p:nvPicPr>
            <p:blipFill>
              <a:blip r:embed="rId4"/>
              <a:stretch>
                <a:fillRect/>
              </a:stretch>
            </p:blipFill>
            <p:spPr>
              <a:xfrm>
                <a:off x="2995920" y="3232800"/>
                <a:ext cx="1944720" cy="1902240"/>
              </a:xfrm>
              <a:prstGeom prst="rect">
                <a:avLst/>
              </a:prstGeom>
            </p:spPr>
          </p:pic>
        </mc:Fallback>
      </mc:AlternateContent>
    </p:spTree>
    <p:extLst>
      <p:ext uri="{BB962C8B-B14F-4D97-AF65-F5344CB8AC3E}">
        <p14:creationId xmlns:p14="http://schemas.microsoft.com/office/powerpoint/2010/main" val="4281276682"/>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14: The Processor: Full datapath</a:t>
            </a:r>
            <a:endParaRPr lang="en-US" altLang="en-US" sz="1500" b="1">
              <a:solidFill>
                <a:schemeClr val="bg1"/>
              </a:solidFill>
              <a:latin typeface="Arial" pitchFamily="34" charset="0"/>
              <a:cs typeface="Arial" pitchFamily="34" charset="0"/>
            </a:endParaRP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C6AE9DF-C7D9-157E-BDCB-3898880F264B}"/>
              </a:ext>
            </a:extLst>
          </p:cNvPr>
          <p:cNvSpPr>
            <a:spLocks noGrp="1" noChangeArrowheads="1"/>
          </p:cNvSpPr>
          <p:nvPr>
            <p:ph sz="quarter" idx="10"/>
          </p:nvPr>
        </p:nvSpPr>
        <p:spPr>
          <a:xfrm>
            <a:off x="406400" y="152400"/>
            <a:ext cx="8432800" cy="1143000"/>
          </a:xfrm>
        </p:spPr>
        <p:txBody>
          <a:bodyPr/>
          <a:lstStyle/>
          <a:p>
            <a:pPr eaLnBrk="1" hangingPunct="1"/>
            <a:r>
              <a:rPr lang="en-US" altLang="en-US"/>
              <a:t>Instruction Fetch</a:t>
            </a:r>
            <a:endParaRPr lang="en-AU" altLang="en-US"/>
          </a:p>
        </p:txBody>
      </p:sp>
      <p:sp>
        <p:nvSpPr>
          <p:cNvPr id="4" name="AutoShape 4">
            <a:extLst>
              <a:ext uri="{FF2B5EF4-FFF2-40B4-BE49-F238E27FC236}">
                <a16:creationId xmlns:a16="http://schemas.microsoft.com/office/drawing/2014/main" id="{A92B4DBA-7B92-1DC5-148B-12EFBBDA46DE}"/>
              </a:ext>
            </a:extLst>
          </p:cNvPr>
          <p:cNvSpPr/>
          <p:nvPr/>
        </p:nvSpPr>
        <p:spPr bwMode="auto">
          <a:xfrm>
            <a:off x="216906" y="4579676"/>
            <a:ext cx="914400" cy="609600"/>
          </a:xfrm>
          <a:prstGeom prst="borderCallout1">
            <a:avLst>
              <a:gd name="adj1" fmla="val 18750"/>
              <a:gd name="adj2" fmla="val 108333"/>
              <a:gd name="adj3" fmla="val -16667"/>
              <a:gd name="adj4" fmla="val 171356"/>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32-bit register</a:t>
            </a:r>
            <a:endParaRPr lang="en-AU" altLang="en-US" sz="1600"/>
          </a:p>
        </p:txBody>
      </p:sp>
      <p:sp>
        <p:nvSpPr>
          <p:cNvPr id="5" name="AutoShape 5">
            <a:extLst>
              <a:ext uri="{FF2B5EF4-FFF2-40B4-BE49-F238E27FC236}">
                <a16:creationId xmlns:a16="http://schemas.microsoft.com/office/drawing/2014/main" id="{1B1DEAAA-2235-8C4E-F9C9-26E0FCF3CFD1}"/>
              </a:ext>
            </a:extLst>
          </p:cNvPr>
          <p:cNvSpPr/>
          <p:nvPr/>
        </p:nvSpPr>
        <p:spPr bwMode="auto">
          <a:xfrm>
            <a:off x="6914568" y="4003413"/>
            <a:ext cx="1439863" cy="863600"/>
          </a:xfrm>
          <a:prstGeom prst="borderCallout1">
            <a:avLst>
              <a:gd name="adj1" fmla="val 13236"/>
              <a:gd name="adj2" fmla="val -5292"/>
              <a:gd name="adj3" fmla="val -41912"/>
              <a:gd name="adj4" fmla="val -55458"/>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Increment by 4 for next instruction</a:t>
            </a:r>
            <a:endParaRPr lang="en-AU" altLang="en-US" sz="1600"/>
          </a:p>
        </p:txBody>
      </p:sp>
      <p:pic>
        <p:nvPicPr>
          <p:cNvPr id="6" name="Picture 6" descr="f04-06-P374493">
            <a:extLst>
              <a:ext uri="{FF2B5EF4-FFF2-40B4-BE49-F238E27FC236}">
                <a16:creationId xmlns:a16="http://schemas.microsoft.com/office/drawing/2014/main" id="{29FCEF34-57FE-5CC6-ACAD-9404E74FF6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29793" y="1771388"/>
            <a:ext cx="51435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524960" y="1172520"/>
              <a:ext cx="5547240" cy="3992400"/>
            </p14:xfrm>
          </p:contentPart>
        </mc:Choice>
        <mc:Fallback>
          <p:pic>
            <p:nvPicPr>
              <p:cNvPr id="3" name="Ink 2"/>
              <p:cNvPicPr/>
              <p:nvPr/>
            </p:nvPicPr>
            <p:blipFill>
              <a:blip r:embed="rId4"/>
              <a:stretch>
                <a:fillRect/>
              </a:stretch>
            </p:blipFill>
            <p:spPr>
              <a:xfrm>
                <a:off x="1515600" y="1163160"/>
                <a:ext cx="5565960" cy="4011120"/>
              </a:xfrm>
              <a:prstGeom prst="rect">
                <a:avLst/>
              </a:prstGeom>
            </p:spPr>
          </p:pic>
        </mc:Fallback>
      </mc:AlternateContent>
    </p:spTree>
    <p:extLst>
      <p:ext uri="{BB962C8B-B14F-4D97-AF65-F5344CB8AC3E}">
        <p14:creationId xmlns:p14="http://schemas.microsoft.com/office/powerpoint/2010/main" val="4174748237"/>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26369FD-0211-E00E-3CAD-B8DCA654135B}"/>
              </a:ext>
            </a:extLst>
          </p:cNvPr>
          <p:cNvSpPr>
            <a:spLocks noGrp="1" noChangeArrowheads="1"/>
          </p:cNvSpPr>
          <p:nvPr>
            <p:ph sz="quarter" idx="10"/>
          </p:nvPr>
        </p:nvSpPr>
        <p:spPr>
          <a:xfrm>
            <a:off x="406400" y="152400"/>
            <a:ext cx="8432800" cy="1143000"/>
          </a:xfrm>
        </p:spPr>
        <p:txBody>
          <a:bodyPr/>
          <a:lstStyle/>
          <a:p>
            <a:pPr eaLnBrk="1" hangingPunct="1"/>
            <a:r>
              <a:rPr lang="en-US" altLang="en-US"/>
              <a:t>R-Format Instructions</a:t>
            </a:r>
            <a:endParaRPr lang="en-AU" altLang="en-US"/>
          </a:p>
        </p:txBody>
      </p:sp>
      <p:pic>
        <p:nvPicPr>
          <p:cNvPr id="4" name="Picture 6" descr="f04-07-P374493">
            <a:extLst>
              <a:ext uri="{FF2B5EF4-FFF2-40B4-BE49-F238E27FC236}">
                <a16:creationId xmlns:a16="http://schemas.microsoft.com/office/drawing/2014/main" id="{4F35370D-D96F-1164-E97D-9778A2F61A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4100" y="3603319"/>
            <a:ext cx="6316662"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B00D3F81-C910-5521-93AC-35C6AEFB87FC}"/>
              </a:ext>
            </a:extLst>
          </p:cNvPr>
          <p:cNvSpPr txBox="1">
            <a:spLocks noChangeArrowheads="1"/>
          </p:cNvSpPr>
          <p:nvPr/>
        </p:nvSpPr>
        <p:spPr>
          <a:xfrm>
            <a:off x="406400" y="1444319"/>
            <a:ext cx="8270875" cy="19208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Read two register operands</a:t>
            </a:r>
          </a:p>
          <a:p>
            <a:r>
              <a:rPr lang="en-US" altLang="en-US"/>
              <a:t>Perform arithmetic/logical operation</a:t>
            </a:r>
          </a:p>
          <a:p>
            <a:r>
              <a:rPr lang="en-US" altLang="en-US"/>
              <a:t>Write register result</a:t>
            </a:r>
            <a:endParaRPr lang="en-AU" altLang="en-US"/>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005280" y="3242160"/>
              <a:ext cx="1926000" cy="1883520"/>
            </p14:xfrm>
          </p:contentPart>
        </mc:Choice>
        <mc:Fallback>
          <p:pic>
            <p:nvPicPr>
              <p:cNvPr id="3" name="Ink 2"/>
              <p:cNvPicPr/>
              <p:nvPr/>
            </p:nvPicPr>
            <p:blipFill>
              <a:blip r:embed="rId4"/>
              <a:stretch>
                <a:fillRect/>
              </a:stretch>
            </p:blipFill>
            <p:spPr>
              <a:xfrm>
                <a:off x="2995920" y="3232800"/>
                <a:ext cx="1944720" cy="1902240"/>
              </a:xfrm>
              <a:prstGeom prst="rect">
                <a:avLst/>
              </a:prstGeom>
            </p:spPr>
          </p:pic>
        </mc:Fallback>
      </mc:AlternateContent>
    </p:spTree>
    <p:extLst>
      <p:ext uri="{BB962C8B-B14F-4D97-AF65-F5344CB8AC3E}">
        <p14:creationId xmlns:p14="http://schemas.microsoft.com/office/powerpoint/2010/main" val="428127668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AU" altLang="en-US"/>
              <a:t>Intel® Core 10</a:t>
            </a:r>
            <a:r>
              <a:rPr lang="en-AU" altLang="en-US" baseline="30000"/>
              <a:t>th</a:t>
            </a:r>
            <a:r>
              <a:rPr lang="en-AU" altLang="en-US"/>
              <a:t> Gen</a:t>
            </a:r>
            <a:endParaRPr lang="en-IN"/>
          </a:p>
        </p:txBody>
      </p:sp>
      <p:pic>
        <p:nvPicPr>
          <p:cNvPr id="4" name="Picture 1">
            <a:extLst>
              <a:ext uri="{FF2B5EF4-FFF2-40B4-BE49-F238E27FC236}">
                <a16:creationId xmlns:a16="http://schemas.microsoft.com/office/drawing/2014/main" id="{5230DFB5-933A-51C0-D957-C12AFEBBB0F7}"/>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772447" y="1359614"/>
            <a:ext cx="3715044" cy="327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164C75E6-9F1D-82E3-2BEE-B59BDB13E8C4}"/>
              </a:ext>
            </a:extLst>
          </p:cNvPr>
          <p:cNvSpPr txBox="1"/>
          <p:nvPr/>
        </p:nvSpPr>
        <p:spPr>
          <a:xfrm>
            <a:off x="698383" y="4760563"/>
            <a:ext cx="6356757"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AU" altLang="en-US" sz="1800"/>
              <a:t>300mm wafer, 506 chips, 10nm technology</a:t>
            </a:r>
          </a:p>
          <a:p>
            <a:pPr eaLnBrk="1" hangingPunct="1"/>
            <a:r>
              <a:rPr lang="en-AU" altLang="en-US" sz="1800"/>
              <a:t>Each chip is 11.4 x 10.7 mm</a:t>
            </a:r>
          </a:p>
        </p:txBody>
      </p:sp>
      <p:sp>
        <p:nvSpPr>
          <p:cNvPr id="7" name="Rectangle 19">
            <a:extLst>
              <a:ext uri="{FF2B5EF4-FFF2-40B4-BE49-F238E27FC236}">
                <a16:creationId xmlns:a16="http://schemas.microsoft.com/office/drawing/2014/main" id="{8525BF95-53EA-438A-0EDF-35F0A7F0D942}"/>
              </a:ext>
            </a:extLst>
          </p:cNvPr>
          <p:cNvSpPr txBox="1">
            <a:spLocks noChangeArrowheads="1"/>
          </p:cNvSpPr>
          <p:nvPr/>
        </p:nvSpPr>
        <p:spPr>
          <a:xfrm>
            <a:off x="522288" y="5590957"/>
            <a:ext cx="10190453" cy="93662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Yield: proportion of working dies per wafer (built from silicon ingot)</a:t>
            </a:r>
          </a:p>
        </p:txBody>
      </p:sp>
    </p:spTree>
    <p:extLst>
      <p:ext uri="{BB962C8B-B14F-4D97-AF65-F5344CB8AC3E}">
        <p14:creationId xmlns:p14="http://schemas.microsoft.com/office/powerpoint/2010/main" val="3586214305"/>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43C89D0-32FD-9DA2-B747-987A0C579C19}"/>
              </a:ext>
            </a:extLst>
          </p:cNvPr>
          <p:cNvSpPr>
            <a:spLocks noGrp="1" noChangeArrowheads="1"/>
          </p:cNvSpPr>
          <p:nvPr>
            <p:ph sz="quarter" idx="10"/>
          </p:nvPr>
        </p:nvSpPr>
        <p:spPr>
          <a:xfrm>
            <a:off x="406400" y="152400"/>
            <a:ext cx="8432800" cy="1143000"/>
          </a:xfrm>
        </p:spPr>
        <p:txBody>
          <a:bodyPr/>
          <a:lstStyle/>
          <a:p>
            <a:pPr eaLnBrk="1" hangingPunct="1"/>
            <a:r>
              <a:rPr lang="en-US" altLang="en-US"/>
              <a:t>Load/Store Instructions</a:t>
            </a:r>
            <a:endParaRPr lang="en-AU" altLang="en-US"/>
          </a:p>
        </p:txBody>
      </p:sp>
      <p:pic>
        <p:nvPicPr>
          <p:cNvPr id="4" name="Picture 6" descr="f04-08-P374493">
            <a:extLst>
              <a:ext uri="{FF2B5EF4-FFF2-40B4-BE49-F238E27FC236}">
                <a16:creationId xmlns:a16="http://schemas.microsoft.com/office/drawing/2014/main" id="{22D5C6E1-82D3-7161-9752-70ABEB37D4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17700" y="3990133"/>
            <a:ext cx="4437062"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Rectangle 3">
            <a:extLst>
              <a:ext uri="{FF2B5EF4-FFF2-40B4-BE49-F238E27FC236}">
                <a16:creationId xmlns:a16="http://schemas.microsoft.com/office/drawing/2014/main" id="{77AE6859-604B-5C12-E109-FA98959EF0F7}"/>
              </a:ext>
            </a:extLst>
          </p:cNvPr>
          <p:cNvGraphicFramePr/>
          <p:nvPr/>
        </p:nvGraphicFramePr>
        <p:xfrm>
          <a:off x="684213" y="1125538"/>
          <a:ext cx="8204200" cy="261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113779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B4C8C0F-FC7C-BD2F-793A-28F7DCBBC781}"/>
              </a:ext>
            </a:extLst>
          </p:cNvPr>
          <p:cNvSpPr>
            <a:spLocks noGrp="1" noChangeArrowheads="1"/>
          </p:cNvSpPr>
          <p:nvPr>
            <p:ph sz="quarter" idx="10"/>
          </p:nvPr>
        </p:nvSpPr>
        <p:spPr>
          <a:xfrm>
            <a:off x="406400" y="152400"/>
            <a:ext cx="8432800" cy="1143000"/>
          </a:xfrm>
        </p:spPr>
        <p:txBody>
          <a:bodyPr/>
          <a:lstStyle/>
          <a:p>
            <a:pPr eaLnBrk="1" hangingPunct="1"/>
            <a:r>
              <a:rPr lang="en-US" altLang="en-US"/>
              <a:t>Branch Instructions</a:t>
            </a:r>
            <a:endParaRPr lang="en-AU" altLang="en-US"/>
          </a:p>
        </p:txBody>
      </p:sp>
      <p:sp>
        <p:nvSpPr>
          <p:cNvPr id="4" name="Rectangle 3">
            <a:extLst>
              <a:ext uri="{FF2B5EF4-FFF2-40B4-BE49-F238E27FC236}">
                <a16:creationId xmlns:a16="http://schemas.microsoft.com/office/drawing/2014/main" id="{24EEE511-32EB-D3B5-3E3E-9C0459F07062}"/>
              </a:ext>
            </a:extLst>
          </p:cNvPr>
          <p:cNvSpPr txBox="1">
            <a:spLocks noChangeArrowheads="1"/>
          </p:cNvSpPr>
          <p:nvPr/>
        </p:nvSpPr>
        <p:spPr>
          <a:xfrm>
            <a:off x="805511"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Read register operands</a:t>
            </a:r>
          </a:p>
          <a:p>
            <a:r>
              <a:rPr lang="en-US" altLang="en-US"/>
              <a:t>Compare operands</a:t>
            </a:r>
          </a:p>
          <a:p>
            <a:pPr lvl="1"/>
            <a:r>
              <a:rPr lang="en-US" altLang="en-US"/>
              <a:t>Use ALU, subtract and check Zero output</a:t>
            </a:r>
          </a:p>
          <a:p>
            <a:r>
              <a:rPr lang="en-US" altLang="en-US"/>
              <a:t>Calculate target address</a:t>
            </a:r>
          </a:p>
          <a:p>
            <a:pPr lvl="1"/>
            <a:r>
              <a:rPr lang="en-US" altLang="en-US"/>
              <a:t>Sign-extend displacement</a:t>
            </a:r>
          </a:p>
          <a:p>
            <a:pPr lvl="1"/>
            <a:r>
              <a:rPr lang="en-US" altLang="en-US"/>
              <a:t>Shift left 2 places (word displacement)</a:t>
            </a:r>
          </a:p>
          <a:p>
            <a:pPr lvl="1"/>
            <a:r>
              <a:rPr lang="en-US" altLang="en-US"/>
              <a:t>Add to PC + 4</a:t>
            </a:r>
          </a:p>
          <a:p>
            <a:pPr lvl="2"/>
            <a:r>
              <a:rPr lang="en-US" altLang="en-US"/>
              <a:t>Already calculated by instruction fetch</a:t>
            </a:r>
            <a:endParaRPr lang="en-AU" altLang="en-US"/>
          </a:p>
        </p:txBody>
      </p:sp>
    </p:spTree>
    <p:extLst>
      <p:ext uri="{BB962C8B-B14F-4D97-AF65-F5344CB8AC3E}">
        <p14:creationId xmlns:p14="http://schemas.microsoft.com/office/powerpoint/2010/main" val="134963008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E98AE2B-B873-60FE-A6C9-3F322246FE52}"/>
              </a:ext>
            </a:extLst>
          </p:cNvPr>
          <p:cNvSpPr>
            <a:spLocks noGrp="1" noChangeArrowheads="1"/>
          </p:cNvSpPr>
          <p:nvPr>
            <p:ph sz="quarter" idx="10"/>
          </p:nvPr>
        </p:nvSpPr>
        <p:spPr>
          <a:xfrm>
            <a:off x="406400" y="152400"/>
            <a:ext cx="8432800" cy="1143000"/>
          </a:xfrm>
        </p:spPr>
        <p:txBody>
          <a:bodyPr/>
          <a:lstStyle/>
          <a:p>
            <a:pPr eaLnBrk="1" hangingPunct="1"/>
            <a:r>
              <a:rPr lang="en-US" altLang="en-US"/>
              <a:t>Branch Instructions</a:t>
            </a:r>
            <a:endParaRPr lang="en-AU" altLang="en-US"/>
          </a:p>
        </p:txBody>
      </p:sp>
      <p:pic>
        <p:nvPicPr>
          <p:cNvPr id="4" name="Picture 7" descr="f04-09-P374493">
            <a:extLst>
              <a:ext uri="{FF2B5EF4-FFF2-40B4-BE49-F238E27FC236}">
                <a16:creationId xmlns:a16="http://schemas.microsoft.com/office/drawing/2014/main" id="{D262B847-B844-EEF3-5F93-AE529FE6D7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58564" y="1445694"/>
            <a:ext cx="655637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a:extLst>
              <a:ext uri="{FF2B5EF4-FFF2-40B4-BE49-F238E27FC236}">
                <a16:creationId xmlns:a16="http://schemas.microsoft.com/office/drawing/2014/main" id="{059C9BBB-6ABF-2DFC-127D-5828F8FE8FED}"/>
              </a:ext>
            </a:extLst>
          </p:cNvPr>
          <p:cNvSpPr/>
          <p:nvPr/>
        </p:nvSpPr>
        <p:spPr bwMode="auto">
          <a:xfrm>
            <a:off x="898201" y="1734619"/>
            <a:ext cx="1079500" cy="865187"/>
          </a:xfrm>
          <a:prstGeom prst="borderCallout1">
            <a:avLst>
              <a:gd name="adj1" fmla="val 13213"/>
              <a:gd name="adj2" fmla="val 107060"/>
              <a:gd name="adj3" fmla="val 66241"/>
              <a:gd name="adj4" fmla="val 355296"/>
            </a:avLst>
          </a:prstGeom>
          <a:no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Just</a:t>
            </a:r>
            <a:br>
              <a:rPr lang="en-US" altLang="en-US" sz="1600"/>
            </a:br>
            <a:r>
              <a:rPr lang="en-US" altLang="en-US" sz="1600"/>
              <a:t>re-routes wires</a:t>
            </a:r>
            <a:endParaRPr lang="en-AU" altLang="en-US" sz="1600"/>
          </a:p>
        </p:txBody>
      </p:sp>
      <p:sp>
        <p:nvSpPr>
          <p:cNvPr id="6" name="AutoShape 5">
            <a:extLst>
              <a:ext uri="{FF2B5EF4-FFF2-40B4-BE49-F238E27FC236}">
                <a16:creationId xmlns:a16="http://schemas.microsoft.com/office/drawing/2014/main" id="{A53C245A-8B48-ED2F-F755-A8AFF3D2753D}"/>
              </a:ext>
            </a:extLst>
          </p:cNvPr>
          <p:cNvSpPr/>
          <p:nvPr/>
        </p:nvSpPr>
        <p:spPr bwMode="auto">
          <a:xfrm>
            <a:off x="5074914" y="5838306"/>
            <a:ext cx="1368425" cy="647700"/>
          </a:xfrm>
          <a:prstGeom prst="borderCallout1">
            <a:avLst>
              <a:gd name="adj1" fmla="val 17648"/>
              <a:gd name="adj2" fmla="val -5569"/>
              <a:gd name="adj3" fmla="val 8579"/>
              <a:gd name="adj4" fmla="val -59630"/>
            </a:avLst>
          </a:prstGeom>
          <a:no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Sign-bit wire replicated</a:t>
            </a:r>
            <a:endParaRPr lang="en-AU" altLang="en-US" sz="1600"/>
          </a:p>
        </p:txBody>
      </p:sp>
    </p:spTree>
    <p:extLst>
      <p:ext uri="{BB962C8B-B14F-4D97-AF65-F5344CB8AC3E}">
        <p14:creationId xmlns:p14="http://schemas.microsoft.com/office/powerpoint/2010/main" val="2837613142"/>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477E121-D595-097E-808D-5371CAF6140D}"/>
              </a:ext>
            </a:extLst>
          </p:cNvPr>
          <p:cNvSpPr>
            <a:spLocks noGrp="1" noChangeArrowheads="1"/>
          </p:cNvSpPr>
          <p:nvPr>
            <p:ph sz="quarter" idx="10"/>
          </p:nvPr>
        </p:nvSpPr>
        <p:spPr>
          <a:xfrm>
            <a:off x="406400" y="152400"/>
            <a:ext cx="8432800" cy="1143000"/>
          </a:xfrm>
        </p:spPr>
        <p:txBody>
          <a:bodyPr/>
          <a:lstStyle/>
          <a:p>
            <a:pPr eaLnBrk="1" hangingPunct="1"/>
            <a:r>
              <a:rPr lang="en-US" altLang="en-US"/>
              <a:t>Composing the Elements</a:t>
            </a:r>
            <a:endParaRPr lang="en-AU" altLang="en-US"/>
          </a:p>
        </p:txBody>
      </p:sp>
      <p:sp>
        <p:nvSpPr>
          <p:cNvPr id="4" name="Rectangle 3">
            <a:extLst>
              <a:ext uri="{FF2B5EF4-FFF2-40B4-BE49-F238E27FC236}">
                <a16:creationId xmlns:a16="http://schemas.microsoft.com/office/drawing/2014/main" id="{82359056-C8CA-5819-EA06-219BF457113F}"/>
              </a:ext>
            </a:extLst>
          </p:cNvPr>
          <p:cNvSpPr txBox="1">
            <a:spLocks noChangeArrowheads="1"/>
          </p:cNvSpPr>
          <p:nvPr/>
        </p:nvSpPr>
        <p:spPr>
          <a:xfrm>
            <a:off x="323487" y="1452708"/>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First-cut data path does an instruction in one clock cycle</a:t>
            </a:r>
          </a:p>
          <a:p>
            <a:pPr lvl="1"/>
            <a:r>
              <a:rPr lang="en-US" altLang="en-US"/>
              <a:t>Each datapath element can only do one function at a time</a:t>
            </a:r>
          </a:p>
          <a:p>
            <a:pPr lvl="1"/>
            <a:r>
              <a:rPr lang="en-US" altLang="en-US"/>
              <a:t>Hence, we need separate instruction and data memories</a:t>
            </a:r>
          </a:p>
          <a:p>
            <a:r>
              <a:rPr lang="en-US" altLang="en-US"/>
              <a:t>Use multiplexers where alternate data sources are used for different instructions</a:t>
            </a:r>
            <a:endParaRPr lang="en-AU" altLang="en-US"/>
          </a:p>
        </p:txBody>
      </p:sp>
    </p:spTree>
    <p:extLst>
      <p:ext uri="{BB962C8B-B14F-4D97-AF65-F5344CB8AC3E}">
        <p14:creationId xmlns:p14="http://schemas.microsoft.com/office/powerpoint/2010/main" val="251504835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CE5A4E4-AC5B-2515-E2BE-D7FB672F8073}"/>
              </a:ext>
            </a:extLst>
          </p:cNvPr>
          <p:cNvSpPr>
            <a:spLocks noGrp="1" noChangeArrowheads="1"/>
          </p:cNvSpPr>
          <p:nvPr>
            <p:ph sz="quarter" idx="10"/>
          </p:nvPr>
        </p:nvSpPr>
        <p:spPr>
          <a:xfrm>
            <a:off x="406400" y="152400"/>
            <a:ext cx="8432800" cy="1143000"/>
          </a:xfrm>
        </p:spPr>
        <p:txBody>
          <a:bodyPr/>
          <a:lstStyle/>
          <a:p>
            <a:pPr eaLnBrk="1" hangingPunct="1"/>
            <a:r>
              <a:rPr lang="en-US" altLang="en-US"/>
              <a:t>R-Type/Load/Store Datapath</a:t>
            </a:r>
            <a:endParaRPr lang="en-AU" altLang="en-US"/>
          </a:p>
        </p:txBody>
      </p:sp>
      <p:pic>
        <p:nvPicPr>
          <p:cNvPr id="4" name="Picture 5" descr="f04-10-P374493">
            <a:extLst>
              <a:ext uri="{FF2B5EF4-FFF2-40B4-BE49-F238E27FC236}">
                <a16:creationId xmlns:a16="http://schemas.microsoft.com/office/drawing/2014/main" id="{BB64BED9-F4BB-BAE1-35EA-9DF11BE7B9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6275" y="1731411"/>
            <a:ext cx="8490246" cy="413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5594345"/>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331633D-CF70-56D6-8E3D-D173840DB113}"/>
              </a:ext>
            </a:extLst>
          </p:cNvPr>
          <p:cNvSpPr>
            <a:spLocks noGrp="1" noChangeArrowheads="1"/>
          </p:cNvSpPr>
          <p:nvPr>
            <p:ph sz="quarter" idx="10"/>
          </p:nvPr>
        </p:nvSpPr>
        <p:spPr>
          <a:xfrm>
            <a:off x="406400" y="152400"/>
            <a:ext cx="8432800" cy="1143000"/>
          </a:xfrm>
        </p:spPr>
        <p:txBody>
          <a:bodyPr/>
          <a:lstStyle/>
          <a:p>
            <a:pPr eaLnBrk="1" hangingPunct="1"/>
            <a:r>
              <a:rPr lang="en-US" altLang="en-US"/>
              <a:t>Full Datapath</a:t>
            </a:r>
            <a:endParaRPr lang="en-AU" altLang="en-US"/>
          </a:p>
        </p:txBody>
      </p:sp>
      <p:pic>
        <p:nvPicPr>
          <p:cNvPr id="4" name="Picture 5" descr="f04-11-P374493">
            <a:extLst>
              <a:ext uri="{FF2B5EF4-FFF2-40B4-BE49-F238E27FC236}">
                <a16:creationId xmlns:a16="http://schemas.microsoft.com/office/drawing/2014/main" id="{BE938B0A-5E2A-A6B7-1635-6C367EB2B8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0112" y="1391772"/>
            <a:ext cx="7653699" cy="508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149152"/>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8EBF8F5-557A-BCF8-023D-8E203C71F0E3}"/>
              </a:ext>
            </a:extLst>
          </p:cNvPr>
          <p:cNvSpPr>
            <a:spLocks noGrp="1" noChangeArrowheads="1"/>
          </p:cNvSpPr>
          <p:nvPr>
            <p:ph sz="quarter" idx="10"/>
          </p:nvPr>
        </p:nvSpPr>
        <p:spPr>
          <a:xfrm>
            <a:off x="406400" y="152400"/>
            <a:ext cx="8432800" cy="1143000"/>
          </a:xfrm>
        </p:spPr>
        <p:txBody>
          <a:bodyPr/>
          <a:lstStyle/>
          <a:p>
            <a:pPr eaLnBrk="1" hangingPunct="1"/>
            <a:r>
              <a:rPr lang="en-US" altLang="en-US"/>
              <a:t>ALU Control</a:t>
            </a:r>
            <a:endParaRPr lang="en-AU" altLang="en-US"/>
          </a:p>
        </p:txBody>
      </p:sp>
      <p:sp>
        <p:nvSpPr>
          <p:cNvPr id="3" name="Rectangle 3">
            <a:extLst>
              <a:ext uri="{FF2B5EF4-FFF2-40B4-BE49-F238E27FC236}">
                <a16:creationId xmlns:a16="http://schemas.microsoft.com/office/drawing/2014/main" id="{FAB19D24-7D66-1395-BA48-9BD56B831A96}"/>
              </a:ext>
            </a:extLst>
          </p:cNvPr>
          <p:cNvSpPr txBox="1">
            <a:spLocks noChangeArrowheads="1"/>
          </p:cNvSpPr>
          <p:nvPr/>
        </p:nvSpPr>
        <p:spPr>
          <a:xfrm>
            <a:off x="568325" y="1519820"/>
            <a:ext cx="8270875" cy="23812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ALU used for</a:t>
            </a:r>
          </a:p>
          <a:p>
            <a:pPr lvl="1"/>
            <a:r>
              <a:rPr lang="en-US" altLang="en-US"/>
              <a:t>Load/Store: F = add</a:t>
            </a:r>
          </a:p>
          <a:p>
            <a:pPr lvl="1"/>
            <a:r>
              <a:rPr lang="en-US" altLang="en-US"/>
              <a:t>Branch: F = subtract</a:t>
            </a:r>
          </a:p>
          <a:p>
            <a:pPr lvl="1"/>
            <a:r>
              <a:rPr lang="en-US" altLang="en-US"/>
              <a:t>R-type: F depends on funct field</a:t>
            </a:r>
            <a:endParaRPr lang="en-AU" altLang="en-US"/>
          </a:p>
        </p:txBody>
      </p:sp>
      <p:graphicFrame>
        <p:nvGraphicFramePr>
          <p:cNvPr id="4" name="Group 5">
            <a:extLst>
              <a:ext uri="{FF2B5EF4-FFF2-40B4-BE49-F238E27FC236}">
                <a16:creationId xmlns:a16="http://schemas.microsoft.com/office/drawing/2014/main" id="{66769AEB-4F28-BFFF-DD11-092C72510487}"/>
              </a:ext>
            </a:extLst>
          </p:cNvPr>
          <p:cNvGraphicFramePr>
            <a:graphicFrameLocks noGrp="1"/>
          </p:cNvGraphicFramePr>
          <p:nvPr/>
        </p:nvGraphicFramePr>
        <p:xfrm>
          <a:off x="1071562" y="3894720"/>
          <a:ext cx="6096000" cy="2560635"/>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ALU control</a:t>
                      </a:r>
                      <a:endParaRPr kumimoji="0" lang="en-AU" sz="1800" b="0" i="0" u="none" strike="noStrike" cap="none" normalizeH="0" baseline="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Function</a:t>
                      </a:r>
                      <a:endParaRPr kumimoji="0" lang="en-AU" sz="1800" b="0" i="0" u="none" strike="noStrike" cap="none" normalizeH="0" baseline="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0000</a:t>
                      </a:r>
                      <a:endParaRPr kumimoji="0" lang="en-AU" sz="1800" b="0" i="0" u="none" strike="noStrike" cap="none" normalizeH="0" baseline="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AND</a:t>
                      </a:r>
                      <a:endParaRPr kumimoji="0" lang="en-AU" sz="1800" b="0" i="0" u="none" strike="noStrike" cap="none" normalizeH="0" baseline="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0001</a:t>
                      </a:r>
                      <a:endParaRPr kumimoji="0" lang="en-AU" sz="1800" b="0" i="0" u="none" strike="noStrike" cap="none" normalizeH="0" baseline="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OR</a:t>
                      </a:r>
                      <a:endParaRPr kumimoji="0" lang="en-AU" sz="1800" b="0" i="0" u="none" strike="noStrike" cap="none" normalizeH="0" baseline="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0010</a:t>
                      </a:r>
                      <a:endParaRPr kumimoji="0" lang="en-AU" sz="1800" b="0" i="0" u="none" strike="noStrike" cap="none" normalizeH="0" baseline="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add</a:t>
                      </a:r>
                      <a:endParaRPr kumimoji="0" lang="en-AU" sz="1800" b="0" i="0" u="none" strike="noStrike" cap="none" normalizeH="0" baseline="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0110</a:t>
                      </a:r>
                      <a:endParaRPr kumimoji="0" lang="en-AU" sz="1800" b="0" i="0" u="none" strike="noStrike" cap="none" normalizeH="0" baseline="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subtract</a:t>
                      </a:r>
                      <a:endParaRPr kumimoji="0" lang="en-AU" sz="1800" b="0" i="0" u="none" strike="noStrike" cap="none" normalizeH="0" baseline="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0111</a:t>
                      </a:r>
                      <a:endParaRPr kumimoji="0" lang="en-AU" sz="1800" b="0" i="0" u="none" strike="noStrike" cap="none" normalizeH="0" baseline="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set-on-less-than</a:t>
                      </a:r>
                      <a:endParaRPr kumimoji="0" lang="en-AU" sz="1800" b="0" i="0" u="none" strike="noStrike" cap="none" normalizeH="0" baseline="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1100</a:t>
                      </a:r>
                      <a:endParaRPr kumimoji="0" lang="en-AU" sz="1800" b="0" i="0" u="none" strike="noStrike" cap="none" normalizeH="0" baseline="0">
                        <a:ln>
                          <a:noFill/>
                        </a:ln>
                        <a:solidFill>
                          <a:schemeClr val="tx1"/>
                        </a:solidFill>
                        <a:effectLst/>
                        <a:latin typeface="Arial"/>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NOR</a:t>
                      </a:r>
                      <a:endParaRPr kumimoji="0" lang="en-AU" sz="1800" b="0" i="0" u="none" strike="noStrike" cap="none" normalizeH="0" baseline="0">
                        <a:ln>
                          <a:noFill/>
                        </a:ln>
                        <a:solidFill>
                          <a:schemeClr val="tx1"/>
                        </a:solidFill>
                        <a:effectLst/>
                        <a:latin typeface="Arial"/>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90210973"/>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F93845B-C678-6094-2C03-AB9BE99D9930}"/>
              </a:ext>
            </a:extLst>
          </p:cNvPr>
          <p:cNvSpPr>
            <a:spLocks noGrp="1" noChangeArrowheads="1"/>
          </p:cNvSpPr>
          <p:nvPr>
            <p:ph sz="quarter" idx="10"/>
          </p:nvPr>
        </p:nvSpPr>
        <p:spPr>
          <a:xfrm>
            <a:off x="406400" y="152400"/>
            <a:ext cx="8432800" cy="1143000"/>
          </a:xfrm>
        </p:spPr>
        <p:txBody>
          <a:bodyPr/>
          <a:lstStyle/>
          <a:p>
            <a:pPr eaLnBrk="1" hangingPunct="1"/>
            <a:r>
              <a:rPr lang="en-US" altLang="en-US"/>
              <a:t>ALU Control</a:t>
            </a:r>
            <a:endParaRPr lang="en-AU" altLang="en-US"/>
          </a:p>
        </p:txBody>
      </p:sp>
      <p:graphicFrame>
        <p:nvGraphicFramePr>
          <p:cNvPr id="6" name="Group 69">
            <a:extLst>
              <a:ext uri="{FF2B5EF4-FFF2-40B4-BE49-F238E27FC236}">
                <a16:creationId xmlns:a16="http://schemas.microsoft.com/office/drawing/2014/main" id="{C161DB7D-0B8F-4A02-F6EC-4CA06C15D717}"/>
              </a:ext>
            </a:extLst>
          </p:cNvPr>
          <p:cNvGraphicFramePr>
            <a:graphicFrameLocks noGrp="1"/>
          </p:cNvGraphicFramePr>
          <p:nvPr/>
        </p:nvGraphicFramePr>
        <p:xfrm>
          <a:off x="661987" y="3165345"/>
          <a:ext cx="7921625" cy="3025776"/>
        </p:xfrm>
        <a:graphic>
          <a:graphicData uri="http://schemas.openxmlformats.org/drawingml/2006/table">
            <a:tbl>
              <a:tblPr/>
              <a:tblGrid>
                <a:gridCol w="1208087">
                  <a:extLst>
                    <a:ext uri="{9D8B030D-6E8A-4147-A177-3AD203B41FA5}">
                      <a16:colId xmlns:a16="http://schemas.microsoft.com/office/drawing/2014/main" val="20000"/>
                    </a:ext>
                  </a:extLst>
                </a:gridCol>
                <a:gridCol w="906463">
                  <a:extLst>
                    <a:ext uri="{9D8B030D-6E8A-4147-A177-3AD203B41FA5}">
                      <a16:colId xmlns:a16="http://schemas.microsoft.com/office/drawing/2014/main" val="20001"/>
                    </a:ext>
                  </a:extLst>
                </a:gridCol>
                <a:gridCol w="1733550">
                  <a:extLst>
                    <a:ext uri="{9D8B030D-6E8A-4147-A177-3AD203B41FA5}">
                      <a16:colId xmlns:a16="http://schemas.microsoft.com/office/drawing/2014/main" val="20002"/>
                    </a:ext>
                  </a:extLst>
                </a:gridCol>
                <a:gridCol w="1057275">
                  <a:extLst>
                    <a:ext uri="{9D8B030D-6E8A-4147-A177-3AD203B41FA5}">
                      <a16:colId xmlns:a16="http://schemas.microsoft.com/office/drawing/2014/main" val="20003"/>
                    </a:ext>
                  </a:extLst>
                </a:gridCol>
                <a:gridCol w="1733550">
                  <a:extLst>
                    <a:ext uri="{9D8B030D-6E8A-4147-A177-3AD203B41FA5}">
                      <a16:colId xmlns:a16="http://schemas.microsoft.com/office/drawing/2014/main" val="20004"/>
                    </a:ext>
                  </a:extLst>
                </a:gridCol>
                <a:gridCol w="1282700">
                  <a:extLst>
                    <a:ext uri="{9D8B030D-6E8A-4147-A177-3AD203B41FA5}">
                      <a16:colId xmlns:a16="http://schemas.microsoft.com/office/drawing/2014/main" val="20005"/>
                    </a:ext>
                  </a:extLst>
                </a:gridCol>
              </a:tblGrid>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opcode</a:t>
                      </a:r>
                      <a:endParaRPr kumimoji="0" lang="en-AU" sz="16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ALUOp</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Operation</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funct</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ALU function</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ALU control</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err="1">
                          <a:ln>
                            <a:noFill/>
                          </a:ln>
                          <a:solidFill>
                            <a:schemeClr val="tx1"/>
                          </a:solidFill>
                          <a:effectLst/>
                          <a:latin typeface="Arial"/>
                        </a:rPr>
                        <a:t>lw</a:t>
                      </a:r>
                      <a:endParaRPr kumimoji="0" lang="en-AU" sz="16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00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load word</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XXXXXX</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add</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0010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sw</a:t>
                      </a:r>
                      <a:endParaRPr kumimoji="0" lang="en-AU" sz="16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00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store word</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XXXXXX</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add</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0010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beq</a:t>
                      </a:r>
                      <a:endParaRPr kumimoji="0" lang="en-AU" sz="16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01</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branch equal</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XXXXXX</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subtract</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0110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80">
                <a:tc rowSpan="5">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R-type</a:t>
                      </a:r>
                      <a:endParaRPr kumimoji="0" lang="en-AU" sz="16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10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add</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100000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add</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0010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655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subtract</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100010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subtract</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0110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8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AND</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100100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AND</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0000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8138">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OR</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100101</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OR</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0001</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28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set-on-less-than</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101010</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set-on-less-than</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0111</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 name="TextBox 7">
            <a:extLst>
              <a:ext uri="{FF2B5EF4-FFF2-40B4-BE49-F238E27FC236}">
                <a16:creationId xmlns:a16="http://schemas.microsoft.com/office/drawing/2014/main" id="{BD9C8A30-DADB-E1E3-D628-1B4FE7838521}"/>
              </a:ext>
            </a:extLst>
          </p:cNvPr>
          <p:cNvSpPr txBox="1"/>
          <p:nvPr/>
        </p:nvSpPr>
        <p:spPr>
          <a:xfrm>
            <a:off x="547381" y="1723748"/>
            <a:ext cx="8621785"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US" altLang="en-US" sz="2400"/>
              <a:t>Assume 2-bit ALUOp derived from opcode</a:t>
            </a:r>
          </a:p>
          <a:p>
            <a:pPr lvl="1" eaLnBrk="1" hangingPunct="1"/>
            <a:r>
              <a:rPr lang="en-US" altLang="en-US" sz="2400"/>
              <a:t>Combinational logic derives ALU control</a:t>
            </a:r>
            <a:endParaRPr lang="en-AU" altLang="en-US" sz="2400"/>
          </a:p>
        </p:txBody>
      </p:sp>
    </p:spTree>
    <p:extLst>
      <p:ext uri="{BB962C8B-B14F-4D97-AF65-F5344CB8AC3E}">
        <p14:creationId xmlns:p14="http://schemas.microsoft.com/office/powerpoint/2010/main" val="3234539809"/>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B62B39B-523A-CBCF-93C9-B9A08EB5D68C}"/>
              </a:ext>
            </a:extLst>
          </p:cNvPr>
          <p:cNvSpPr>
            <a:spLocks noGrp="1" noChangeArrowheads="1"/>
          </p:cNvSpPr>
          <p:nvPr>
            <p:ph sz="quarter" idx="10"/>
          </p:nvPr>
        </p:nvSpPr>
        <p:spPr>
          <a:xfrm>
            <a:off x="406400" y="152400"/>
            <a:ext cx="8432800" cy="1143000"/>
          </a:xfrm>
        </p:spPr>
        <p:txBody>
          <a:bodyPr/>
          <a:lstStyle/>
          <a:p>
            <a:pPr eaLnBrk="1" hangingPunct="1"/>
            <a:r>
              <a:rPr lang="en-US" altLang="en-US"/>
              <a:t>The Main Control Unit</a:t>
            </a:r>
            <a:endParaRPr lang="en-AU" altLang="en-US"/>
          </a:p>
        </p:txBody>
      </p:sp>
      <p:sp>
        <p:nvSpPr>
          <p:cNvPr id="4" name="Rectangle 3">
            <a:extLst>
              <a:ext uri="{FF2B5EF4-FFF2-40B4-BE49-F238E27FC236}">
                <a16:creationId xmlns:a16="http://schemas.microsoft.com/office/drawing/2014/main" id="{D07A191A-FC0F-0895-F97B-5EBB3E56BDC8}"/>
              </a:ext>
            </a:extLst>
          </p:cNvPr>
          <p:cNvSpPr txBox="1">
            <a:spLocks noChangeArrowheads="1"/>
          </p:cNvSpPr>
          <p:nvPr/>
        </p:nvSpPr>
        <p:spPr>
          <a:xfrm>
            <a:off x="568325" y="1419152"/>
            <a:ext cx="8270875" cy="6905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Control signals derived from instruction</a:t>
            </a:r>
            <a:endParaRPr lang="en-AU" altLang="en-US"/>
          </a:p>
        </p:txBody>
      </p:sp>
      <p:grpSp>
        <p:nvGrpSpPr>
          <p:cNvPr id="5" name="Group 4">
            <a:extLst>
              <a:ext uri="{FF2B5EF4-FFF2-40B4-BE49-F238E27FC236}">
                <a16:creationId xmlns:a16="http://schemas.microsoft.com/office/drawing/2014/main" id="{6FEAA387-0BEE-4D5E-33E4-CF94154097C9}"/>
              </a:ext>
            </a:extLst>
          </p:cNvPr>
          <p:cNvGrpSpPr/>
          <p:nvPr/>
        </p:nvGrpSpPr>
        <p:grpSpPr>
          <a:xfrm>
            <a:off x="1503362" y="2354189"/>
            <a:ext cx="6913563" cy="773113"/>
            <a:chOff x="703" y="981"/>
            <a:chExt cx="4355" cy="487"/>
          </a:xfrm>
        </p:grpSpPr>
        <p:sp>
          <p:nvSpPr>
            <p:cNvPr id="6" name="Text Box 5">
              <a:extLst>
                <a:ext uri="{FF2B5EF4-FFF2-40B4-BE49-F238E27FC236}">
                  <a16:creationId xmlns:a16="http://schemas.microsoft.com/office/drawing/2014/main" id="{B45C289C-CD1A-A03D-8B1F-FD0E72B15C67}"/>
                </a:ext>
              </a:extLst>
            </p:cNvPr>
            <p:cNvSpPr txBox="1">
              <a:spLocks noChangeArrowheads="1"/>
            </p:cNvSpPr>
            <p:nvPr/>
          </p:nvSpPr>
          <p:spPr bwMode="auto">
            <a:xfrm>
              <a:off x="703"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a:t>
              </a:r>
              <a:endParaRPr lang="en-AU" altLang="en-US" sz="2000"/>
            </a:p>
          </p:txBody>
        </p:sp>
        <p:sp>
          <p:nvSpPr>
            <p:cNvPr id="7" name="Text Box 6">
              <a:extLst>
                <a:ext uri="{FF2B5EF4-FFF2-40B4-BE49-F238E27FC236}">
                  <a16:creationId xmlns:a16="http://schemas.microsoft.com/office/drawing/2014/main" id="{40D34F76-6006-107D-419E-2970D4206254}"/>
                </a:ext>
              </a:extLst>
            </p:cNvPr>
            <p:cNvSpPr txBox="1">
              <a:spLocks noChangeArrowheads="1"/>
            </p:cNvSpPr>
            <p:nvPr/>
          </p:nvSpPr>
          <p:spPr bwMode="auto">
            <a:xfrm>
              <a:off x="152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8" name="Text Box 7">
              <a:extLst>
                <a:ext uri="{FF2B5EF4-FFF2-40B4-BE49-F238E27FC236}">
                  <a16:creationId xmlns:a16="http://schemas.microsoft.com/office/drawing/2014/main" id="{3A1982CF-2ED0-B19A-397B-7CF68D2F0DE8}"/>
                </a:ext>
              </a:extLst>
            </p:cNvPr>
            <p:cNvSpPr txBox="1">
              <a:spLocks noChangeArrowheads="1"/>
            </p:cNvSpPr>
            <p:nvPr/>
          </p:nvSpPr>
          <p:spPr bwMode="auto">
            <a:xfrm>
              <a:off x="220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9" name="Text Box 8">
              <a:extLst>
                <a:ext uri="{FF2B5EF4-FFF2-40B4-BE49-F238E27FC236}">
                  <a16:creationId xmlns:a16="http://schemas.microsoft.com/office/drawing/2014/main" id="{C649F4DC-A1CC-244A-C9E9-D6D8FAE09E43}"/>
                </a:ext>
              </a:extLst>
            </p:cNvPr>
            <p:cNvSpPr txBox="1">
              <a:spLocks noChangeArrowheads="1"/>
            </p:cNvSpPr>
            <p:nvPr/>
          </p:nvSpPr>
          <p:spPr bwMode="auto">
            <a:xfrm>
              <a:off x="288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rd</a:t>
              </a:r>
              <a:endParaRPr lang="en-AU" altLang="en-US" sz="2000"/>
            </a:p>
          </p:txBody>
        </p:sp>
        <p:sp>
          <p:nvSpPr>
            <p:cNvPr id="10" name="Text Box 9">
              <a:extLst>
                <a:ext uri="{FF2B5EF4-FFF2-40B4-BE49-F238E27FC236}">
                  <a16:creationId xmlns:a16="http://schemas.microsoft.com/office/drawing/2014/main" id="{3F78160B-E84A-B762-2799-404CE9D29807}"/>
                </a:ext>
              </a:extLst>
            </p:cNvPr>
            <p:cNvSpPr txBox="1">
              <a:spLocks noChangeArrowheads="1"/>
            </p:cNvSpPr>
            <p:nvPr/>
          </p:nvSpPr>
          <p:spPr bwMode="auto">
            <a:xfrm>
              <a:off x="356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shamt</a:t>
              </a:r>
              <a:endParaRPr lang="en-AU" altLang="en-US" sz="2000"/>
            </a:p>
          </p:txBody>
        </p:sp>
        <p:sp>
          <p:nvSpPr>
            <p:cNvPr id="11" name="Text Box 10">
              <a:extLst>
                <a:ext uri="{FF2B5EF4-FFF2-40B4-BE49-F238E27FC236}">
                  <a16:creationId xmlns:a16="http://schemas.microsoft.com/office/drawing/2014/main" id="{6D15ED28-4523-7AFF-994D-07C28CDF38A6}"/>
                </a:ext>
              </a:extLst>
            </p:cNvPr>
            <p:cNvSpPr txBox="1">
              <a:spLocks noChangeArrowheads="1"/>
            </p:cNvSpPr>
            <p:nvPr/>
          </p:nvSpPr>
          <p:spPr bwMode="auto">
            <a:xfrm>
              <a:off x="4241"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funct</a:t>
              </a:r>
              <a:endParaRPr lang="en-AU" altLang="en-US" sz="2000"/>
            </a:p>
          </p:txBody>
        </p:sp>
        <p:sp>
          <p:nvSpPr>
            <p:cNvPr id="12" name="Text Box 11">
              <a:extLst>
                <a:ext uri="{FF2B5EF4-FFF2-40B4-BE49-F238E27FC236}">
                  <a16:creationId xmlns:a16="http://schemas.microsoft.com/office/drawing/2014/main" id="{B886F070-DD83-1A2C-077F-982345F7F812}"/>
                </a:ext>
              </a:extLst>
            </p:cNvPr>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31:26</a:t>
              </a:r>
              <a:endParaRPr lang="en-AU" altLang="en-US" sz="1600"/>
            </a:p>
          </p:txBody>
        </p:sp>
        <p:sp>
          <p:nvSpPr>
            <p:cNvPr id="13" name="Text Box 12">
              <a:extLst>
                <a:ext uri="{FF2B5EF4-FFF2-40B4-BE49-F238E27FC236}">
                  <a16:creationId xmlns:a16="http://schemas.microsoft.com/office/drawing/2014/main" id="{BDF13566-B1C7-2DA4-E781-C38CD8A1794D}"/>
                </a:ext>
              </a:extLst>
            </p:cNvPr>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5:0</a:t>
              </a:r>
              <a:endParaRPr lang="en-AU" altLang="en-US" sz="1600"/>
            </a:p>
          </p:txBody>
        </p:sp>
        <p:sp>
          <p:nvSpPr>
            <p:cNvPr id="14" name="Text Box 13">
              <a:extLst>
                <a:ext uri="{FF2B5EF4-FFF2-40B4-BE49-F238E27FC236}">
                  <a16:creationId xmlns:a16="http://schemas.microsoft.com/office/drawing/2014/main" id="{F90CDB6E-841A-48A0-87B6-758E5E91BDEC}"/>
                </a:ext>
              </a:extLst>
            </p:cNvPr>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25:21</a:t>
              </a:r>
              <a:endParaRPr lang="en-AU" altLang="en-US" sz="1600"/>
            </a:p>
          </p:txBody>
        </p:sp>
        <p:sp>
          <p:nvSpPr>
            <p:cNvPr id="15" name="Text Box 14">
              <a:extLst>
                <a:ext uri="{FF2B5EF4-FFF2-40B4-BE49-F238E27FC236}">
                  <a16:creationId xmlns:a16="http://schemas.microsoft.com/office/drawing/2014/main" id="{345385F4-DFE5-2178-E8C8-E856F63A5B42}"/>
                </a:ext>
              </a:extLst>
            </p:cNvPr>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20:16</a:t>
              </a:r>
              <a:endParaRPr lang="en-AU" altLang="en-US" sz="1600"/>
            </a:p>
          </p:txBody>
        </p:sp>
        <p:sp>
          <p:nvSpPr>
            <p:cNvPr id="16" name="Text Box 15">
              <a:extLst>
                <a:ext uri="{FF2B5EF4-FFF2-40B4-BE49-F238E27FC236}">
                  <a16:creationId xmlns:a16="http://schemas.microsoft.com/office/drawing/2014/main" id="{ADDF7922-56C8-0A80-3523-A5F9E938302A}"/>
                </a:ext>
              </a:extLst>
            </p:cNvPr>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15:11</a:t>
              </a:r>
              <a:endParaRPr lang="en-AU" altLang="en-US" sz="1600"/>
            </a:p>
          </p:txBody>
        </p:sp>
        <p:sp>
          <p:nvSpPr>
            <p:cNvPr id="17" name="Text Box 16">
              <a:extLst>
                <a:ext uri="{FF2B5EF4-FFF2-40B4-BE49-F238E27FC236}">
                  <a16:creationId xmlns:a16="http://schemas.microsoft.com/office/drawing/2014/main" id="{C954014A-A829-6A2D-6862-3BCF445E280C}"/>
                </a:ext>
              </a:extLst>
            </p:cNvPr>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10:6</a:t>
              </a:r>
              <a:endParaRPr lang="en-AU" altLang="en-US" sz="1600"/>
            </a:p>
          </p:txBody>
        </p:sp>
      </p:grpSp>
      <p:grpSp>
        <p:nvGrpSpPr>
          <p:cNvPr id="18" name="Group 17">
            <a:extLst>
              <a:ext uri="{FF2B5EF4-FFF2-40B4-BE49-F238E27FC236}">
                <a16:creationId xmlns:a16="http://schemas.microsoft.com/office/drawing/2014/main" id="{60F9D52F-CEE1-E810-C89C-DA47B938DA24}"/>
              </a:ext>
            </a:extLst>
          </p:cNvPr>
          <p:cNvGrpSpPr/>
          <p:nvPr/>
        </p:nvGrpSpPr>
        <p:grpSpPr>
          <a:xfrm>
            <a:off x="1503362" y="3362252"/>
            <a:ext cx="6913563" cy="773112"/>
            <a:chOff x="884" y="981"/>
            <a:chExt cx="4355" cy="487"/>
          </a:xfrm>
        </p:grpSpPr>
        <p:sp>
          <p:nvSpPr>
            <p:cNvPr id="19" name="Text Box 18">
              <a:extLst>
                <a:ext uri="{FF2B5EF4-FFF2-40B4-BE49-F238E27FC236}">
                  <a16:creationId xmlns:a16="http://schemas.microsoft.com/office/drawing/2014/main" id="{BDFBCE17-7B46-3CF3-A472-BA2EAC75295E}"/>
                </a:ext>
              </a:extLst>
            </p:cNvPr>
            <p:cNvSpPr txBox="1">
              <a:spLocks noChangeArrowheads="1"/>
            </p:cNvSpPr>
            <p:nvPr/>
          </p:nvSpPr>
          <p:spPr bwMode="auto">
            <a:xfrm>
              <a:off x="884"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35 or 43</a:t>
              </a:r>
              <a:endParaRPr lang="en-AU" altLang="en-US" sz="2000"/>
            </a:p>
          </p:txBody>
        </p:sp>
        <p:sp>
          <p:nvSpPr>
            <p:cNvPr id="20" name="Text Box 19">
              <a:extLst>
                <a:ext uri="{FF2B5EF4-FFF2-40B4-BE49-F238E27FC236}">
                  <a16:creationId xmlns:a16="http://schemas.microsoft.com/office/drawing/2014/main" id="{9E04FBD8-8BF8-EC61-4C70-F7B8C6406E8F}"/>
                </a:ext>
              </a:extLst>
            </p:cNvPr>
            <p:cNvSpPr txBox="1">
              <a:spLocks noChangeArrowheads="1"/>
            </p:cNvSpPr>
            <p:nvPr/>
          </p:nvSpPr>
          <p:spPr bwMode="auto">
            <a:xfrm>
              <a:off x="170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21" name="Text Box 20">
              <a:extLst>
                <a:ext uri="{FF2B5EF4-FFF2-40B4-BE49-F238E27FC236}">
                  <a16:creationId xmlns:a16="http://schemas.microsoft.com/office/drawing/2014/main" id="{CCDF38FC-385F-D75D-09E5-D514E8CDB49C}"/>
                </a:ext>
              </a:extLst>
            </p:cNvPr>
            <p:cNvSpPr txBox="1">
              <a:spLocks noChangeArrowheads="1"/>
            </p:cNvSpPr>
            <p:nvPr/>
          </p:nvSpPr>
          <p:spPr bwMode="auto">
            <a:xfrm>
              <a:off x="238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22" name="Text Box 21">
              <a:extLst>
                <a:ext uri="{FF2B5EF4-FFF2-40B4-BE49-F238E27FC236}">
                  <a16:creationId xmlns:a16="http://schemas.microsoft.com/office/drawing/2014/main" id="{461BAF55-B474-30F0-124E-5ED878999498}"/>
                </a:ext>
              </a:extLst>
            </p:cNvPr>
            <p:cNvSpPr txBox="1">
              <a:spLocks noChangeArrowheads="1"/>
            </p:cNvSpPr>
            <p:nvPr/>
          </p:nvSpPr>
          <p:spPr bwMode="auto">
            <a:xfrm>
              <a:off x="3061" y="981"/>
              <a:ext cx="2178"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address</a:t>
              </a:r>
              <a:endParaRPr lang="en-AU" altLang="en-US" sz="2000"/>
            </a:p>
          </p:txBody>
        </p:sp>
        <p:sp>
          <p:nvSpPr>
            <p:cNvPr id="23" name="Text Box 22">
              <a:extLst>
                <a:ext uri="{FF2B5EF4-FFF2-40B4-BE49-F238E27FC236}">
                  <a16:creationId xmlns:a16="http://schemas.microsoft.com/office/drawing/2014/main" id="{25A71BB5-D4BB-6D9C-F070-11018454727C}"/>
                </a:ext>
              </a:extLst>
            </p:cNvPr>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31:26</a:t>
              </a:r>
              <a:endParaRPr lang="en-AU" altLang="en-US" sz="1600"/>
            </a:p>
          </p:txBody>
        </p:sp>
        <p:sp>
          <p:nvSpPr>
            <p:cNvPr id="24" name="Text Box 23">
              <a:extLst>
                <a:ext uri="{FF2B5EF4-FFF2-40B4-BE49-F238E27FC236}">
                  <a16:creationId xmlns:a16="http://schemas.microsoft.com/office/drawing/2014/main" id="{E733C237-C170-7F7E-9889-B8634102162B}"/>
                </a:ext>
              </a:extLst>
            </p:cNvPr>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25:21</a:t>
              </a:r>
              <a:endParaRPr lang="en-AU" altLang="en-US" sz="1600"/>
            </a:p>
          </p:txBody>
        </p:sp>
        <p:sp>
          <p:nvSpPr>
            <p:cNvPr id="25" name="Text Box 24">
              <a:extLst>
                <a:ext uri="{FF2B5EF4-FFF2-40B4-BE49-F238E27FC236}">
                  <a16:creationId xmlns:a16="http://schemas.microsoft.com/office/drawing/2014/main" id="{1F8A724C-5A97-08D7-1D35-8C26F882D247}"/>
                </a:ext>
              </a:extLst>
            </p:cNvPr>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20:16</a:t>
              </a:r>
              <a:endParaRPr lang="en-AU" altLang="en-US" sz="1600"/>
            </a:p>
          </p:txBody>
        </p:sp>
        <p:sp>
          <p:nvSpPr>
            <p:cNvPr id="26" name="Text Box 25">
              <a:extLst>
                <a:ext uri="{FF2B5EF4-FFF2-40B4-BE49-F238E27FC236}">
                  <a16:creationId xmlns:a16="http://schemas.microsoft.com/office/drawing/2014/main" id="{B009116A-A06E-AE4F-31B2-D63C02F70998}"/>
                </a:ext>
              </a:extLst>
            </p:cNvPr>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15:0</a:t>
              </a:r>
              <a:endParaRPr lang="en-AU" altLang="en-US" sz="1600"/>
            </a:p>
          </p:txBody>
        </p:sp>
      </p:grpSp>
      <p:grpSp>
        <p:nvGrpSpPr>
          <p:cNvPr id="27" name="Group 26">
            <a:extLst>
              <a:ext uri="{FF2B5EF4-FFF2-40B4-BE49-F238E27FC236}">
                <a16:creationId xmlns:a16="http://schemas.microsoft.com/office/drawing/2014/main" id="{8866C156-7E43-B361-F2BF-B8CD1714AE47}"/>
              </a:ext>
            </a:extLst>
          </p:cNvPr>
          <p:cNvGrpSpPr/>
          <p:nvPr/>
        </p:nvGrpSpPr>
        <p:grpSpPr>
          <a:xfrm>
            <a:off x="1503362" y="4346502"/>
            <a:ext cx="6913563" cy="773112"/>
            <a:chOff x="884" y="981"/>
            <a:chExt cx="4355" cy="487"/>
          </a:xfrm>
        </p:grpSpPr>
        <p:sp>
          <p:nvSpPr>
            <p:cNvPr id="28" name="Text Box 27">
              <a:extLst>
                <a:ext uri="{FF2B5EF4-FFF2-40B4-BE49-F238E27FC236}">
                  <a16:creationId xmlns:a16="http://schemas.microsoft.com/office/drawing/2014/main" id="{76C630DE-0641-44E1-9CB7-60066EEC2076}"/>
                </a:ext>
              </a:extLst>
            </p:cNvPr>
            <p:cNvSpPr txBox="1">
              <a:spLocks noChangeArrowheads="1"/>
            </p:cNvSpPr>
            <p:nvPr/>
          </p:nvSpPr>
          <p:spPr bwMode="auto">
            <a:xfrm>
              <a:off x="884"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4</a:t>
              </a:r>
              <a:endParaRPr lang="en-AU" altLang="en-US" sz="2000"/>
            </a:p>
          </p:txBody>
        </p:sp>
        <p:sp>
          <p:nvSpPr>
            <p:cNvPr id="29" name="Text Box 28">
              <a:extLst>
                <a:ext uri="{FF2B5EF4-FFF2-40B4-BE49-F238E27FC236}">
                  <a16:creationId xmlns:a16="http://schemas.microsoft.com/office/drawing/2014/main" id="{C15CED82-5139-973C-0BA7-A13B1E839DD0}"/>
                </a:ext>
              </a:extLst>
            </p:cNvPr>
            <p:cNvSpPr txBox="1">
              <a:spLocks noChangeArrowheads="1"/>
            </p:cNvSpPr>
            <p:nvPr/>
          </p:nvSpPr>
          <p:spPr bwMode="auto">
            <a:xfrm>
              <a:off x="170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30" name="Text Box 29">
              <a:extLst>
                <a:ext uri="{FF2B5EF4-FFF2-40B4-BE49-F238E27FC236}">
                  <a16:creationId xmlns:a16="http://schemas.microsoft.com/office/drawing/2014/main" id="{11A0965E-387C-74ED-E2EE-F97A71953F95}"/>
                </a:ext>
              </a:extLst>
            </p:cNvPr>
            <p:cNvSpPr txBox="1">
              <a:spLocks noChangeArrowheads="1"/>
            </p:cNvSpPr>
            <p:nvPr/>
          </p:nvSpPr>
          <p:spPr bwMode="auto">
            <a:xfrm>
              <a:off x="238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31" name="Text Box 30">
              <a:extLst>
                <a:ext uri="{FF2B5EF4-FFF2-40B4-BE49-F238E27FC236}">
                  <a16:creationId xmlns:a16="http://schemas.microsoft.com/office/drawing/2014/main" id="{BD047A52-9A1A-26A3-49F2-A58BDD83CF1B}"/>
                </a:ext>
              </a:extLst>
            </p:cNvPr>
            <p:cNvSpPr txBox="1">
              <a:spLocks noChangeArrowheads="1"/>
            </p:cNvSpPr>
            <p:nvPr/>
          </p:nvSpPr>
          <p:spPr bwMode="auto">
            <a:xfrm>
              <a:off x="3061" y="981"/>
              <a:ext cx="2178"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address</a:t>
              </a:r>
              <a:endParaRPr lang="en-AU" altLang="en-US" sz="2000"/>
            </a:p>
          </p:txBody>
        </p:sp>
        <p:sp>
          <p:nvSpPr>
            <p:cNvPr id="32" name="Text Box 31">
              <a:extLst>
                <a:ext uri="{FF2B5EF4-FFF2-40B4-BE49-F238E27FC236}">
                  <a16:creationId xmlns:a16="http://schemas.microsoft.com/office/drawing/2014/main" id="{9AC12B3B-A926-FFDD-A3AD-7DA34C874AA1}"/>
                </a:ext>
              </a:extLst>
            </p:cNvPr>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31:26</a:t>
              </a:r>
              <a:endParaRPr lang="en-AU" altLang="en-US" sz="1600"/>
            </a:p>
          </p:txBody>
        </p:sp>
        <p:sp>
          <p:nvSpPr>
            <p:cNvPr id="33" name="Text Box 32">
              <a:extLst>
                <a:ext uri="{FF2B5EF4-FFF2-40B4-BE49-F238E27FC236}">
                  <a16:creationId xmlns:a16="http://schemas.microsoft.com/office/drawing/2014/main" id="{8CB3E627-5DA4-B37B-32C2-3E4C98BDFD77}"/>
                </a:ext>
              </a:extLst>
            </p:cNvPr>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25:21</a:t>
              </a:r>
              <a:endParaRPr lang="en-AU" altLang="en-US" sz="1600"/>
            </a:p>
          </p:txBody>
        </p:sp>
        <p:sp>
          <p:nvSpPr>
            <p:cNvPr id="34" name="Text Box 33">
              <a:extLst>
                <a:ext uri="{FF2B5EF4-FFF2-40B4-BE49-F238E27FC236}">
                  <a16:creationId xmlns:a16="http://schemas.microsoft.com/office/drawing/2014/main" id="{4507076F-3856-3311-9E9E-112607116905}"/>
                </a:ext>
              </a:extLst>
            </p:cNvPr>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20:16</a:t>
              </a:r>
              <a:endParaRPr lang="en-AU" altLang="en-US" sz="1600"/>
            </a:p>
          </p:txBody>
        </p:sp>
        <p:sp>
          <p:nvSpPr>
            <p:cNvPr id="35" name="Text Box 34">
              <a:extLst>
                <a:ext uri="{FF2B5EF4-FFF2-40B4-BE49-F238E27FC236}">
                  <a16:creationId xmlns:a16="http://schemas.microsoft.com/office/drawing/2014/main" id="{4C42E7A9-ECD9-BEB8-F1D8-2DE9C17561A3}"/>
                </a:ext>
              </a:extLst>
            </p:cNvPr>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15:0</a:t>
              </a:r>
              <a:endParaRPr lang="en-AU" altLang="en-US" sz="1600"/>
            </a:p>
          </p:txBody>
        </p:sp>
      </p:grpSp>
      <p:sp>
        <p:nvSpPr>
          <p:cNvPr id="36" name="Text Box 35">
            <a:extLst>
              <a:ext uri="{FF2B5EF4-FFF2-40B4-BE49-F238E27FC236}">
                <a16:creationId xmlns:a16="http://schemas.microsoft.com/office/drawing/2014/main" id="{98E34142-120B-47B9-1321-5A92DCA05AB5}"/>
              </a:ext>
            </a:extLst>
          </p:cNvPr>
          <p:cNvSpPr txBox="1">
            <a:spLocks noChangeArrowheads="1"/>
          </p:cNvSpPr>
          <p:nvPr/>
        </p:nvSpPr>
        <p:spPr bwMode="auto">
          <a:xfrm>
            <a:off x="479425" y="2406577"/>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R-type</a:t>
            </a:r>
            <a:endParaRPr lang="en-AU" altLang="en-US" sz="1800"/>
          </a:p>
        </p:txBody>
      </p:sp>
      <p:sp>
        <p:nvSpPr>
          <p:cNvPr id="37" name="Text Box 36">
            <a:extLst>
              <a:ext uri="{FF2B5EF4-FFF2-40B4-BE49-F238E27FC236}">
                <a16:creationId xmlns:a16="http://schemas.microsoft.com/office/drawing/2014/main" id="{21671AAA-73ED-2103-15C0-70D4419437A9}"/>
              </a:ext>
            </a:extLst>
          </p:cNvPr>
          <p:cNvSpPr txBox="1">
            <a:spLocks noChangeArrowheads="1"/>
          </p:cNvSpPr>
          <p:nvPr/>
        </p:nvSpPr>
        <p:spPr bwMode="auto">
          <a:xfrm>
            <a:off x="479425" y="3271764"/>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Load/</a:t>
            </a:r>
            <a:br>
              <a:rPr lang="en-US" altLang="en-US" sz="1800"/>
            </a:br>
            <a:r>
              <a:rPr lang="en-US" altLang="en-US" sz="1800"/>
              <a:t>Store</a:t>
            </a:r>
            <a:endParaRPr lang="en-AU" altLang="en-US" sz="1800"/>
          </a:p>
        </p:txBody>
      </p:sp>
      <p:sp>
        <p:nvSpPr>
          <p:cNvPr id="38" name="Text Box 37">
            <a:extLst>
              <a:ext uri="{FF2B5EF4-FFF2-40B4-BE49-F238E27FC236}">
                <a16:creationId xmlns:a16="http://schemas.microsoft.com/office/drawing/2014/main" id="{415B408A-E848-68A0-5B6C-2688D0447610}"/>
              </a:ext>
            </a:extLst>
          </p:cNvPr>
          <p:cNvSpPr txBox="1">
            <a:spLocks noChangeArrowheads="1"/>
          </p:cNvSpPr>
          <p:nvPr/>
        </p:nvSpPr>
        <p:spPr bwMode="auto">
          <a:xfrm>
            <a:off x="479425" y="4422702"/>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Branch</a:t>
            </a:r>
            <a:endParaRPr lang="en-AU" altLang="en-US" sz="1800"/>
          </a:p>
        </p:txBody>
      </p:sp>
      <p:sp>
        <p:nvSpPr>
          <p:cNvPr id="39" name="AutoShape 38">
            <a:extLst>
              <a:ext uri="{FF2B5EF4-FFF2-40B4-BE49-F238E27FC236}">
                <a16:creationId xmlns:a16="http://schemas.microsoft.com/office/drawing/2014/main" id="{21CA7C31-DE07-E9DF-28F0-D044468523E4}"/>
              </a:ext>
            </a:extLst>
          </p:cNvPr>
          <p:cNvSpPr/>
          <p:nvPr/>
        </p:nvSpPr>
        <p:spPr bwMode="auto">
          <a:xfrm rot="16200000">
            <a:off x="2080419" y="4779095"/>
            <a:ext cx="144462" cy="1152525"/>
          </a:xfrm>
          <a:prstGeom prst="leftBrace">
            <a:avLst>
              <a:gd name="adj1" fmla="val 6648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40" name="AutoShape 39">
            <a:extLst>
              <a:ext uri="{FF2B5EF4-FFF2-40B4-BE49-F238E27FC236}">
                <a16:creationId xmlns:a16="http://schemas.microsoft.com/office/drawing/2014/main" id="{0FA462B5-A0FF-5FC1-253A-D258D4813672}"/>
              </a:ext>
            </a:extLst>
          </p:cNvPr>
          <p:cNvSpPr/>
          <p:nvPr/>
        </p:nvSpPr>
        <p:spPr bwMode="auto">
          <a:xfrm rot="16200000">
            <a:off x="3268663" y="4887839"/>
            <a:ext cx="144462" cy="935037"/>
          </a:xfrm>
          <a:prstGeom prst="leftBrace">
            <a:avLst>
              <a:gd name="adj1" fmla="val 53938"/>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41" name="AutoShape 40">
            <a:extLst>
              <a:ext uri="{FF2B5EF4-FFF2-40B4-BE49-F238E27FC236}">
                <a16:creationId xmlns:a16="http://schemas.microsoft.com/office/drawing/2014/main" id="{0F4F8535-864E-637D-E8AD-6C66255316EA}"/>
              </a:ext>
            </a:extLst>
          </p:cNvPr>
          <p:cNvSpPr/>
          <p:nvPr/>
        </p:nvSpPr>
        <p:spPr bwMode="auto">
          <a:xfrm rot="16200000">
            <a:off x="4348163" y="4887839"/>
            <a:ext cx="144462" cy="935037"/>
          </a:xfrm>
          <a:prstGeom prst="leftBrace">
            <a:avLst>
              <a:gd name="adj1" fmla="val 53938"/>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42" name="Text Box 41">
            <a:extLst>
              <a:ext uri="{FF2B5EF4-FFF2-40B4-BE49-F238E27FC236}">
                <a16:creationId xmlns:a16="http://schemas.microsoft.com/office/drawing/2014/main" id="{E6FC2F10-718D-4B24-0578-568B8DD8C7B2}"/>
              </a:ext>
            </a:extLst>
          </p:cNvPr>
          <p:cNvSpPr txBox="1">
            <a:spLocks noChangeArrowheads="1"/>
          </p:cNvSpPr>
          <p:nvPr/>
        </p:nvSpPr>
        <p:spPr bwMode="auto">
          <a:xfrm>
            <a:off x="1649412" y="5499027"/>
            <a:ext cx="1008063" cy="376237"/>
          </a:xfrm>
          <a:prstGeom prst="rect">
            <a:avLst/>
          </a:prstGeom>
          <a:noFill/>
          <a:ln w="9525">
            <a:solidFill>
              <a:schemeClr val="tx1"/>
            </a:solidFill>
            <a:miter lim="800000"/>
          </a:ln>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opcode</a:t>
            </a:r>
            <a:endParaRPr lang="en-AU" altLang="en-US" sz="1800"/>
          </a:p>
        </p:txBody>
      </p:sp>
      <p:sp>
        <p:nvSpPr>
          <p:cNvPr id="43" name="Text Box 42">
            <a:extLst>
              <a:ext uri="{FF2B5EF4-FFF2-40B4-BE49-F238E27FC236}">
                <a16:creationId xmlns:a16="http://schemas.microsoft.com/office/drawing/2014/main" id="{553E3E56-B12F-6123-E4C1-5D6D4E38EB9A}"/>
              </a:ext>
            </a:extLst>
          </p:cNvPr>
          <p:cNvSpPr txBox="1">
            <a:spLocks noChangeArrowheads="1"/>
          </p:cNvSpPr>
          <p:nvPr/>
        </p:nvSpPr>
        <p:spPr bwMode="auto">
          <a:xfrm>
            <a:off x="2800350" y="5499027"/>
            <a:ext cx="1008062" cy="650875"/>
          </a:xfrm>
          <a:prstGeom prst="rect">
            <a:avLst/>
          </a:prstGeom>
          <a:noFill/>
          <a:ln w="9525">
            <a:solidFill>
              <a:schemeClr val="tx1"/>
            </a:solidFill>
            <a:miter lim="800000"/>
          </a:ln>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always read</a:t>
            </a:r>
            <a:endParaRPr lang="en-AU" altLang="en-US" sz="1800"/>
          </a:p>
        </p:txBody>
      </p:sp>
      <p:sp>
        <p:nvSpPr>
          <p:cNvPr id="44" name="Text Box 43">
            <a:extLst>
              <a:ext uri="{FF2B5EF4-FFF2-40B4-BE49-F238E27FC236}">
                <a16:creationId xmlns:a16="http://schemas.microsoft.com/office/drawing/2014/main" id="{725111C0-5A55-40A0-3893-B9BEC5CC8A3F}"/>
              </a:ext>
            </a:extLst>
          </p:cNvPr>
          <p:cNvSpPr txBox="1">
            <a:spLocks noChangeArrowheads="1"/>
          </p:cNvSpPr>
          <p:nvPr/>
        </p:nvSpPr>
        <p:spPr bwMode="auto">
          <a:xfrm>
            <a:off x="3952875" y="5499027"/>
            <a:ext cx="1008062" cy="925512"/>
          </a:xfrm>
          <a:prstGeom prst="rect">
            <a:avLst/>
          </a:prstGeom>
          <a:noFill/>
          <a:ln w="9525">
            <a:solidFill>
              <a:schemeClr val="tx1"/>
            </a:solidFill>
            <a:miter lim="800000"/>
          </a:ln>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read, except for load</a:t>
            </a:r>
            <a:endParaRPr lang="en-AU" altLang="en-US" sz="1800"/>
          </a:p>
        </p:txBody>
      </p:sp>
      <p:sp>
        <p:nvSpPr>
          <p:cNvPr id="45" name="Text Box 44">
            <a:extLst>
              <a:ext uri="{FF2B5EF4-FFF2-40B4-BE49-F238E27FC236}">
                <a16:creationId xmlns:a16="http://schemas.microsoft.com/office/drawing/2014/main" id="{BA28C2AF-BB3B-F2B7-39E3-C82CA836616C}"/>
              </a:ext>
            </a:extLst>
          </p:cNvPr>
          <p:cNvSpPr txBox="1">
            <a:spLocks noChangeArrowheads="1"/>
          </p:cNvSpPr>
          <p:nvPr/>
        </p:nvSpPr>
        <p:spPr bwMode="auto">
          <a:xfrm>
            <a:off x="5465762" y="5499027"/>
            <a:ext cx="1223963" cy="925512"/>
          </a:xfrm>
          <a:prstGeom prst="rect">
            <a:avLst/>
          </a:prstGeom>
          <a:noFill/>
          <a:ln w="9525">
            <a:solidFill>
              <a:schemeClr val="tx1"/>
            </a:solidFill>
            <a:miter lim="800000"/>
          </a:ln>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write for R-type and load</a:t>
            </a:r>
            <a:endParaRPr lang="en-AU" altLang="en-US" sz="1800"/>
          </a:p>
        </p:txBody>
      </p:sp>
      <p:sp>
        <p:nvSpPr>
          <p:cNvPr id="46" name="Line 45">
            <a:extLst>
              <a:ext uri="{FF2B5EF4-FFF2-40B4-BE49-F238E27FC236}">
                <a16:creationId xmlns:a16="http://schemas.microsoft.com/office/drawing/2014/main" id="{B4A0410A-3371-5CFD-5BBA-3AFD2B537AF8}"/>
              </a:ext>
            </a:extLst>
          </p:cNvPr>
          <p:cNvSpPr>
            <a:spLocks noChangeShapeType="1"/>
          </p:cNvSpPr>
          <p:nvPr/>
        </p:nvSpPr>
        <p:spPr bwMode="auto">
          <a:xfrm flipH="1" flipV="1">
            <a:off x="4889500" y="3841677"/>
            <a:ext cx="576262" cy="15843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7" name="Line 46">
            <a:extLst>
              <a:ext uri="{FF2B5EF4-FFF2-40B4-BE49-F238E27FC236}">
                <a16:creationId xmlns:a16="http://schemas.microsoft.com/office/drawing/2014/main" id="{49B7DF4D-193D-4696-EF9E-18A1F26782AE}"/>
              </a:ext>
            </a:extLst>
          </p:cNvPr>
          <p:cNvSpPr>
            <a:spLocks noChangeShapeType="1"/>
          </p:cNvSpPr>
          <p:nvPr/>
        </p:nvSpPr>
        <p:spPr bwMode="auto">
          <a:xfrm flipH="1" flipV="1">
            <a:off x="5176837" y="2833614"/>
            <a:ext cx="360363" cy="25923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Text Box 47">
            <a:extLst>
              <a:ext uri="{FF2B5EF4-FFF2-40B4-BE49-F238E27FC236}">
                <a16:creationId xmlns:a16="http://schemas.microsoft.com/office/drawing/2014/main" id="{772031B6-CCB9-A705-784E-6587D355104C}"/>
              </a:ext>
            </a:extLst>
          </p:cNvPr>
          <p:cNvSpPr txBox="1">
            <a:spLocks noChangeArrowheads="1"/>
          </p:cNvSpPr>
          <p:nvPr/>
        </p:nvSpPr>
        <p:spPr bwMode="auto">
          <a:xfrm>
            <a:off x="7192962" y="5499027"/>
            <a:ext cx="1439863" cy="650875"/>
          </a:xfrm>
          <a:prstGeom prst="rect">
            <a:avLst/>
          </a:prstGeom>
          <a:noFill/>
          <a:ln w="9525">
            <a:solidFill>
              <a:schemeClr val="tx1"/>
            </a:solidFill>
            <a:miter lim="800000"/>
          </a:ln>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sign-extend and add</a:t>
            </a:r>
            <a:endParaRPr lang="en-AU" altLang="en-US" sz="1800"/>
          </a:p>
        </p:txBody>
      </p:sp>
      <p:sp>
        <p:nvSpPr>
          <p:cNvPr id="49" name="Line 48">
            <a:extLst>
              <a:ext uri="{FF2B5EF4-FFF2-40B4-BE49-F238E27FC236}">
                <a16:creationId xmlns:a16="http://schemas.microsoft.com/office/drawing/2014/main" id="{492EE556-53C6-B89C-A33A-81FCD4E5BCF3}"/>
              </a:ext>
            </a:extLst>
          </p:cNvPr>
          <p:cNvSpPr>
            <a:spLocks noChangeShapeType="1"/>
          </p:cNvSpPr>
          <p:nvPr/>
        </p:nvSpPr>
        <p:spPr bwMode="auto">
          <a:xfrm flipH="1" flipV="1">
            <a:off x="7337425" y="4849739"/>
            <a:ext cx="71437" cy="57626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 name="Line 49">
            <a:extLst>
              <a:ext uri="{FF2B5EF4-FFF2-40B4-BE49-F238E27FC236}">
                <a16:creationId xmlns:a16="http://schemas.microsoft.com/office/drawing/2014/main" id="{ADB2B1A1-37D4-F8F8-F266-ADB76E28DDF4}"/>
              </a:ext>
            </a:extLst>
          </p:cNvPr>
          <p:cNvSpPr>
            <a:spLocks noChangeShapeType="1"/>
          </p:cNvSpPr>
          <p:nvPr/>
        </p:nvSpPr>
        <p:spPr bwMode="auto">
          <a:xfrm flipH="1" flipV="1">
            <a:off x="7481887" y="3841677"/>
            <a:ext cx="0" cy="15843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2761209197"/>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D59C115-8E79-B42A-CAB4-B23E64F8D41C}"/>
              </a:ext>
            </a:extLst>
          </p:cNvPr>
          <p:cNvSpPr>
            <a:spLocks noGrp="1" noChangeArrowheads="1"/>
          </p:cNvSpPr>
          <p:nvPr>
            <p:ph sz="quarter" idx="10"/>
          </p:nvPr>
        </p:nvSpPr>
        <p:spPr>
          <a:xfrm>
            <a:off x="406400" y="152400"/>
            <a:ext cx="8432800" cy="1143000"/>
          </a:xfrm>
        </p:spPr>
        <p:txBody>
          <a:bodyPr/>
          <a:lstStyle/>
          <a:p>
            <a:pPr eaLnBrk="1" hangingPunct="1"/>
            <a:r>
              <a:rPr lang="en-AU" altLang="en-US"/>
              <a:t>Datapath With Control</a:t>
            </a:r>
          </a:p>
        </p:txBody>
      </p:sp>
      <p:pic>
        <p:nvPicPr>
          <p:cNvPr id="4" name="Picture 5" descr="f04-17-P374493">
            <a:extLst>
              <a:ext uri="{FF2B5EF4-FFF2-40B4-BE49-F238E27FC236}">
                <a16:creationId xmlns:a16="http://schemas.microsoft.com/office/drawing/2014/main" id="{16971598-3DB7-99F7-D992-A241BF89E9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2225" y="1355084"/>
            <a:ext cx="84328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6534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AU" altLang="en-US"/>
              <a:t>Integrated Circuit Cost</a:t>
            </a:r>
            <a:endParaRPr lang="en-IN"/>
          </a:p>
        </p:txBody>
      </p:sp>
      <p:graphicFrame>
        <p:nvGraphicFramePr>
          <p:cNvPr id="5" name="Content Placeholder 4">
            <a:extLst>
              <a:ext uri="{FF2B5EF4-FFF2-40B4-BE49-F238E27FC236}">
                <a16:creationId xmlns:a16="http://schemas.microsoft.com/office/drawing/2014/main" id="{6D943FBA-E5C6-DED1-E31B-11093CAE78C8}"/>
              </a:ext>
            </a:extLst>
          </p:cNvPr>
          <p:cNvGraphicFramePr>
            <a:graphicFrameLocks noGrp="1" noChangeAspect="1"/>
          </p:cNvGraphicFramePr>
          <p:nvPr>
            <p:ph idx="1"/>
          </p:nvPr>
        </p:nvGraphicFramePr>
        <p:xfrm>
          <a:off x="877406" y="1572360"/>
          <a:ext cx="4457992" cy="1794776"/>
        </p:xfrm>
        <a:graphic>
          <a:graphicData uri="http://schemas.openxmlformats.org/presentationml/2006/ole">
            <mc:AlternateContent xmlns:mc="http://schemas.openxmlformats.org/markup-compatibility/2006">
              <mc:Choice xmlns:v="urn:schemas-microsoft-com:vml" Requires="v">
                <p:oleObj name="Equation" r:id="rId2" imgW="2933700" imgH="1181100" progId="Equation.3">
                  <p:embed/>
                </p:oleObj>
              </mc:Choice>
              <mc:Fallback>
                <p:oleObj name="Equation" r:id="rId2" imgW="2933700" imgH="11811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877406" y="1572360"/>
                        <a:ext cx="4457992" cy="1794776"/>
                      </a:xfrm>
                      <a:prstGeom prst="rect">
                        <a:avLst/>
                      </a:prstGeom>
                      <a:solidFill>
                        <a:schemeClr val="folHlink"/>
                      </a:solidFill>
                      <a:ln>
                        <a:noFill/>
                      </a:ln>
                      <a:effectLst/>
                    </p:spPr>
                  </p:pic>
                </p:oleObj>
              </mc:Fallback>
            </mc:AlternateContent>
          </a:graphicData>
        </a:graphic>
      </p:graphicFrame>
      <p:sp>
        <p:nvSpPr>
          <p:cNvPr id="6" name="Rectangle 3">
            <a:extLst>
              <a:ext uri="{FF2B5EF4-FFF2-40B4-BE49-F238E27FC236}">
                <a16:creationId xmlns:a16="http://schemas.microsoft.com/office/drawing/2014/main" id="{AE71728E-3CE8-D9AA-2E41-FE6F3DAB9235}"/>
              </a:ext>
            </a:extLst>
          </p:cNvPr>
          <p:cNvSpPr txBox="1">
            <a:spLocks noChangeArrowheads="1"/>
          </p:cNvSpPr>
          <p:nvPr/>
        </p:nvSpPr>
        <p:spPr>
          <a:xfrm>
            <a:off x="751324" y="3954929"/>
            <a:ext cx="8270875" cy="223202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sz="2800"/>
              <a:t>Nonlinear relation to area and defect rate</a:t>
            </a:r>
          </a:p>
          <a:p>
            <a:pPr lvl="1"/>
            <a:r>
              <a:rPr lang="en-AU" altLang="en-US" sz="2400"/>
              <a:t>Wafer cost and area are fixed</a:t>
            </a:r>
          </a:p>
          <a:p>
            <a:pPr lvl="1"/>
            <a:r>
              <a:rPr lang="en-AU" altLang="en-US" sz="2400"/>
              <a:t>Defect rate determined by manufacturing process</a:t>
            </a:r>
          </a:p>
          <a:p>
            <a:pPr lvl="1"/>
            <a:r>
              <a:rPr lang="en-AU" altLang="en-US" sz="2400"/>
              <a:t>Die area determined by architecture and circuit design</a:t>
            </a:r>
          </a:p>
        </p:txBody>
      </p:sp>
    </p:spTree>
    <p:extLst>
      <p:ext uri="{BB962C8B-B14F-4D97-AF65-F5344CB8AC3E}">
        <p14:creationId xmlns:p14="http://schemas.microsoft.com/office/powerpoint/2010/main" val="3866029337"/>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a:xfrm>
            <a:off x="406399" y="330317"/>
            <a:ext cx="8432800" cy="1143000"/>
          </a:xfrm>
        </p:spPr>
        <p:txBody>
          <a:bodyPr/>
          <a:lstStyle/>
          <a:p>
            <a:r>
              <a:rPr lang="en-IN" b="1" i="0">
                <a:solidFill>
                  <a:srgbClr val="000000"/>
                </a:solidFill>
                <a:effectLst/>
                <a:latin typeface="Times New Roman" panose="02020603050405020304" pitchFamily="18" charset="0"/>
              </a:rPr>
              <a:t>MIPS Control Signal Summary</a:t>
            </a:r>
          </a:p>
          <a:p>
            <a:endParaRPr lang="en-IN"/>
          </a:p>
        </p:txBody>
      </p:sp>
      <p:pic>
        <p:nvPicPr>
          <p:cNvPr id="5" name="Picture 4">
            <a:extLst>
              <a:ext uri="{FF2B5EF4-FFF2-40B4-BE49-F238E27FC236}">
                <a16:creationId xmlns:a16="http://schemas.microsoft.com/office/drawing/2014/main" id="{A8B6EC6C-1A03-69C9-50BB-C3788FB73278}"/>
              </a:ext>
            </a:extLst>
          </p:cNvPr>
          <p:cNvPicPr>
            <a:picLocks noChangeAspect="1"/>
          </p:cNvPicPr>
          <p:nvPr/>
        </p:nvPicPr>
        <p:blipFill>
          <a:blip r:embed="rId2"/>
          <a:stretch>
            <a:fillRect/>
          </a:stretch>
        </p:blipFill>
        <p:spPr>
          <a:xfrm>
            <a:off x="406399" y="1751639"/>
            <a:ext cx="11514957" cy="4204544"/>
          </a:xfrm>
          <a:prstGeom prst="rect">
            <a:avLst/>
          </a:prstGeom>
        </p:spPr>
      </p:pic>
    </p:spTree>
    <p:extLst>
      <p:ext uri="{BB962C8B-B14F-4D97-AF65-F5344CB8AC3E}">
        <p14:creationId xmlns:p14="http://schemas.microsoft.com/office/powerpoint/2010/main" val="1589873947"/>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15: The Processor: Datapath with Jumps</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0ED13D-1367-5A77-1384-9474A7CF7A64}"/>
              </a:ext>
            </a:extLst>
          </p:cNvPr>
          <p:cNvSpPr>
            <a:spLocks noGrp="1" noChangeArrowheads="1"/>
          </p:cNvSpPr>
          <p:nvPr>
            <p:ph sz="quarter" idx="10"/>
          </p:nvPr>
        </p:nvSpPr>
        <p:spPr>
          <a:xfrm>
            <a:off x="406400" y="152400"/>
            <a:ext cx="8432800" cy="1143000"/>
          </a:xfrm>
        </p:spPr>
        <p:txBody>
          <a:bodyPr/>
          <a:lstStyle/>
          <a:p>
            <a:pPr eaLnBrk="1" hangingPunct="1"/>
            <a:r>
              <a:rPr lang="en-AU" altLang="en-US"/>
              <a:t>R-Type Instruction</a:t>
            </a:r>
          </a:p>
        </p:txBody>
      </p:sp>
      <p:pic>
        <p:nvPicPr>
          <p:cNvPr id="4" name="Picture 6" descr="f04-19-P374493">
            <a:extLst>
              <a:ext uri="{FF2B5EF4-FFF2-40B4-BE49-F238E27FC236}">
                <a16:creationId xmlns:a16="http://schemas.microsoft.com/office/drawing/2014/main" id="{24805D03-3FB3-7E92-CE30-06D40A95DF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355230" y="1398754"/>
            <a:ext cx="6547199" cy="508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631217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5DC9B30-EA79-A948-C204-8E947B544F85}"/>
              </a:ext>
            </a:extLst>
          </p:cNvPr>
          <p:cNvSpPr>
            <a:spLocks noGrp="1" noChangeArrowheads="1"/>
          </p:cNvSpPr>
          <p:nvPr>
            <p:ph sz="quarter" idx="10"/>
          </p:nvPr>
        </p:nvSpPr>
        <p:spPr>
          <a:xfrm>
            <a:off x="406400" y="152400"/>
            <a:ext cx="8432800" cy="1143000"/>
          </a:xfrm>
        </p:spPr>
        <p:txBody>
          <a:bodyPr/>
          <a:lstStyle/>
          <a:p>
            <a:pPr eaLnBrk="1" hangingPunct="1"/>
            <a:r>
              <a:rPr lang="en-AU" altLang="en-US"/>
              <a:t>Load Instruction</a:t>
            </a:r>
          </a:p>
        </p:txBody>
      </p:sp>
      <p:pic>
        <p:nvPicPr>
          <p:cNvPr id="4" name="Picture 6" descr="f04-20-P374493">
            <a:extLst>
              <a:ext uri="{FF2B5EF4-FFF2-40B4-BE49-F238E27FC236}">
                <a16:creationId xmlns:a16="http://schemas.microsoft.com/office/drawing/2014/main" id="{E36D6953-A50A-58C3-7404-3CCADA1D24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87450" y="1411151"/>
            <a:ext cx="6681423" cy="497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161178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6AD9257-0B1C-4F6A-A74D-7A0E563FB59B}"/>
              </a:ext>
            </a:extLst>
          </p:cNvPr>
          <p:cNvSpPr>
            <a:spLocks noGrp="1" noChangeArrowheads="1"/>
          </p:cNvSpPr>
          <p:nvPr>
            <p:ph sz="quarter" idx="10"/>
          </p:nvPr>
        </p:nvSpPr>
        <p:spPr>
          <a:xfrm>
            <a:off x="406400" y="152400"/>
            <a:ext cx="8432800" cy="1143000"/>
          </a:xfrm>
        </p:spPr>
        <p:txBody>
          <a:bodyPr/>
          <a:lstStyle/>
          <a:p>
            <a:pPr eaLnBrk="1" hangingPunct="1"/>
            <a:r>
              <a:rPr lang="en-AU" altLang="en-US"/>
              <a:t>Branch-on-Equal Instruction</a:t>
            </a:r>
          </a:p>
        </p:txBody>
      </p:sp>
      <p:pic>
        <p:nvPicPr>
          <p:cNvPr id="4" name="Picture 6" descr="f04-21-P374493">
            <a:extLst>
              <a:ext uri="{FF2B5EF4-FFF2-40B4-BE49-F238E27FC236}">
                <a16:creationId xmlns:a16="http://schemas.microsoft.com/office/drawing/2014/main" id="{1918CDD5-36F0-03FD-4E27-449C3CF8B1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838" y="1385715"/>
            <a:ext cx="7285431" cy="510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303747"/>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02C02E8-5021-3060-BCE3-D416B85284C8}"/>
              </a:ext>
            </a:extLst>
          </p:cNvPr>
          <p:cNvSpPr>
            <a:spLocks noGrp="1" noChangeArrowheads="1"/>
          </p:cNvSpPr>
          <p:nvPr>
            <p:ph sz="quarter" idx="10"/>
          </p:nvPr>
        </p:nvSpPr>
        <p:spPr>
          <a:xfrm>
            <a:off x="406400" y="152400"/>
            <a:ext cx="8432800" cy="1143000"/>
          </a:xfrm>
        </p:spPr>
        <p:txBody>
          <a:bodyPr/>
          <a:lstStyle/>
          <a:p>
            <a:pPr eaLnBrk="1" hangingPunct="1"/>
            <a:r>
              <a:rPr lang="en-AU" altLang="en-US"/>
              <a:t>Implementing Jumps</a:t>
            </a:r>
          </a:p>
        </p:txBody>
      </p:sp>
      <p:sp>
        <p:nvSpPr>
          <p:cNvPr id="4" name="Rectangle 3">
            <a:extLst>
              <a:ext uri="{FF2B5EF4-FFF2-40B4-BE49-F238E27FC236}">
                <a16:creationId xmlns:a16="http://schemas.microsoft.com/office/drawing/2014/main" id="{A76ED4F9-ED37-E4CE-9519-B7E5FFBA4B12}"/>
              </a:ext>
            </a:extLst>
          </p:cNvPr>
          <p:cNvSpPr txBox="1">
            <a:spLocks noChangeArrowheads="1"/>
          </p:cNvSpPr>
          <p:nvPr/>
        </p:nvSpPr>
        <p:spPr>
          <a:xfrm>
            <a:off x="684213" y="2433390"/>
            <a:ext cx="8270875" cy="3887788"/>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Jump uses word address</a:t>
            </a:r>
          </a:p>
          <a:p>
            <a:r>
              <a:rPr lang="en-AU" altLang="en-US"/>
              <a:t>Update PC with concatenation of</a:t>
            </a:r>
          </a:p>
          <a:p>
            <a:pPr lvl="1"/>
            <a:r>
              <a:rPr lang="en-AU" altLang="en-US"/>
              <a:t>Top 4 bits of old PC</a:t>
            </a:r>
          </a:p>
          <a:p>
            <a:pPr lvl="1"/>
            <a:r>
              <a:rPr lang="en-AU" altLang="en-US"/>
              <a:t>26-bit jump address</a:t>
            </a:r>
          </a:p>
          <a:p>
            <a:pPr lvl="1"/>
            <a:r>
              <a:rPr lang="en-AU" altLang="en-US"/>
              <a:t>00</a:t>
            </a:r>
          </a:p>
          <a:p>
            <a:r>
              <a:rPr lang="en-AU" altLang="en-US"/>
              <a:t>Need an extra control signal decoded from opcode</a:t>
            </a:r>
          </a:p>
        </p:txBody>
      </p:sp>
      <p:grpSp>
        <p:nvGrpSpPr>
          <p:cNvPr id="5" name="Group 14">
            <a:extLst>
              <a:ext uri="{FF2B5EF4-FFF2-40B4-BE49-F238E27FC236}">
                <a16:creationId xmlns:a16="http://schemas.microsoft.com/office/drawing/2014/main" id="{57478423-12F3-3D18-1760-606DB7129738}"/>
              </a:ext>
            </a:extLst>
          </p:cNvPr>
          <p:cNvGrpSpPr/>
          <p:nvPr/>
        </p:nvGrpSpPr>
        <p:grpSpPr>
          <a:xfrm>
            <a:off x="1835150" y="1496765"/>
            <a:ext cx="6913563" cy="773113"/>
            <a:chOff x="1156" y="890"/>
            <a:chExt cx="4355" cy="487"/>
          </a:xfrm>
        </p:grpSpPr>
        <p:sp>
          <p:nvSpPr>
            <p:cNvPr id="6" name="Text Box 5">
              <a:extLst>
                <a:ext uri="{FF2B5EF4-FFF2-40B4-BE49-F238E27FC236}">
                  <a16:creationId xmlns:a16="http://schemas.microsoft.com/office/drawing/2014/main" id="{FB983B9F-8E1B-483D-127D-E49511070305}"/>
                </a:ext>
              </a:extLst>
            </p:cNvPr>
            <p:cNvSpPr txBox="1">
              <a:spLocks noChangeArrowheads="1"/>
            </p:cNvSpPr>
            <p:nvPr/>
          </p:nvSpPr>
          <p:spPr bwMode="auto">
            <a:xfrm>
              <a:off x="1156" y="890"/>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2</a:t>
              </a:r>
              <a:endParaRPr lang="en-AU" altLang="en-US" sz="2000"/>
            </a:p>
          </p:txBody>
        </p:sp>
        <p:sp>
          <p:nvSpPr>
            <p:cNvPr id="7" name="Text Box 8">
              <a:extLst>
                <a:ext uri="{FF2B5EF4-FFF2-40B4-BE49-F238E27FC236}">
                  <a16:creationId xmlns:a16="http://schemas.microsoft.com/office/drawing/2014/main" id="{5F14780B-6E83-46A4-33D6-0F09860A8BCB}"/>
                </a:ext>
              </a:extLst>
            </p:cNvPr>
            <p:cNvSpPr txBox="1">
              <a:spLocks noChangeArrowheads="1"/>
            </p:cNvSpPr>
            <p:nvPr/>
          </p:nvSpPr>
          <p:spPr bwMode="auto">
            <a:xfrm>
              <a:off x="1973" y="890"/>
              <a:ext cx="3538"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address</a:t>
              </a:r>
              <a:endParaRPr lang="en-AU" altLang="en-US" sz="2000"/>
            </a:p>
          </p:txBody>
        </p:sp>
        <p:sp>
          <p:nvSpPr>
            <p:cNvPr id="8" name="Text Box 9">
              <a:extLst>
                <a:ext uri="{FF2B5EF4-FFF2-40B4-BE49-F238E27FC236}">
                  <a16:creationId xmlns:a16="http://schemas.microsoft.com/office/drawing/2014/main" id="{6F777F5B-20D4-59F9-ED30-3ED19F6298EC}"/>
                </a:ext>
              </a:extLst>
            </p:cNvPr>
            <p:cNvSpPr txBox="1">
              <a:spLocks noChangeArrowheads="1"/>
            </p:cNvSpPr>
            <p:nvPr/>
          </p:nvSpPr>
          <p:spPr bwMode="auto">
            <a:xfrm>
              <a:off x="1332" y="1165"/>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31:26</a:t>
              </a:r>
              <a:endParaRPr lang="en-AU" altLang="en-US" sz="1600"/>
            </a:p>
          </p:txBody>
        </p:sp>
        <p:sp>
          <p:nvSpPr>
            <p:cNvPr id="9" name="Text Box 12">
              <a:extLst>
                <a:ext uri="{FF2B5EF4-FFF2-40B4-BE49-F238E27FC236}">
                  <a16:creationId xmlns:a16="http://schemas.microsoft.com/office/drawing/2014/main" id="{D9C77826-A9F1-FDB0-55BE-D4C444BE304D}"/>
                </a:ext>
              </a:extLst>
            </p:cNvPr>
            <p:cNvSpPr txBox="1">
              <a:spLocks noChangeArrowheads="1"/>
            </p:cNvSpPr>
            <p:nvPr/>
          </p:nvSpPr>
          <p:spPr bwMode="auto">
            <a:xfrm>
              <a:off x="3560" y="116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25:0</a:t>
              </a:r>
              <a:endParaRPr lang="en-AU" altLang="en-US" sz="1600"/>
            </a:p>
          </p:txBody>
        </p:sp>
      </p:grpSp>
      <p:sp>
        <p:nvSpPr>
          <p:cNvPr id="10" name="Text Box 13">
            <a:extLst>
              <a:ext uri="{FF2B5EF4-FFF2-40B4-BE49-F238E27FC236}">
                <a16:creationId xmlns:a16="http://schemas.microsoft.com/office/drawing/2014/main" id="{6AA48D0B-F637-4299-98B0-BB42FAA2AF4D}"/>
              </a:ext>
            </a:extLst>
          </p:cNvPr>
          <p:cNvSpPr txBox="1">
            <a:spLocks noChangeArrowheads="1"/>
          </p:cNvSpPr>
          <p:nvPr/>
        </p:nvSpPr>
        <p:spPr bwMode="auto">
          <a:xfrm>
            <a:off x="811213" y="1572965"/>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Jump</a:t>
            </a:r>
            <a:endParaRPr lang="en-AU" altLang="en-US" sz="1800"/>
          </a:p>
        </p:txBody>
      </p:sp>
    </p:spTree>
    <p:extLst>
      <p:ext uri="{BB962C8B-B14F-4D97-AF65-F5344CB8AC3E}">
        <p14:creationId xmlns:p14="http://schemas.microsoft.com/office/powerpoint/2010/main" val="773532190"/>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19D0D9A6-3F8A-DC99-2005-39EEC7023A91}"/>
              </a:ext>
            </a:extLst>
          </p:cNvPr>
          <p:cNvSpPr>
            <a:spLocks noGrp="1" noChangeArrowheads="1"/>
          </p:cNvSpPr>
          <p:nvPr>
            <p:ph sz="quarter" idx="10"/>
          </p:nvPr>
        </p:nvSpPr>
        <p:spPr>
          <a:xfrm>
            <a:off x="406400" y="152400"/>
            <a:ext cx="8432800" cy="1143000"/>
          </a:xfrm>
        </p:spPr>
        <p:txBody>
          <a:bodyPr/>
          <a:lstStyle/>
          <a:p>
            <a:pPr eaLnBrk="1" hangingPunct="1"/>
            <a:r>
              <a:rPr lang="en-AU" altLang="en-US"/>
              <a:t>Datapath With Jumps Added</a:t>
            </a:r>
          </a:p>
        </p:txBody>
      </p:sp>
      <p:pic>
        <p:nvPicPr>
          <p:cNvPr id="5" name="Picture 6" descr="f04-24-P374493">
            <a:extLst>
              <a:ext uri="{FF2B5EF4-FFF2-40B4-BE49-F238E27FC236}">
                <a16:creationId xmlns:a16="http://schemas.microsoft.com/office/drawing/2014/main" id="{2AD9D002-0B1B-E4FE-5DA7-9E4C82D6AE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2700" y="1462087"/>
            <a:ext cx="7097902" cy="503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143760" y="4087800"/>
              <a:ext cx="624600" cy="556920"/>
            </p14:xfrm>
          </p:contentPart>
        </mc:Choice>
        <mc:Fallback>
          <p:pic>
            <p:nvPicPr>
              <p:cNvPr id="2" name="Ink 1"/>
              <p:cNvPicPr/>
              <p:nvPr/>
            </p:nvPicPr>
            <p:blipFill>
              <a:blip r:embed="rId4"/>
              <a:stretch>
                <a:fillRect/>
              </a:stretch>
            </p:blipFill>
            <p:spPr>
              <a:xfrm>
                <a:off x="6134400" y="4078440"/>
                <a:ext cx="643320" cy="575640"/>
              </a:xfrm>
              <a:prstGeom prst="rect">
                <a:avLst/>
              </a:prstGeom>
            </p:spPr>
          </p:pic>
        </mc:Fallback>
      </mc:AlternateContent>
    </p:spTree>
    <p:extLst>
      <p:ext uri="{BB962C8B-B14F-4D97-AF65-F5344CB8AC3E}">
        <p14:creationId xmlns:p14="http://schemas.microsoft.com/office/powerpoint/2010/main" val="1897727241"/>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9932B55-5699-CAFA-1932-E659D7C1DA48}"/>
              </a:ext>
            </a:extLst>
          </p:cNvPr>
          <p:cNvSpPr>
            <a:spLocks noGrp="1" noChangeArrowheads="1"/>
          </p:cNvSpPr>
          <p:nvPr>
            <p:ph sz="quarter" idx="10"/>
          </p:nvPr>
        </p:nvSpPr>
        <p:spPr>
          <a:xfrm>
            <a:off x="406400" y="152400"/>
            <a:ext cx="8432800" cy="1143000"/>
          </a:xfrm>
          <a:noFill/>
        </p:spPr>
        <p:txBody>
          <a:bodyPr/>
          <a:lstStyle/>
          <a:p>
            <a:pPr eaLnBrk="1" hangingPunct="1"/>
            <a:r>
              <a:rPr lang="en-US" altLang="en-US"/>
              <a:t>Performance Issues</a:t>
            </a:r>
            <a:endParaRPr lang="en-AU" altLang="en-US"/>
          </a:p>
        </p:txBody>
      </p:sp>
      <p:sp>
        <p:nvSpPr>
          <p:cNvPr id="4" name="Rectangle 3">
            <a:extLst>
              <a:ext uri="{FF2B5EF4-FFF2-40B4-BE49-F238E27FC236}">
                <a16:creationId xmlns:a16="http://schemas.microsoft.com/office/drawing/2014/main" id="{CBAFCC30-313C-A75B-4C77-DBB7C4D9D64E}"/>
              </a:ext>
            </a:extLst>
          </p:cNvPr>
          <p:cNvSpPr txBox="1">
            <a:spLocks noChangeArrowheads="1"/>
          </p:cNvSpPr>
          <p:nvPr/>
        </p:nvSpPr>
        <p:spPr>
          <a:xfrm>
            <a:off x="568325" y="1444319"/>
            <a:ext cx="8270875" cy="5111750"/>
          </a:xfrm>
          <a:prstGeom prst="rect">
            <a:avLst/>
          </a:prstGeom>
          <a:noFill/>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Longest delay determines clock period</a:t>
            </a:r>
          </a:p>
          <a:p>
            <a:pPr lvl="1"/>
            <a:r>
              <a:rPr lang="en-US" altLang="en-US"/>
              <a:t>Critical path: load instruction</a:t>
            </a:r>
          </a:p>
          <a:p>
            <a:pPr lvl="1"/>
            <a:r>
              <a:rPr lang="en-US" altLang="en-US"/>
              <a:t>Instruction memory </a:t>
            </a:r>
            <a:r>
              <a:rPr lang="en-US" altLang="en-US">
                <a:sym typeface="Symbol" panose="05050102010706020507" pitchFamily="18" charset="2"/>
              </a:rPr>
              <a:t></a:t>
            </a:r>
            <a:r>
              <a:rPr lang="en-US" altLang="en-US"/>
              <a:t> register file </a:t>
            </a:r>
            <a:r>
              <a:rPr lang="en-US" altLang="en-US">
                <a:sym typeface="Symbol" panose="05050102010706020507" pitchFamily="18" charset="2"/>
              </a:rPr>
              <a:t></a:t>
            </a:r>
            <a:r>
              <a:rPr lang="en-US" altLang="en-US"/>
              <a:t> ALU </a:t>
            </a:r>
            <a:r>
              <a:rPr lang="en-US" altLang="en-US">
                <a:sym typeface="Symbol" panose="05050102010706020507" pitchFamily="18" charset="2"/>
              </a:rPr>
              <a:t></a:t>
            </a:r>
            <a:r>
              <a:rPr lang="en-US" altLang="en-US"/>
              <a:t> data memory </a:t>
            </a:r>
            <a:r>
              <a:rPr lang="en-US" altLang="en-US">
                <a:sym typeface="Symbol" panose="05050102010706020507" pitchFamily="18" charset="2"/>
              </a:rPr>
              <a:t></a:t>
            </a:r>
            <a:r>
              <a:rPr lang="en-US" altLang="en-US"/>
              <a:t> register file</a:t>
            </a:r>
          </a:p>
          <a:p>
            <a:r>
              <a:rPr lang="en-US" altLang="en-US"/>
              <a:t>Not feasible to vary period for different instructions</a:t>
            </a:r>
          </a:p>
          <a:p>
            <a:r>
              <a:rPr lang="en-US" altLang="en-US"/>
              <a:t>Violates design principle</a:t>
            </a:r>
          </a:p>
          <a:p>
            <a:pPr lvl="1"/>
            <a:r>
              <a:rPr lang="en-US" altLang="en-US"/>
              <a:t>Making the common case fast</a:t>
            </a:r>
          </a:p>
          <a:p>
            <a:r>
              <a:rPr lang="en-US" altLang="en-US"/>
              <a:t>We will improve performance by pipelining</a:t>
            </a:r>
          </a:p>
        </p:txBody>
      </p:sp>
    </p:spTree>
    <p:extLst>
      <p:ext uri="{BB962C8B-B14F-4D97-AF65-F5344CB8AC3E}">
        <p14:creationId xmlns:p14="http://schemas.microsoft.com/office/powerpoint/2010/main" val="372599580"/>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16: Pipelining</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F95F7E2-78C3-BCE0-19AE-6472B9148C4D}"/>
              </a:ext>
            </a:extLst>
          </p:cNvPr>
          <p:cNvSpPr>
            <a:spLocks noGrp="1" noChangeArrowheads="1"/>
          </p:cNvSpPr>
          <p:nvPr>
            <p:ph sz="quarter" idx="10"/>
          </p:nvPr>
        </p:nvSpPr>
        <p:spPr>
          <a:xfrm>
            <a:off x="406400" y="152400"/>
            <a:ext cx="8432800" cy="1143000"/>
          </a:xfrm>
        </p:spPr>
        <p:txBody>
          <a:bodyPr/>
          <a:lstStyle/>
          <a:p>
            <a:pPr eaLnBrk="1" hangingPunct="1"/>
            <a:r>
              <a:rPr lang="en-US" altLang="en-US"/>
              <a:t>Pipelining Analogy</a:t>
            </a:r>
            <a:endParaRPr lang="en-AU" altLang="en-US"/>
          </a:p>
        </p:txBody>
      </p:sp>
      <p:pic>
        <p:nvPicPr>
          <p:cNvPr id="4" name="Picture 8" descr="f04-25-P374493">
            <a:extLst>
              <a:ext uri="{FF2B5EF4-FFF2-40B4-BE49-F238E27FC236}">
                <a16:creationId xmlns:a16="http://schemas.microsoft.com/office/drawing/2014/main" id="{AEFB7F7D-52BA-FC9B-5ECA-255EE07889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5300" y="2714552"/>
            <a:ext cx="4484687"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0A081009-159D-8C34-019B-C61925E62B1D}"/>
              </a:ext>
            </a:extLst>
          </p:cNvPr>
          <p:cNvSpPr txBox="1">
            <a:spLocks noChangeArrowheads="1"/>
          </p:cNvSpPr>
          <p:nvPr/>
        </p:nvSpPr>
        <p:spPr>
          <a:xfrm>
            <a:off x="568325" y="1419152"/>
            <a:ext cx="8270875" cy="122872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Pipelined laundry: overlapping execution</a:t>
            </a:r>
          </a:p>
          <a:p>
            <a:pPr lvl="1"/>
            <a:r>
              <a:rPr lang="en-US" altLang="en-US"/>
              <a:t>Parallelism improves performance</a:t>
            </a:r>
          </a:p>
        </p:txBody>
      </p:sp>
    </p:spTree>
    <p:extLst>
      <p:ext uri="{BB962C8B-B14F-4D97-AF65-F5344CB8AC3E}">
        <p14:creationId xmlns:p14="http://schemas.microsoft.com/office/powerpoint/2010/main" val="149630626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Defining Performance</a:t>
            </a:r>
            <a:endParaRPr lang="en-IN"/>
          </a:p>
        </p:txBody>
      </p:sp>
      <p:sp>
        <p:nvSpPr>
          <p:cNvPr id="4" name="Rectangle 9">
            <a:extLst>
              <a:ext uri="{FF2B5EF4-FFF2-40B4-BE49-F238E27FC236}">
                <a16:creationId xmlns:a16="http://schemas.microsoft.com/office/drawing/2014/main" id="{19F09700-81D4-EE08-085A-EC7B1BEE38D7}"/>
              </a:ext>
            </a:extLst>
          </p:cNvPr>
          <p:cNvSpPr txBox="1">
            <a:spLocks noChangeArrowheads="1"/>
          </p:cNvSpPr>
          <p:nvPr/>
        </p:nvSpPr>
        <p:spPr>
          <a:xfrm>
            <a:off x="684213" y="1343652"/>
            <a:ext cx="8270875" cy="50323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AU" altLang="en-US" sz="2800"/>
              <a:t>Which airplane has the best performance?</a:t>
            </a:r>
          </a:p>
        </p:txBody>
      </p:sp>
      <p:pic>
        <p:nvPicPr>
          <p:cNvPr id="5" name="Picture 1">
            <a:extLst>
              <a:ext uri="{FF2B5EF4-FFF2-40B4-BE49-F238E27FC236}">
                <a16:creationId xmlns:a16="http://schemas.microsoft.com/office/drawing/2014/main" id="{84DD7F43-7902-F62A-973E-DDAA214029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288" y="1824664"/>
            <a:ext cx="3668712"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BE87FA0A-FD70-787D-03F0-052B81CDB4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59300" y="1824664"/>
            <a:ext cx="36703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BA408472-E196-522E-D434-65438CA167A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9288" y="4180514"/>
            <a:ext cx="366871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60568182-716C-40D1-29C7-396209597EA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559300" y="4180514"/>
            <a:ext cx="367030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0014326"/>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DE95457-CE59-DAE0-D8B5-015E1730D519}"/>
              </a:ext>
            </a:extLst>
          </p:cNvPr>
          <p:cNvSpPr>
            <a:spLocks noGrp="1" noChangeArrowheads="1"/>
          </p:cNvSpPr>
          <p:nvPr>
            <p:ph sz="quarter" idx="10"/>
          </p:nvPr>
        </p:nvSpPr>
        <p:spPr>
          <a:xfrm>
            <a:off x="406400" y="152400"/>
            <a:ext cx="8432800" cy="1143000"/>
          </a:xfrm>
        </p:spPr>
        <p:txBody>
          <a:bodyPr/>
          <a:lstStyle/>
          <a:p>
            <a:pPr eaLnBrk="1" hangingPunct="1"/>
            <a:r>
              <a:rPr lang="en-US" altLang="en-US"/>
              <a:t>MIPS Pipeline</a:t>
            </a:r>
            <a:endParaRPr lang="en-AU" altLang="en-US"/>
          </a:p>
        </p:txBody>
      </p:sp>
      <p:sp>
        <p:nvSpPr>
          <p:cNvPr id="4" name="Rectangle 3">
            <a:extLst>
              <a:ext uri="{FF2B5EF4-FFF2-40B4-BE49-F238E27FC236}">
                <a16:creationId xmlns:a16="http://schemas.microsoft.com/office/drawing/2014/main" id="{2CB51903-1BDB-3275-6DD9-83C87401A1FB}"/>
              </a:ext>
            </a:extLst>
          </p:cNvPr>
          <p:cNvSpPr txBox="1">
            <a:spLocks noChangeArrowheads="1"/>
          </p:cNvSpPr>
          <p:nvPr/>
        </p:nvSpPr>
        <p:spPr>
          <a:xfrm>
            <a:off x="487362" y="144431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609600" indent="-609600"/>
            <a:r>
              <a:rPr lang="en-US" altLang="en-US"/>
              <a:t>Five stages, one step per stage</a:t>
            </a:r>
          </a:p>
          <a:p>
            <a:pPr marL="990600" lvl="1" indent="-533400">
              <a:buFont typeface="Wingdings" panose="05000000000000000000" pitchFamily="2" charset="2"/>
              <a:buAutoNum type="arabicPeriod"/>
            </a:pPr>
            <a:r>
              <a:rPr lang="en-US" altLang="en-US"/>
              <a:t>IF: Instruction fetch from memory</a:t>
            </a:r>
          </a:p>
          <a:p>
            <a:pPr marL="990600" lvl="1" indent="-533400">
              <a:buFont typeface="Wingdings" panose="05000000000000000000" pitchFamily="2" charset="2"/>
              <a:buAutoNum type="arabicPeriod"/>
            </a:pPr>
            <a:r>
              <a:rPr lang="en-US" altLang="en-US"/>
              <a:t>ID: Instruction decode &amp; register read</a:t>
            </a:r>
          </a:p>
          <a:p>
            <a:pPr marL="990600" lvl="1" indent="-533400">
              <a:buFont typeface="Wingdings" panose="05000000000000000000" pitchFamily="2" charset="2"/>
              <a:buAutoNum type="arabicPeriod"/>
            </a:pPr>
            <a:r>
              <a:rPr lang="en-US" altLang="en-US"/>
              <a:t>EX: Execute operation or calculate address</a:t>
            </a:r>
          </a:p>
          <a:p>
            <a:pPr marL="990600" lvl="1" indent="-533400">
              <a:buFont typeface="Wingdings" panose="05000000000000000000" pitchFamily="2" charset="2"/>
              <a:buAutoNum type="arabicPeriod"/>
            </a:pPr>
            <a:r>
              <a:rPr lang="en-US" altLang="en-US"/>
              <a:t>MEM: Access memory operand</a:t>
            </a:r>
          </a:p>
          <a:p>
            <a:pPr marL="990600" lvl="1" indent="-533400">
              <a:buFont typeface="Wingdings" panose="05000000000000000000" pitchFamily="2" charset="2"/>
              <a:buAutoNum type="arabicPeriod"/>
            </a:pPr>
            <a:r>
              <a:rPr lang="en-US" altLang="en-US"/>
              <a:t>WB: Write result back to register</a:t>
            </a:r>
            <a:endParaRPr lang="en-AU" altLang="en-US"/>
          </a:p>
        </p:txBody>
      </p:sp>
    </p:spTree>
    <p:extLst>
      <p:ext uri="{BB962C8B-B14F-4D97-AF65-F5344CB8AC3E}">
        <p14:creationId xmlns:p14="http://schemas.microsoft.com/office/powerpoint/2010/main" val="1117771482"/>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F45A29-69E9-B13C-1FB5-24BC3E068050}"/>
              </a:ext>
            </a:extLst>
          </p:cNvPr>
          <p:cNvPicPr>
            <a:picLocks noGrp="1" noChangeAspect="1"/>
          </p:cNvPicPr>
          <p:nvPr>
            <p:ph idx="1"/>
          </p:nvPr>
        </p:nvPicPr>
        <p:blipFill>
          <a:blip r:embed="rId2"/>
          <a:stretch>
            <a:fillRect/>
          </a:stretch>
        </p:blipFill>
        <p:spPr>
          <a:xfrm>
            <a:off x="496505" y="1736522"/>
            <a:ext cx="7204589" cy="3794483"/>
          </a:xfrm>
        </p:spPr>
      </p:pic>
      <p:sp>
        <p:nvSpPr>
          <p:cNvPr id="3" name="Content Placeholder 2">
            <a:extLst>
              <a:ext uri="{FF2B5EF4-FFF2-40B4-BE49-F238E27FC236}">
                <a16:creationId xmlns:a16="http://schemas.microsoft.com/office/drawing/2014/main" id="{666F2B21-B02C-0C1C-7AEB-EACD64C1CB0F}"/>
              </a:ext>
            </a:extLst>
          </p:cNvPr>
          <p:cNvSpPr>
            <a:spLocks noGrp="1"/>
          </p:cNvSpPr>
          <p:nvPr>
            <p:ph sz="quarter" idx="10"/>
          </p:nvPr>
        </p:nvSpPr>
        <p:spPr/>
        <p:txBody>
          <a:bodyPr/>
          <a:lstStyle/>
          <a:p>
            <a:r>
              <a:rPr lang="en-IN"/>
              <a:t>Basic MIPS (RISC) Pipelining</a:t>
            </a:r>
          </a:p>
        </p:txBody>
      </p:sp>
    </p:spTree>
    <p:extLst>
      <p:ext uri="{BB962C8B-B14F-4D97-AF65-F5344CB8AC3E}">
        <p14:creationId xmlns:p14="http://schemas.microsoft.com/office/powerpoint/2010/main" val="3865352506"/>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65C0D2E-69E3-93DA-C795-BEA4D69FD7F0}"/>
              </a:ext>
            </a:extLst>
          </p:cNvPr>
          <p:cNvSpPr>
            <a:spLocks noGrp="1" noChangeArrowheads="1"/>
          </p:cNvSpPr>
          <p:nvPr>
            <p:ph sz="quarter" idx="10"/>
          </p:nvPr>
        </p:nvSpPr>
        <p:spPr>
          <a:xfrm>
            <a:off x="406400" y="152400"/>
            <a:ext cx="8432800" cy="1143000"/>
          </a:xfrm>
        </p:spPr>
        <p:txBody>
          <a:bodyPr/>
          <a:lstStyle/>
          <a:p>
            <a:pPr eaLnBrk="1" hangingPunct="1"/>
            <a:r>
              <a:rPr lang="en-US" altLang="en-US"/>
              <a:t>Pipeline Performance</a:t>
            </a:r>
            <a:endParaRPr lang="en-AU" altLang="en-US"/>
          </a:p>
        </p:txBody>
      </p:sp>
      <p:sp>
        <p:nvSpPr>
          <p:cNvPr id="4" name="Rectangle 3">
            <a:extLst>
              <a:ext uri="{FF2B5EF4-FFF2-40B4-BE49-F238E27FC236}">
                <a16:creationId xmlns:a16="http://schemas.microsoft.com/office/drawing/2014/main" id="{502DE667-3012-7F9B-E022-8D373CF9DB7D}"/>
              </a:ext>
            </a:extLst>
          </p:cNvPr>
          <p:cNvSpPr txBox="1">
            <a:spLocks noChangeArrowheads="1"/>
          </p:cNvSpPr>
          <p:nvPr/>
        </p:nvSpPr>
        <p:spPr>
          <a:xfrm>
            <a:off x="568325" y="1295400"/>
            <a:ext cx="8270875" cy="25336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Assume time for stages is</a:t>
            </a:r>
          </a:p>
          <a:p>
            <a:pPr lvl="1"/>
            <a:r>
              <a:rPr lang="en-US" altLang="en-US" sz="2400"/>
              <a:t>100ps for register read or write</a:t>
            </a:r>
          </a:p>
          <a:p>
            <a:pPr lvl="1"/>
            <a:r>
              <a:rPr lang="en-US" altLang="en-US" sz="2400"/>
              <a:t>200ps for other stages</a:t>
            </a:r>
          </a:p>
          <a:p>
            <a:r>
              <a:rPr lang="en-US" altLang="en-US" sz="2800"/>
              <a:t>Compare pipelined datapath with single-cycle datapath</a:t>
            </a:r>
          </a:p>
        </p:txBody>
      </p:sp>
      <p:graphicFrame>
        <p:nvGraphicFramePr>
          <p:cNvPr id="5" name="Group 4">
            <a:extLst>
              <a:ext uri="{FF2B5EF4-FFF2-40B4-BE49-F238E27FC236}">
                <a16:creationId xmlns:a16="http://schemas.microsoft.com/office/drawing/2014/main" id="{4C324B84-1514-025F-0826-247344A44D8B}"/>
              </a:ext>
            </a:extLst>
          </p:cNvPr>
          <p:cNvGraphicFramePr>
            <a:graphicFrameLocks noGrp="1"/>
          </p:cNvGraphicFramePr>
          <p:nvPr/>
        </p:nvGraphicFramePr>
        <p:xfrm>
          <a:off x="279400" y="4016375"/>
          <a:ext cx="8353425" cy="2246311"/>
        </p:xfrm>
        <a:graphic>
          <a:graphicData uri="http://schemas.openxmlformats.org/drawingml/2006/table">
            <a:tbl>
              <a:tblPr/>
              <a:tblGrid>
                <a:gridCol w="1193800">
                  <a:extLst>
                    <a:ext uri="{9D8B030D-6E8A-4147-A177-3AD203B41FA5}">
                      <a16:colId xmlns:a16="http://schemas.microsoft.com/office/drawing/2014/main" val="20000"/>
                    </a:ext>
                  </a:extLst>
                </a:gridCol>
                <a:gridCol w="1192212">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1195387">
                  <a:extLst>
                    <a:ext uri="{9D8B030D-6E8A-4147-A177-3AD203B41FA5}">
                      <a16:colId xmlns:a16="http://schemas.microsoft.com/office/drawing/2014/main" val="20004"/>
                    </a:ext>
                  </a:extLst>
                </a:gridCol>
                <a:gridCol w="1192213">
                  <a:extLst>
                    <a:ext uri="{9D8B030D-6E8A-4147-A177-3AD203B41FA5}">
                      <a16:colId xmlns:a16="http://schemas.microsoft.com/office/drawing/2014/main" val="20005"/>
                    </a:ext>
                  </a:extLst>
                </a:gridCol>
                <a:gridCol w="1193800">
                  <a:extLst>
                    <a:ext uri="{9D8B030D-6E8A-4147-A177-3AD203B41FA5}">
                      <a16:colId xmlns:a16="http://schemas.microsoft.com/office/drawing/2014/main" val="20006"/>
                    </a:ext>
                  </a:extLst>
                </a:gridCol>
              </a:tblGrid>
              <a:tr h="6400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Instr</a:t>
                      </a:r>
                      <a:endParaRPr kumimoji="0" lang="en-AU" sz="1800" b="0" i="0" u="none" strike="noStrike" cap="none" normalizeH="0" baseline="0">
                        <a:ln>
                          <a:noFill/>
                        </a:ln>
                        <a:solidFill>
                          <a:schemeClr val="tx1"/>
                        </a:solidFill>
                        <a:effectLst/>
                        <a:latin typeface="Arial"/>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Instr fetch</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Register read</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ALU op</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Memory access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Register write</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Total time</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99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lw</a:t>
                      </a:r>
                      <a:endParaRPr kumimoji="0" lang="en-AU" sz="1800" b="0" i="0" u="none" strike="noStrike" cap="none" normalizeH="0" baseline="0">
                        <a:ln>
                          <a:noFill/>
                        </a:ln>
                        <a:solidFill>
                          <a:schemeClr val="tx1"/>
                        </a:solidFill>
                        <a:effectLst/>
                        <a:latin typeface="Arial"/>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 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 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800ps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0473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sw</a:t>
                      </a:r>
                      <a:endParaRPr kumimoji="0" lang="en-AU" sz="1800" b="0" i="0" u="none" strike="noStrike" cap="none" normalizeH="0" baseline="0">
                        <a:ln>
                          <a:noFill/>
                        </a:ln>
                        <a:solidFill>
                          <a:schemeClr val="tx1"/>
                        </a:solidFill>
                        <a:effectLst/>
                        <a:latin typeface="Arial"/>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 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700ps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99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R-format</a:t>
                      </a:r>
                      <a:endParaRPr kumimoji="0" lang="en-AU" sz="1800" b="0" i="0" u="none" strike="noStrike" cap="none" normalizeH="0" baseline="0">
                        <a:ln>
                          <a:noFill/>
                        </a:ln>
                        <a:solidFill>
                          <a:schemeClr val="tx1"/>
                        </a:solidFill>
                        <a:effectLst/>
                        <a:latin typeface="Arial"/>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 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 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600ps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5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beq</a:t>
                      </a:r>
                      <a:endParaRPr kumimoji="0" lang="en-AU" sz="1800" b="0" i="0" u="none" strike="noStrike" cap="none" normalizeH="0" baseline="0">
                        <a:ln>
                          <a:noFill/>
                        </a:ln>
                        <a:solidFill>
                          <a:schemeClr val="tx1"/>
                        </a:solidFill>
                        <a:effectLst/>
                        <a:latin typeface="Arial"/>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 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500ps</a:t>
                      </a:r>
                      <a:endParaRPr kumimoji="0" lang="en-AU" sz="1800" b="0" i="0" u="none" strike="noStrike" cap="none" normalizeH="0" baseline="0">
                        <a:ln>
                          <a:noFill/>
                        </a:ln>
                        <a:solidFill>
                          <a:schemeClr val="tx1"/>
                        </a:solidFill>
                        <a:effectLst/>
                        <a:latin typeface="Arial"/>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99803897"/>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C8CB53F-35F9-3342-91A8-AAEDFBF0FFB8}"/>
              </a:ext>
            </a:extLst>
          </p:cNvPr>
          <p:cNvSpPr>
            <a:spLocks noGrp="1" noChangeArrowheads="1"/>
          </p:cNvSpPr>
          <p:nvPr>
            <p:ph sz="quarter" idx="10"/>
          </p:nvPr>
        </p:nvSpPr>
        <p:spPr>
          <a:xfrm>
            <a:off x="406400" y="152400"/>
            <a:ext cx="8432800" cy="1143000"/>
          </a:xfrm>
        </p:spPr>
        <p:txBody>
          <a:bodyPr/>
          <a:lstStyle/>
          <a:p>
            <a:pPr eaLnBrk="1" hangingPunct="1"/>
            <a:r>
              <a:rPr lang="en-US" altLang="en-US"/>
              <a:t>Pipeline Performance</a:t>
            </a:r>
            <a:endParaRPr lang="en-AU" altLang="en-US"/>
          </a:p>
        </p:txBody>
      </p:sp>
      <p:pic>
        <p:nvPicPr>
          <p:cNvPr id="4" name="Picture 6" descr="f04-27-P374493">
            <a:extLst>
              <a:ext uri="{FF2B5EF4-FFF2-40B4-BE49-F238E27FC236}">
                <a16:creationId xmlns:a16="http://schemas.microsoft.com/office/drawing/2014/main" id="{2256F5E7-3355-2498-EC7F-D0090E2F9C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0948" y="1792230"/>
            <a:ext cx="6621463"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9BCFB7C8-E30D-2A5A-5316-739E06FD88DD}"/>
              </a:ext>
            </a:extLst>
          </p:cNvPr>
          <p:cNvSpPr txBox="1">
            <a:spLocks noChangeArrowheads="1"/>
          </p:cNvSpPr>
          <p:nvPr/>
        </p:nvSpPr>
        <p:spPr bwMode="auto">
          <a:xfrm>
            <a:off x="2905636" y="1431867"/>
            <a:ext cx="2676525" cy="376238"/>
          </a:xfrm>
          <a:prstGeom prst="rect">
            <a:avLst/>
          </a:prstGeom>
          <a:no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Single-cycle (T</a:t>
            </a:r>
            <a:r>
              <a:rPr lang="en-US" altLang="en-US" sz="1800" baseline="-25000"/>
              <a:t>c</a:t>
            </a:r>
            <a:r>
              <a:rPr lang="en-US" altLang="en-US" sz="1800"/>
              <a:t>= 800ps)</a:t>
            </a:r>
            <a:endParaRPr lang="en-AU" altLang="en-US" sz="1800"/>
          </a:p>
        </p:txBody>
      </p:sp>
      <p:sp>
        <p:nvSpPr>
          <p:cNvPr id="6" name="Text Box 5">
            <a:extLst>
              <a:ext uri="{FF2B5EF4-FFF2-40B4-BE49-F238E27FC236}">
                <a16:creationId xmlns:a16="http://schemas.microsoft.com/office/drawing/2014/main" id="{611218E6-9124-9300-557A-D276AE772F8F}"/>
              </a:ext>
            </a:extLst>
          </p:cNvPr>
          <p:cNvSpPr txBox="1">
            <a:spLocks noChangeArrowheads="1"/>
          </p:cNvSpPr>
          <p:nvPr/>
        </p:nvSpPr>
        <p:spPr bwMode="auto">
          <a:xfrm>
            <a:off x="3050098" y="3879792"/>
            <a:ext cx="2384425" cy="376238"/>
          </a:xfrm>
          <a:prstGeom prst="rect">
            <a:avLst/>
          </a:prstGeom>
          <a:no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Pipelined (T</a:t>
            </a:r>
            <a:r>
              <a:rPr lang="en-US" altLang="en-US" sz="1800" baseline="-25000"/>
              <a:t>c</a:t>
            </a:r>
            <a:r>
              <a:rPr lang="en-US" altLang="en-US" sz="1800"/>
              <a:t>= 200ps)</a:t>
            </a:r>
            <a:endParaRPr lang="en-AU" altLang="en-US" sz="1800"/>
          </a:p>
        </p:txBody>
      </p:sp>
    </p:spTree>
    <p:extLst>
      <p:ext uri="{BB962C8B-B14F-4D97-AF65-F5344CB8AC3E}">
        <p14:creationId xmlns:p14="http://schemas.microsoft.com/office/powerpoint/2010/main" val="241273106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17: Pipelining and Hazards</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1B33066-AE69-C709-80E5-A3F949F9109E}"/>
              </a:ext>
            </a:extLst>
          </p:cNvPr>
          <p:cNvSpPr>
            <a:spLocks noGrp="1" noChangeArrowheads="1"/>
          </p:cNvSpPr>
          <p:nvPr>
            <p:ph sz="quarter" idx="10"/>
          </p:nvPr>
        </p:nvSpPr>
        <p:spPr>
          <a:xfrm>
            <a:off x="406400" y="152400"/>
            <a:ext cx="8432800" cy="1143000"/>
          </a:xfrm>
        </p:spPr>
        <p:txBody>
          <a:bodyPr/>
          <a:lstStyle/>
          <a:p>
            <a:pPr eaLnBrk="1" hangingPunct="1"/>
            <a:r>
              <a:rPr lang="en-US" altLang="en-US"/>
              <a:t>Pipeline Speedup</a:t>
            </a:r>
            <a:endParaRPr lang="en-AU" altLang="en-US"/>
          </a:p>
        </p:txBody>
      </p:sp>
      <p:sp>
        <p:nvSpPr>
          <p:cNvPr id="4" name="Rectangle 3">
            <a:extLst>
              <a:ext uri="{FF2B5EF4-FFF2-40B4-BE49-F238E27FC236}">
                <a16:creationId xmlns:a16="http://schemas.microsoft.com/office/drawing/2014/main" id="{6CF49CCC-D0BC-7272-5A0E-E839B2D51865}"/>
              </a:ext>
            </a:extLst>
          </p:cNvPr>
          <p:cNvSpPr txBox="1">
            <a:spLocks noChangeArrowheads="1"/>
          </p:cNvSpPr>
          <p:nvPr/>
        </p:nvSpPr>
        <p:spPr>
          <a:xfrm>
            <a:off x="487362" y="143593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If all stages are balanced</a:t>
            </a:r>
          </a:p>
          <a:p>
            <a:pPr lvl="1"/>
            <a:r>
              <a:rPr lang="en-US" altLang="en-US"/>
              <a:t>i.e., all take the same time</a:t>
            </a:r>
          </a:p>
          <a:p>
            <a:pPr lvl="1">
              <a:lnSpc>
                <a:spcPct val="110000"/>
              </a:lnSpc>
            </a:pPr>
            <a:r>
              <a:rPr lang="en-US" altLang="en-US"/>
              <a:t>Time between instructions</a:t>
            </a:r>
            <a:r>
              <a:rPr lang="en-US" altLang="en-US" baseline="-25000" err="1"/>
              <a:t>pipelined</a:t>
            </a:r>
            <a:br>
              <a:rPr lang="en-US" altLang="en-US"/>
            </a:br>
            <a:r>
              <a:rPr lang="en-US" altLang="en-US"/>
              <a:t>= (Time between instructions</a:t>
            </a:r>
            <a:r>
              <a:rPr lang="en-US" altLang="en-US" baseline="-25000" err="1"/>
              <a:t>nonpipelined</a:t>
            </a:r>
            <a:r>
              <a:rPr lang="en-US" altLang="en-US"/>
              <a:t>)/(Number of stages)</a:t>
            </a:r>
          </a:p>
          <a:p>
            <a:r>
              <a:rPr lang="en-US" altLang="en-US"/>
              <a:t>If not balanced, speedup is less</a:t>
            </a:r>
          </a:p>
          <a:p>
            <a:r>
              <a:rPr lang="en-US" altLang="en-US"/>
              <a:t>Speedup due to increased throughput</a:t>
            </a:r>
          </a:p>
          <a:p>
            <a:pPr lvl="1"/>
            <a:r>
              <a:rPr lang="en-US" altLang="en-US"/>
              <a:t>Latency (time for each instruction) does not decrease</a:t>
            </a:r>
            <a:endParaRPr lang="en-AU" altLang="en-US"/>
          </a:p>
        </p:txBody>
      </p:sp>
    </p:spTree>
    <p:extLst>
      <p:ext uri="{BB962C8B-B14F-4D97-AF65-F5344CB8AC3E}">
        <p14:creationId xmlns:p14="http://schemas.microsoft.com/office/powerpoint/2010/main" val="579671875"/>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5A51C28-B615-30A2-184E-5501455BF345}"/>
              </a:ext>
            </a:extLst>
          </p:cNvPr>
          <p:cNvSpPr>
            <a:spLocks noGrp="1" noChangeArrowheads="1"/>
          </p:cNvSpPr>
          <p:nvPr>
            <p:ph sz="quarter" idx="10"/>
          </p:nvPr>
        </p:nvSpPr>
        <p:spPr>
          <a:xfrm>
            <a:off x="406400" y="152400"/>
            <a:ext cx="8432800" cy="1143000"/>
          </a:xfrm>
        </p:spPr>
        <p:txBody>
          <a:bodyPr/>
          <a:lstStyle/>
          <a:p>
            <a:pPr eaLnBrk="1" hangingPunct="1"/>
            <a:r>
              <a:rPr lang="en-US" altLang="en-US"/>
              <a:t>Pipelining and ISA Design</a:t>
            </a:r>
            <a:endParaRPr lang="en-AU" altLang="en-US"/>
          </a:p>
        </p:txBody>
      </p:sp>
      <p:sp>
        <p:nvSpPr>
          <p:cNvPr id="4" name="Rectangle 3">
            <a:extLst>
              <a:ext uri="{FF2B5EF4-FFF2-40B4-BE49-F238E27FC236}">
                <a16:creationId xmlns:a16="http://schemas.microsoft.com/office/drawing/2014/main" id="{1831DE43-DC42-030A-3713-F41020840D67}"/>
              </a:ext>
            </a:extLst>
          </p:cNvPr>
          <p:cNvSpPr txBox="1">
            <a:spLocks noChangeArrowheads="1"/>
          </p:cNvSpPr>
          <p:nvPr/>
        </p:nvSpPr>
        <p:spPr>
          <a:xfrm>
            <a:off x="568325" y="144431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MIPS ISA designed for pipelining</a:t>
            </a:r>
          </a:p>
          <a:p>
            <a:pPr lvl="1">
              <a:lnSpc>
                <a:spcPct val="90000"/>
              </a:lnSpc>
            </a:pPr>
            <a:r>
              <a:rPr lang="en-US" altLang="en-US"/>
              <a:t>All instructions are 32-bits</a:t>
            </a:r>
          </a:p>
          <a:p>
            <a:pPr lvl="2"/>
            <a:r>
              <a:rPr lang="en-US" altLang="en-US"/>
              <a:t>Easier to fetch and decode in one cycle</a:t>
            </a:r>
          </a:p>
          <a:p>
            <a:pPr lvl="2"/>
            <a:r>
              <a:rPr lang="en-US" altLang="en-US"/>
              <a:t>c.f. x86: 1- to 17-byte instructions</a:t>
            </a:r>
          </a:p>
          <a:p>
            <a:pPr lvl="1">
              <a:lnSpc>
                <a:spcPct val="90000"/>
              </a:lnSpc>
            </a:pPr>
            <a:r>
              <a:rPr lang="en-US" altLang="en-US"/>
              <a:t>Few and regular instruction formats</a:t>
            </a:r>
          </a:p>
          <a:p>
            <a:pPr lvl="2"/>
            <a:r>
              <a:rPr lang="en-US" altLang="en-US"/>
              <a:t>Can decode and read registers in one step</a:t>
            </a:r>
          </a:p>
          <a:p>
            <a:pPr lvl="1">
              <a:lnSpc>
                <a:spcPct val="90000"/>
              </a:lnSpc>
            </a:pPr>
            <a:r>
              <a:rPr lang="en-US" altLang="en-US"/>
              <a:t>Load/store addressing</a:t>
            </a:r>
          </a:p>
          <a:p>
            <a:pPr lvl="2"/>
            <a:r>
              <a:rPr lang="en-US" altLang="en-US"/>
              <a:t>Can calculate address in 3</a:t>
            </a:r>
            <a:r>
              <a:rPr lang="en-US" altLang="en-US" baseline="30000"/>
              <a:t>rd</a:t>
            </a:r>
            <a:r>
              <a:rPr lang="en-US" altLang="en-US"/>
              <a:t> stage, access memory in 4</a:t>
            </a:r>
            <a:r>
              <a:rPr lang="en-US" altLang="en-US" baseline="30000"/>
              <a:t>th</a:t>
            </a:r>
            <a:r>
              <a:rPr lang="en-US" altLang="en-US"/>
              <a:t> stage</a:t>
            </a:r>
          </a:p>
          <a:p>
            <a:pPr lvl="1">
              <a:lnSpc>
                <a:spcPct val="90000"/>
              </a:lnSpc>
            </a:pPr>
            <a:r>
              <a:rPr lang="en-US" altLang="en-US"/>
              <a:t>Alignment of memory operands</a:t>
            </a:r>
          </a:p>
          <a:p>
            <a:pPr lvl="2"/>
            <a:r>
              <a:rPr lang="en-US" altLang="en-US"/>
              <a:t>Memory access takes only one cycle</a:t>
            </a:r>
            <a:endParaRPr lang="en-AU" altLang="en-US"/>
          </a:p>
        </p:txBody>
      </p:sp>
    </p:spTree>
    <p:extLst>
      <p:ext uri="{BB962C8B-B14F-4D97-AF65-F5344CB8AC3E}">
        <p14:creationId xmlns:p14="http://schemas.microsoft.com/office/powerpoint/2010/main" val="2366590162"/>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9333706-AAE9-F701-B532-BFAFEA917558}"/>
              </a:ext>
            </a:extLst>
          </p:cNvPr>
          <p:cNvSpPr>
            <a:spLocks noGrp="1" noChangeArrowheads="1"/>
          </p:cNvSpPr>
          <p:nvPr>
            <p:ph sz="quarter" idx="10"/>
          </p:nvPr>
        </p:nvSpPr>
        <p:spPr>
          <a:xfrm>
            <a:off x="406400" y="152400"/>
            <a:ext cx="8432800" cy="1143000"/>
          </a:xfrm>
        </p:spPr>
        <p:txBody>
          <a:bodyPr/>
          <a:lstStyle/>
          <a:p>
            <a:pPr eaLnBrk="1" hangingPunct="1"/>
            <a:r>
              <a:rPr lang="en-US" altLang="en-US"/>
              <a:t>Hazards</a:t>
            </a:r>
            <a:endParaRPr lang="en-AU" altLang="en-US"/>
          </a:p>
        </p:txBody>
      </p:sp>
      <p:sp>
        <p:nvSpPr>
          <p:cNvPr id="4" name="Rectangle 3">
            <a:extLst>
              <a:ext uri="{FF2B5EF4-FFF2-40B4-BE49-F238E27FC236}">
                <a16:creationId xmlns:a16="http://schemas.microsoft.com/office/drawing/2014/main" id="{F768023D-191F-CB29-3119-2DEEDE3909E2}"/>
              </a:ext>
            </a:extLst>
          </p:cNvPr>
          <p:cNvSpPr txBox="1">
            <a:spLocks noChangeArrowheads="1"/>
          </p:cNvSpPr>
          <p:nvPr/>
        </p:nvSpPr>
        <p:spPr>
          <a:xfrm>
            <a:off x="406400" y="1511431"/>
            <a:ext cx="10373453"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Situations that prevent starting the next instruction in the next cycle</a:t>
            </a:r>
          </a:p>
          <a:p>
            <a:pPr>
              <a:lnSpc>
                <a:spcPct val="90000"/>
              </a:lnSpc>
            </a:pPr>
            <a:r>
              <a:rPr lang="en-US" altLang="en-US"/>
              <a:t>Structure hazards</a:t>
            </a:r>
          </a:p>
          <a:p>
            <a:pPr lvl="1">
              <a:lnSpc>
                <a:spcPct val="90000"/>
              </a:lnSpc>
            </a:pPr>
            <a:r>
              <a:rPr lang="en-US" altLang="en-US"/>
              <a:t>A required resource is busy</a:t>
            </a:r>
          </a:p>
          <a:p>
            <a:pPr>
              <a:lnSpc>
                <a:spcPct val="90000"/>
              </a:lnSpc>
            </a:pPr>
            <a:r>
              <a:rPr lang="en-US" altLang="en-US"/>
              <a:t>Data hazard</a:t>
            </a:r>
          </a:p>
          <a:p>
            <a:pPr lvl="1">
              <a:lnSpc>
                <a:spcPct val="90000"/>
              </a:lnSpc>
            </a:pPr>
            <a:r>
              <a:rPr lang="en-US" altLang="en-US"/>
              <a:t>Need to wait for previous instruction to complete its data read/write</a:t>
            </a:r>
          </a:p>
          <a:p>
            <a:pPr>
              <a:lnSpc>
                <a:spcPct val="90000"/>
              </a:lnSpc>
            </a:pPr>
            <a:r>
              <a:rPr lang="en-US" altLang="en-US"/>
              <a:t>Control hazard</a:t>
            </a:r>
          </a:p>
          <a:p>
            <a:pPr lvl="1">
              <a:lnSpc>
                <a:spcPct val="90000"/>
              </a:lnSpc>
            </a:pPr>
            <a:r>
              <a:rPr lang="en-US" altLang="en-US"/>
              <a:t>Deciding on control action depends on previous instruction</a:t>
            </a:r>
            <a:endParaRPr lang="en-AU" altLang="en-US"/>
          </a:p>
        </p:txBody>
      </p:sp>
    </p:spTree>
    <p:extLst>
      <p:ext uri="{BB962C8B-B14F-4D97-AF65-F5344CB8AC3E}">
        <p14:creationId xmlns:p14="http://schemas.microsoft.com/office/powerpoint/2010/main" val="1714483170"/>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18: Pipeline Registers </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9333706-AAE9-F701-B532-BFAFEA917558}"/>
              </a:ext>
            </a:extLst>
          </p:cNvPr>
          <p:cNvSpPr>
            <a:spLocks noGrp="1" noChangeArrowheads="1"/>
          </p:cNvSpPr>
          <p:nvPr>
            <p:ph sz="quarter" idx="10"/>
          </p:nvPr>
        </p:nvSpPr>
        <p:spPr>
          <a:xfrm>
            <a:off x="406400" y="152400"/>
            <a:ext cx="8432800" cy="1143000"/>
          </a:xfrm>
        </p:spPr>
        <p:txBody>
          <a:bodyPr/>
          <a:lstStyle/>
          <a:p>
            <a:pPr eaLnBrk="1" hangingPunct="1"/>
            <a:r>
              <a:rPr lang="en-US" altLang="en-US"/>
              <a:t>Hazards</a:t>
            </a:r>
            <a:endParaRPr lang="en-AU" altLang="en-US"/>
          </a:p>
        </p:txBody>
      </p:sp>
      <p:sp>
        <p:nvSpPr>
          <p:cNvPr id="4" name="Rectangle 3">
            <a:extLst>
              <a:ext uri="{FF2B5EF4-FFF2-40B4-BE49-F238E27FC236}">
                <a16:creationId xmlns:a16="http://schemas.microsoft.com/office/drawing/2014/main" id="{F768023D-191F-CB29-3119-2DEEDE3909E2}"/>
              </a:ext>
            </a:extLst>
          </p:cNvPr>
          <p:cNvSpPr txBox="1">
            <a:spLocks noChangeArrowheads="1"/>
          </p:cNvSpPr>
          <p:nvPr/>
        </p:nvSpPr>
        <p:spPr>
          <a:xfrm>
            <a:off x="406400" y="1511431"/>
            <a:ext cx="10373453"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Situations that prevent starting the next instruction in the next cycle</a:t>
            </a:r>
          </a:p>
          <a:p>
            <a:pPr>
              <a:lnSpc>
                <a:spcPct val="90000"/>
              </a:lnSpc>
            </a:pPr>
            <a:r>
              <a:rPr lang="en-US" altLang="en-US"/>
              <a:t>Structure hazards</a:t>
            </a:r>
          </a:p>
          <a:p>
            <a:pPr lvl="1">
              <a:lnSpc>
                <a:spcPct val="90000"/>
              </a:lnSpc>
            </a:pPr>
            <a:r>
              <a:rPr lang="en-US" altLang="en-US"/>
              <a:t>A required resource is busy</a:t>
            </a:r>
          </a:p>
          <a:p>
            <a:pPr>
              <a:lnSpc>
                <a:spcPct val="90000"/>
              </a:lnSpc>
            </a:pPr>
            <a:r>
              <a:rPr lang="en-US" altLang="en-US"/>
              <a:t>Data hazard</a:t>
            </a:r>
          </a:p>
          <a:p>
            <a:pPr lvl="1">
              <a:lnSpc>
                <a:spcPct val="90000"/>
              </a:lnSpc>
            </a:pPr>
            <a:r>
              <a:rPr lang="en-US" altLang="en-US"/>
              <a:t>Need to wait for previous instruction to complete its data read/write</a:t>
            </a:r>
          </a:p>
          <a:p>
            <a:pPr>
              <a:lnSpc>
                <a:spcPct val="90000"/>
              </a:lnSpc>
            </a:pPr>
            <a:r>
              <a:rPr lang="en-US" altLang="en-US"/>
              <a:t>Control hazard</a:t>
            </a:r>
          </a:p>
          <a:p>
            <a:pPr lvl="1">
              <a:lnSpc>
                <a:spcPct val="90000"/>
              </a:lnSpc>
            </a:pPr>
            <a:r>
              <a:rPr lang="en-US" altLang="en-US"/>
              <a:t>Deciding on control action depends on previous instruction</a:t>
            </a:r>
            <a:endParaRPr lang="en-AU" altLang="en-US"/>
          </a:p>
        </p:txBody>
      </p:sp>
    </p:spTree>
    <p:extLst>
      <p:ext uri="{BB962C8B-B14F-4D97-AF65-F5344CB8AC3E}">
        <p14:creationId xmlns:p14="http://schemas.microsoft.com/office/powerpoint/2010/main" val="171448317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sz="3600"/>
              <a:t>Response Time and Throughput</a:t>
            </a:r>
            <a:endParaRPr lang="en-IN"/>
          </a:p>
        </p:txBody>
      </p:sp>
      <p:sp>
        <p:nvSpPr>
          <p:cNvPr id="4" name="Rectangle 3">
            <a:extLst>
              <a:ext uri="{FF2B5EF4-FFF2-40B4-BE49-F238E27FC236}">
                <a16:creationId xmlns:a16="http://schemas.microsoft.com/office/drawing/2014/main" id="{FF7B0E4F-854E-8D6A-C52F-B74A2FA05E8D}"/>
              </a:ext>
            </a:extLst>
          </p:cNvPr>
          <p:cNvSpPr>
            <a:spLocks noGrp="1" noChangeArrowheads="1"/>
          </p:cNvSpPr>
          <p:nvPr>
            <p:ph idx="1"/>
          </p:nvPr>
        </p:nvSpPr>
        <p:spPr>
          <a:xfrm>
            <a:off x="406400" y="1493838"/>
            <a:ext cx="10972800" cy="4525962"/>
          </a:xfrm>
        </p:spPr>
        <p:txBody>
          <a:bodyPr/>
          <a:lstStyle/>
          <a:p>
            <a:pPr eaLnBrk="1" hangingPunct="1"/>
            <a:r>
              <a:rPr lang="en-US" altLang="en-US" sz="2800"/>
              <a:t>Response time</a:t>
            </a:r>
          </a:p>
          <a:p>
            <a:pPr lvl="1" eaLnBrk="1" hangingPunct="1"/>
            <a:r>
              <a:rPr lang="en-US" altLang="en-US" sz="2400"/>
              <a:t>How long it takes to do a task</a:t>
            </a:r>
          </a:p>
          <a:p>
            <a:pPr eaLnBrk="1" hangingPunct="1"/>
            <a:r>
              <a:rPr lang="en-US" altLang="en-US" sz="2800"/>
              <a:t>Throughput</a:t>
            </a:r>
          </a:p>
          <a:p>
            <a:pPr lvl="1" eaLnBrk="1" hangingPunct="1"/>
            <a:r>
              <a:rPr lang="en-US" altLang="en-US" sz="2400"/>
              <a:t>Total work done per unit time</a:t>
            </a:r>
          </a:p>
          <a:p>
            <a:pPr lvl="2" eaLnBrk="1" hangingPunct="1"/>
            <a:r>
              <a:rPr lang="en-US" altLang="en-US" sz="2000"/>
              <a:t>e.g., tasks/transactions/… per hour</a:t>
            </a:r>
          </a:p>
          <a:p>
            <a:pPr eaLnBrk="1" hangingPunct="1"/>
            <a:r>
              <a:rPr lang="en-US" altLang="en-US" sz="2800"/>
              <a:t>How are response time and throughput affected by</a:t>
            </a:r>
          </a:p>
          <a:p>
            <a:pPr lvl="1" eaLnBrk="1" hangingPunct="1"/>
            <a:r>
              <a:rPr lang="en-US" altLang="en-US" sz="2400"/>
              <a:t>Replacing the processor with a faster version?</a:t>
            </a:r>
          </a:p>
          <a:p>
            <a:pPr lvl="1" eaLnBrk="1" hangingPunct="1"/>
            <a:r>
              <a:rPr lang="en-US" altLang="en-US" sz="2400"/>
              <a:t>Adding more processors?</a:t>
            </a:r>
          </a:p>
          <a:p>
            <a:pPr eaLnBrk="1" hangingPunct="1"/>
            <a:r>
              <a:rPr lang="en-US" altLang="en-US" sz="2800"/>
              <a:t>We’ll focus on response time for now…</a:t>
            </a:r>
            <a:endParaRPr lang="en-AU" altLang="en-US" sz="2800"/>
          </a:p>
        </p:txBody>
      </p:sp>
    </p:spTree>
    <p:extLst>
      <p:ext uri="{BB962C8B-B14F-4D97-AF65-F5344CB8AC3E}">
        <p14:creationId xmlns:p14="http://schemas.microsoft.com/office/powerpoint/2010/main" val="1622106827"/>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EF9A0A1-4417-A210-E3AB-F1ED10D7844A}"/>
              </a:ext>
            </a:extLst>
          </p:cNvPr>
          <p:cNvSpPr>
            <a:spLocks noGrp="1" noChangeArrowheads="1"/>
          </p:cNvSpPr>
          <p:nvPr>
            <p:ph sz="quarter" idx="10"/>
          </p:nvPr>
        </p:nvSpPr>
        <p:spPr>
          <a:xfrm>
            <a:off x="406400" y="152400"/>
            <a:ext cx="8432800" cy="1143000"/>
          </a:xfrm>
        </p:spPr>
        <p:txBody>
          <a:bodyPr/>
          <a:lstStyle/>
          <a:p>
            <a:pPr eaLnBrk="1" hangingPunct="1"/>
            <a:r>
              <a:rPr lang="en-US" altLang="en-US"/>
              <a:t>Pipeline Summary</a:t>
            </a:r>
            <a:endParaRPr lang="en-AU" altLang="en-US"/>
          </a:p>
        </p:txBody>
      </p:sp>
      <p:sp>
        <p:nvSpPr>
          <p:cNvPr id="4" name="Rectangle 3">
            <a:extLst>
              <a:ext uri="{FF2B5EF4-FFF2-40B4-BE49-F238E27FC236}">
                <a16:creationId xmlns:a16="http://schemas.microsoft.com/office/drawing/2014/main" id="{EF034B29-581A-98B9-604A-9A7FB154D6DC}"/>
              </a:ext>
            </a:extLst>
          </p:cNvPr>
          <p:cNvSpPr txBox="1">
            <a:spLocks noChangeArrowheads="1"/>
          </p:cNvSpPr>
          <p:nvPr/>
        </p:nvSpPr>
        <p:spPr>
          <a:xfrm>
            <a:off x="522289" y="1533525"/>
            <a:ext cx="10174286" cy="4703763"/>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Pipelining improves performance by increasing instruction throughput</a:t>
            </a:r>
          </a:p>
          <a:p>
            <a:pPr lvl="1"/>
            <a:r>
              <a:rPr lang="en-US" altLang="en-US"/>
              <a:t>Executes multiple instructions in parallel</a:t>
            </a:r>
          </a:p>
          <a:p>
            <a:pPr lvl="1"/>
            <a:r>
              <a:rPr lang="en-US" altLang="en-US"/>
              <a:t>Each instruction has the same latency</a:t>
            </a:r>
          </a:p>
          <a:p>
            <a:r>
              <a:rPr lang="en-US" altLang="en-US"/>
              <a:t>Subject to hazards</a:t>
            </a:r>
          </a:p>
          <a:p>
            <a:pPr lvl="1"/>
            <a:r>
              <a:rPr lang="en-US" altLang="en-US"/>
              <a:t>Structure, data, control</a:t>
            </a:r>
          </a:p>
          <a:p>
            <a:r>
              <a:rPr lang="en-AU" altLang="en-US"/>
              <a:t>Instruction set design affects complexity of pipeline implementation</a:t>
            </a:r>
          </a:p>
        </p:txBody>
      </p:sp>
    </p:spTree>
    <p:extLst>
      <p:ext uri="{BB962C8B-B14F-4D97-AF65-F5344CB8AC3E}">
        <p14:creationId xmlns:p14="http://schemas.microsoft.com/office/powerpoint/2010/main" val="821904123"/>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7AFA139-C766-7EF0-EBD2-783917F730C6}"/>
              </a:ext>
            </a:extLst>
          </p:cNvPr>
          <p:cNvSpPr>
            <a:spLocks noGrp="1" noChangeArrowheads="1"/>
          </p:cNvSpPr>
          <p:nvPr>
            <p:ph sz="quarter" idx="10"/>
          </p:nvPr>
        </p:nvSpPr>
        <p:spPr>
          <a:xfrm>
            <a:off x="406400" y="152400"/>
            <a:ext cx="8432800" cy="1143000"/>
          </a:xfrm>
        </p:spPr>
        <p:txBody>
          <a:bodyPr/>
          <a:lstStyle/>
          <a:p>
            <a:pPr eaLnBrk="1" hangingPunct="1"/>
            <a:r>
              <a:rPr lang="en-US" altLang="en-US"/>
              <a:t>Pipeline registers</a:t>
            </a:r>
            <a:endParaRPr lang="en-AU" altLang="en-US"/>
          </a:p>
        </p:txBody>
      </p:sp>
      <p:pic>
        <p:nvPicPr>
          <p:cNvPr id="4" name="Picture 7" descr="f04-35-P374493">
            <a:extLst>
              <a:ext uri="{FF2B5EF4-FFF2-40B4-BE49-F238E27FC236}">
                <a16:creationId xmlns:a16="http://schemas.microsoft.com/office/drawing/2014/main" id="{AD89F102-5403-BDDE-6B53-4577CC1FA7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650" y="2682875"/>
            <a:ext cx="8778875"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9E59C99C-EA79-694D-174C-8EAFD8A30B4A}"/>
              </a:ext>
            </a:extLst>
          </p:cNvPr>
          <p:cNvSpPr txBox="1">
            <a:spLocks noChangeArrowheads="1"/>
          </p:cNvSpPr>
          <p:nvPr/>
        </p:nvSpPr>
        <p:spPr>
          <a:xfrm>
            <a:off x="684213" y="1316038"/>
            <a:ext cx="9183687" cy="130651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Need registers between stages</a:t>
            </a:r>
          </a:p>
          <a:p>
            <a:pPr lvl="1"/>
            <a:r>
              <a:rPr lang="en-US" altLang="en-US"/>
              <a:t>To hold information produced in previous cycle</a:t>
            </a:r>
            <a:endParaRPr lang="en-AU" altLang="en-US"/>
          </a:p>
        </p:txBody>
      </p:sp>
    </p:spTree>
    <p:extLst>
      <p:ext uri="{BB962C8B-B14F-4D97-AF65-F5344CB8AC3E}">
        <p14:creationId xmlns:p14="http://schemas.microsoft.com/office/powerpoint/2010/main" val="17953190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46A2F8F-37F3-4EE8-2DDB-B3AC0830A36B}"/>
              </a:ext>
            </a:extLst>
          </p:cNvPr>
          <p:cNvSpPr>
            <a:spLocks noGrp="1" noChangeArrowheads="1"/>
          </p:cNvSpPr>
          <p:nvPr>
            <p:ph sz="quarter" idx="10"/>
          </p:nvPr>
        </p:nvSpPr>
        <p:spPr>
          <a:xfrm>
            <a:off x="406400" y="152400"/>
            <a:ext cx="8432800" cy="1143000"/>
          </a:xfrm>
        </p:spPr>
        <p:txBody>
          <a:bodyPr/>
          <a:lstStyle/>
          <a:p>
            <a:pPr eaLnBrk="1" hangingPunct="1"/>
            <a:r>
              <a:rPr lang="en-US" altLang="en-US"/>
              <a:t>IF for Load, Store, …</a:t>
            </a:r>
            <a:endParaRPr lang="en-AU" altLang="en-US"/>
          </a:p>
        </p:txBody>
      </p:sp>
      <p:pic>
        <p:nvPicPr>
          <p:cNvPr id="4" name="Picture 7" descr="f04-36-P374493-IF">
            <a:extLst>
              <a:ext uri="{FF2B5EF4-FFF2-40B4-BE49-F238E27FC236}">
                <a16:creationId xmlns:a16="http://schemas.microsoft.com/office/drawing/2014/main" id="{5C848665-BC97-5115-FE43-EDAF80EC36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213" y="1439863"/>
            <a:ext cx="9097360" cy="488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473562"/>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86ECC24-95D6-7B0C-4B82-E435CE236980}"/>
              </a:ext>
            </a:extLst>
          </p:cNvPr>
          <p:cNvSpPr>
            <a:spLocks noGrp="1" noChangeArrowheads="1"/>
          </p:cNvSpPr>
          <p:nvPr>
            <p:ph sz="quarter" idx="10"/>
          </p:nvPr>
        </p:nvSpPr>
        <p:spPr>
          <a:xfrm>
            <a:off x="406400" y="152400"/>
            <a:ext cx="8432800" cy="1143000"/>
          </a:xfrm>
        </p:spPr>
        <p:txBody>
          <a:bodyPr/>
          <a:lstStyle/>
          <a:p>
            <a:pPr eaLnBrk="1" hangingPunct="1"/>
            <a:r>
              <a:rPr lang="en-US" altLang="en-US"/>
              <a:t>ID for Load, Store, …</a:t>
            </a:r>
            <a:endParaRPr lang="en-AU" altLang="en-US"/>
          </a:p>
        </p:txBody>
      </p:sp>
      <p:pic>
        <p:nvPicPr>
          <p:cNvPr id="4" name="Picture 7" descr="f04-36-P374493-ID">
            <a:extLst>
              <a:ext uri="{FF2B5EF4-FFF2-40B4-BE49-F238E27FC236}">
                <a16:creationId xmlns:a16="http://schemas.microsoft.com/office/drawing/2014/main" id="{E39C5CA1-24DE-8EF6-ED38-D23D70F1AF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212" y="1452563"/>
            <a:ext cx="9132037"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57585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FEBC141-3E9B-AEED-94D8-C280947041FF}"/>
              </a:ext>
            </a:extLst>
          </p:cNvPr>
          <p:cNvSpPr>
            <a:spLocks noGrp="1" noChangeArrowheads="1"/>
          </p:cNvSpPr>
          <p:nvPr>
            <p:ph sz="quarter" idx="10"/>
          </p:nvPr>
        </p:nvSpPr>
        <p:spPr>
          <a:xfrm>
            <a:off x="406400" y="152400"/>
            <a:ext cx="8432800" cy="1143000"/>
          </a:xfrm>
        </p:spPr>
        <p:txBody>
          <a:bodyPr/>
          <a:lstStyle/>
          <a:p>
            <a:pPr eaLnBrk="1" hangingPunct="1"/>
            <a:r>
              <a:rPr lang="en-US" altLang="en-US"/>
              <a:t>EX for Load</a:t>
            </a:r>
            <a:endParaRPr lang="en-AU" altLang="en-US"/>
          </a:p>
        </p:txBody>
      </p:sp>
      <p:pic>
        <p:nvPicPr>
          <p:cNvPr id="4" name="Picture 6" descr="f04-37-P374493">
            <a:extLst>
              <a:ext uri="{FF2B5EF4-FFF2-40B4-BE49-F238E27FC236}">
                <a16:creationId xmlns:a16="http://schemas.microsoft.com/office/drawing/2014/main" id="{AE1C302D-2DA5-B466-851A-24210A2B58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650" y="1341438"/>
            <a:ext cx="9087048"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2827826"/>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8D6F14C-4804-ABA2-D163-DAC6B8D75B2B}"/>
              </a:ext>
            </a:extLst>
          </p:cNvPr>
          <p:cNvSpPr>
            <a:spLocks noGrp="1" noChangeArrowheads="1"/>
          </p:cNvSpPr>
          <p:nvPr>
            <p:ph sz="quarter" idx="10"/>
          </p:nvPr>
        </p:nvSpPr>
        <p:spPr>
          <a:xfrm>
            <a:off x="406400" y="152400"/>
            <a:ext cx="8432800" cy="1143000"/>
          </a:xfrm>
        </p:spPr>
        <p:txBody>
          <a:bodyPr/>
          <a:lstStyle/>
          <a:p>
            <a:pPr eaLnBrk="1" hangingPunct="1"/>
            <a:r>
              <a:rPr lang="en-US" altLang="en-US"/>
              <a:t>MEM for Load</a:t>
            </a:r>
            <a:endParaRPr lang="en-AU" altLang="en-US"/>
          </a:p>
        </p:txBody>
      </p:sp>
      <p:pic>
        <p:nvPicPr>
          <p:cNvPr id="4" name="Picture 7" descr="f04-38-P374493-MEM">
            <a:extLst>
              <a:ext uri="{FF2B5EF4-FFF2-40B4-BE49-F238E27FC236}">
                <a16:creationId xmlns:a16="http://schemas.microsoft.com/office/drawing/2014/main" id="{745DD97E-2A4F-4C13-8587-730B96D44D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9138" y="1463675"/>
            <a:ext cx="8934994"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541248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E7506A2-50F0-3330-4B7E-B073C4AAEFBC}"/>
              </a:ext>
            </a:extLst>
          </p:cNvPr>
          <p:cNvSpPr>
            <a:spLocks noGrp="1" noChangeArrowheads="1"/>
          </p:cNvSpPr>
          <p:nvPr>
            <p:ph sz="quarter" idx="10"/>
          </p:nvPr>
        </p:nvSpPr>
        <p:spPr>
          <a:xfrm>
            <a:off x="406400" y="152400"/>
            <a:ext cx="8432800" cy="1143000"/>
          </a:xfrm>
        </p:spPr>
        <p:txBody>
          <a:bodyPr/>
          <a:lstStyle/>
          <a:p>
            <a:pPr eaLnBrk="1" hangingPunct="1"/>
            <a:r>
              <a:rPr lang="en-US" altLang="en-US"/>
              <a:t>WB for Load</a:t>
            </a:r>
            <a:endParaRPr lang="en-AU" altLang="en-US"/>
          </a:p>
        </p:txBody>
      </p:sp>
      <p:pic>
        <p:nvPicPr>
          <p:cNvPr id="4" name="Picture 10" descr="f04-38-P374493-WB">
            <a:extLst>
              <a:ext uri="{FF2B5EF4-FFF2-40B4-BE49-F238E27FC236}">
                <a16:creationId xmlns:a16="http://schemas.microsoft.com/office/drawing/2014/main" id="{586812AA-9E1D-F5FC-F0E9-02739A7355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2474" y="1511300"/>
            <a:ext cx="8562975" cy="4513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CF9D385C-6D38-97A5-1503-9403865B5ED0}"/>
              </a:ext>
            </a:extLst>
          </p:cNvPr>
          <p:cNvSpPr>
            <a:spLocks noChangeArrowheads="1"/>
          </p:cNvSpPr>
          <p:nvPr/>
        </p:nvSpPr>
        <p:spPr bwMode="auto">
          <a:xfrm>
            <a:off x="3059113" y="4076700"/>
            <a:ext cx="904422" cy="44704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6" name="AutoShape 5">
            <a:extLst>
              <a:ext uri="{FF2B5EF4-FFF2-40B4-BE49-F238E27FC236}">
                <a16:creationId xmlns:a16="http://schemas.microsoft.com/office/drawing/2014/main" id="{322858F1-94CA-D3CA-BE11-02C4D30EB14A}"/>
              </a:ext>
            </a:extLst>
          </p:cNvPr>
          <p:cNvSpPr/>
          <p:nvPr/>
        </p:nvSpPr>
        <p:spPr bwMode="auto">
          <a:xfrm>
            <a:off x="1187450" y="5084763"/>
            <a:ext cx="1111859" cy="895723"/>
          </a:xfrm>
          <a:prstGeom prst="borderCallout1">
            <a:avLst>
              <a:gd name="adj1" fmla="val 13213"/>
              <a:gd name="adj2" fmla="val 107162"/>
              <a:gd name="adj3" fmla="val -52292"/>
              <a:gd name="adj4" fmla="val 167912"/>
            </a:avLst>
          </a:prstGeom>
          <a:solidFill>
            <a:schemeClr val="accent1"/>
          </a:solidFill>
          <a:ln w="12700">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Wrong</a:t>
            </a:r>
            <a:br>
              <a:rPr lang="en-US" altLang="en-US" sz="1600"/>
            </a:br>
            <a:r>
              <a:rPr lang="en-US" altLang="en-US" sz="1600"/>
              <a:t>register</a:t>
            </a:r>
            <a:br>
              <a:rPr lang="en-US" altLang="en-US" sz="1600"/>
            </a:br>
            <a:r>
              <a:rPr lang="en-US" altLang="en-US" sz="1600"/>
              <a:t>number</a:t>
            </a:r>
            <a:endParaRPr lang="en-AU" altLang="en-US" sz="1600"/>
          </a:p>
        </p:txBody>
      </p:sp>
    </p:spTree>
    <p:extLst>
      <p:ext uri="{BB962C8B-B14F-4D97-AF65-F5344CB8AC3E}">
        <p14:creationId xmlns:p14="http://schemas.microsoft.com/office/powerpoint/2010/main" val="36924527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1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dur="1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8DBCA3D-9E2E-FF07-5749-0A98CF6D23A1}"/>
              </a:ext>
            </a:extLst>
          </p:cNvPr>
          <p:cNvSpPr>
            <a:spLocks noGrp="1" noChangeArrowheads="1"/>
          </p:cNvSpPr>
          <p:nvPr>
            <p:ph sz="quarter" idx="10"/>
          </p:nvPr>
        </p:nvSpPr>
        <p:spPr>
          <a:xfrm>
            <a:off x="406400" y="152400"/>
            <a:ext cx="8432800" cy="1143000"/>
          </a:xfrm>
        </p:spPr>
        <p:txBody>
          <a:bodyPr/>
          <a:lstStyle/>
          <a:p>
            <a:pPr eaLnBrk="1" hangingPunct="1"/>
            <a:r>
              <a:rPr lang="en-US" altLang="en-US"/>
              <a:t>Corrected Datapath for Load</a:t>
            </a:r>
            <a:endParaRPr lang="en-AU" altLang="en-US"/>
          </a:p>
        </p:txBody>
      </p:sp>
      <p:pic>
        <p:nvPicPr>
          <p:cNvPr id="4" name="Picture 6" descr="f04-41-P374493">
            <a:extLst>
              <a:ext uri="{FF2B5EF4-FFF2-40B4-BE49-F238E27FC236}">
                <a16:creationId xmlns:a16="http://schemas.microsoft.com/office/drawing/2014/main" id="{EC06F3C9-CB4A-7DE8-F9E4-D19D1FEC6E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4538" y="2057400"/>
            <a:ext cx="9134178"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897278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BF6FAD1-7A1A-D8CD-2DFC-9769E0A10B75}"/>
              </a:ext>
            </a:extLst>
          </p:cNvPr>
          <p:cNvSpPr>
            <a:spLocks noGrp="1" noChangeArrowheads="1"/>
          </p:cNvSpPr>
          <p:nvPr>
            <p:ph sz="quarter" idx="10"/>
          </p:nvPr>
        </p:nvSpPr>
        <p:spPr>
          <a:xfrm>
            <a:off x="406400" y="152400"/>
            <a:ext cx="8432800" cy="1143000"/>
          </a:xfrm>
        </p:spPr>
        <p:txBody>
          <a:bodyPr/>
          <a:lstStyle/>
          <a:p>
            <a:pPr eaLnBrk="1" hangingPunct="1"/>
            <a:r>
              <a:rPr lang="en-US" altLang="en-US"/>
              <a:t>EX for Store</a:t>
            </a:r>
            <a:endParaRPr lang="en-AU" altLang="en-US"/>
          </a:p>
        </p:txBody>
      </p:sp>
      <p:pic>
        <p:nvPicPr>
          <p:cNvPr id="5" name="Picture 6" descr="f04-39-P374493">
            <a:extLst>
              <a:ext uri="{FF2B5EF4-FFF2-40B4-BE49-F238E27FC236}">
                <a16:creationId xmlns:a16="http://schemas.microsoft.com/office/drawing/2014/main" id="{22E28DE1-CC7B-0E53-4686-0F49D90B9F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650" y="1346199"/>
            <a:ext cx="8893175" cy="4885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8549492"/>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7B49851-113A-FDD8-B318-BF340EBB73FD}"/>
              </a:ext>
            </a:extLst>
          </p:cNvPr>
          <p:cNvSpPr>
            <a:spLocks noGrp="1" noChangeArrowheads="1"/>
          </p:cNvSpPr>
          <p:nvPr>
            <p:ph sz="quarter" idx="10"/>
          </p:nvPr>
        </p:nvSpPr>
        <p:spPr>
          <a:xfrm>
            <a:off x="406400" y="152400"/>
            <a:ext cx="8432800" cy="1143000"/>
          </a:xfrm>
        </p:spPr>
        <p:txBody>
          <a:bodyPr/>
          <a:lstStyle/>
          <a:p>
            <a:pPr eaLnBrk="1" hangingPunct="1"/>
            <a:r>
              <a:rPr lang="en-US" altLang="en-US"/>
              <a:t>MEM for Store</a:t>
            </a:r>
            <a:endParaRPr lang="en-AU" altLang="en-US"/>
          </a:p>
        </p:txBody>
      </p:sp>
      <p:pic>
        <p:nvPicPr>
          <p:cNvPr id="4" name="Picture 6" descr="f04-40-P374493-MEM">
            <a:extLst>
              <a:ext uri="{FF2B5EF4-FFF2-40B4-BE49-F238E27FC236}">
                <a16:creationId xmlns:a16="http://schemas.microsoft.com/office/drawing/2014/main" id="{EF0CC9A9-DD04-7B62-A456-8C30C7A400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650" y="1414463"/>
            <a:ext cx="8769350" cy="474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052883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Relative Performance</a:t>
            </a:r>
            <a:endParaRPr lang="en-IN"/>
          </a:p>
        </p:txBody>
      </p:sp>
      <p:sp>
        <p:nvSpPr>
          <p:cNvPr id="4" name="Rectangle 3">
            <a:extLst>
              <a:ext uri="{FF2B5EF4-FFF2-40B4-BE49-F238E27FC236}">
                <a16:creationId xmlns:a16="http://schemas.microsoft.com/office/drawing/2014/main" id="{6314CFDF-78A9-3D4E-FD39-7C7709209100}"/>
              </a:ext>
            </a:extLst>
          </p:cNvPr>
          <p:cNvSpPr>
            <a:spLocks noGrp="1" noChangeArrowheads="1"/>
          </p:cNvSpPr>
          <p:nvPr>
            <p:ph idx="1"/>
          </p:nvPr>
        </p:nvSpPr>
        <p:spPr>
          <a:xfrm>
            <a:off x="406400" y="1493838"/>
            <a:ext cx="10972800" cy="4525962"/>
          </a:xfrm>
        </p:spPr>
        <p:txBody>
          <a:bodyPr/>
          <a:lstStyle/>
          <a:p>
            <a:pPr eaLnBrk="1" hangingPunct="1"/>
            <a:r>
              <a:rPr lang="en-US" altLang="en-US"/>
              <a:t>Define Performance = 1/Execution Time</a:t>
            </a:r>
          </a:p>
          <a:p>
            <a:pPr eaLnBrk="1" hangingPunct="1"/>
            <a:r>
              <a:rPr lang="en-US" altLang="en-US"/>
              <a:t>“X is </a:t>
            </a:r>
            <a:r>
              <a:rPr lang="en-US" altLang="en-US" i="1">
                <a:latin typeface="Times New Roman" panose="02020603050405020304" pitchFamily="18" charset="0"/>
              </a:rPr>
              <a:t>n</a:t>
            </a:r>
            <a:r>
              <a:rPr lang="en-US" altLang="en-US"/>
              <a:t> time faster than Y”</a:t>
            </a:r>
          </a:p>
          <a:p>
            <a:pPr eaLnBrk="1" hangingPunct="1"/>
            <a:endParaRPr lang="en-US" altLang="en-US"/>
          </a:p>
        </p:txBody>
      </p:sp>
      <p:graphicFrame>
        <p:nvGraphicFramePr>
          <p:cNvPr id="5" name="Object 4">
            <a:extLst>
              <a:ext uri="{FF2B5EF4-FFF2-40B4-BE49-F238E27FC236}">
                <a16:creationId xmlns:a16="http://schemas.microsoft.com/office/drawing/2014/main" id="{2799D14D-3BF3-2E5C-8EBC-2D04EE2A74C0}"/>
              </a:ext>
            </a:extLst>
          </p:cNvPr>
          <p:cNvGraphicFramePr>
            <a:graphicFrameLocks noChangeAspect="1"/>
          </p:cNvGraphicFramePr>
          <p:nvPr/>
        </p:nvGraphicFramePr>
        <p:xfrm>
          <a:off x="1547813" y="2420938"/>
          <a:ext cx="5765800" cy="1008062"/>
        </p:xfrm>
        <a:graphic>
          <a:graphicData uri="http://schemas.openxmlformats.org/presentationml/2006/ole">
            <mc:AlternateContent xmlns:mc="http://schemas.openxmlformats.org/markup-compatibility/2006">
              <mc:Choice xmlns:v="urn:schemas-microsoft-com:vml" Requires="v">
                <p:oleObj name="Equation" r:id="rId2" imgW="2616200" imgH="457200" progId="Equation.3">
                  <p:embed/>
                </p:oleObj>
              </mc:Choice>
              <mc:Fallback>
                <p:oleObj name="Equation" r:id="rId2" imgW="2616200" imgH="4572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547813" y="2420938"/>
                        <a:ext cx="5765800" cy="1008062"/>
                      </a:xfrm>
                      <a:prstGeom prst="rect">
                        <a:avLst/>
                      </a:prstGeom>
                      <a:solidFill>
                        <a:schemeClr val="folHlink"/>
                      </a:solidFill>
                      <a:ln>
                        <a:noFill/>
                      </a:ln>
                      <a:effectLst/>
                    </p:spPr>
                  </p:pic>
                </p:oleObj>
              </mc:Fallback>
            </mc:AlternateContent>
          </a:graphicData>
        </a:graphic>
      </p:graphicFrame>
      <p:sp>
        <p:nvSpPr>
          <p:cNvPr id="6" name="Rectangle 5">
            <a:extLst>
              <a:ext uri="{FF2B5EF4-FFF2-40B4-BE49-F238E27FC236}">
                <a16:creationId xmlns:a16="http://schemas.microsoft.com/office/drawing/2014/main" id="{A840B44C-8B53-0008-BB8A-E39AE92434A2}"/>
              </a:ext>
            </a:extLst>
          </p:cNvPr>
          <p:cNvSpPr>
            <a:spLocks noChangeArrowheads="1"/>
          </p:cNvSpPr>
          <p:nvPr/>
        </p:nvSpPr>
        <p:spPr bwMode="auto">
          <a:xfrm>
            <a:off x="684213" y="3573463"/>
            <a:ext cx="82708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Example: time taken to run a program</a:t>
            </a:r>
          </a:p>
          <a:p>
            <a:pPr lvl="1" eaLnBrk="1" hangingPunct="1"/>
            <a:r>
              <a:rPr lang="en-US" altLang="en-US"/>
              <a:t>10s on A, 15s on B</a:t>
            </a:r>
          </a:p>
          <a:p>
            <a:pPr lvl="1" eaLnBrk="1" hangingPunct="1"/>
            <a:r>
              <a:rPr lang="en-US" altLang="en-US"/>
              <a:t>Execution Time</a:t>
            </a:r>
            <a:r>
              <a:rPr lang="en-US" altLang="en-US" baseline="-25000" err="1"/>
              <a:t>B</a:t>
            </a:r>
            <a:r>
              <a:rPr lang="en-US" altLang="en-US"/>
              <a:t> / Execution Time</a:t>
            </a:r>
            <a:r>
              <a:rPr lang="en-US" altLang="en-US" baseline="-25000" err="1"/>
              <a:t>A</a:t>
            </a:r>
            <a:br>
              <a:rPr lang="en-US" altLang="en-US"/>
            </a:br>
            <a:r>
              <a:rPr lang="en-US" altLang="en-US"/>
              <a:t>= 15s / 10s = 1.5</a:t>
            </a:r>
          </a:p>
          <a:p>
            <a:pPr lvl="1" eaLnBrk="1" hangingPunct="1"/>
            <a:r>
              <a:rPr lang="en-US" altLang="en-US"/>
              <a:t>So A is 1.5 times faster than B</a:t>
            </a:r>
            <a:endParaRPr lang="en-AU" altLang="en-US"/>
          </a:p>
        </p:txBody>
      </p:sp>
    </p:spTree>
    <p:extLst>
      <p:ext uri="{BB962C8B-B14F-4D97-AF65-F5344CB8AC3E}">
        <p14:creationId xmlns:p14="http://schemas.microsoft.com/office/powerpoint/2010/main" val="3841576851"/>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f04-40-P374493-WB">
            <a:extLst>
              <a:ext uri="{FF2B5EF4-FFF2-40B4-BE49-F238E27FC236}">
                <a16:creationId xmlns:a16="http://schemas.microsoft.com/office/drawing/2014/main" id="{7D4BA80E-26DF-15AD-2A27-CA924332A1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2474" y="1520824"/>
            <a:ext cx="8810625" cy="4605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D7A95EEB-59FC-6256-7454-E2388875A07E}"/>
              </a:ext>
            </a:extLst>
          </p:cNvPr>
          <p:cNvSpPr>
            <a:spLocks noGrp="1" noChangeArrowheads="1"/>
          </p:cNvSpPr>
          <p:nvPr>
            <p:ph sz="quarter" idx="10"/>
          </p:nvPr>
        </p:nvSpPr>
        <p:spPr>
          <a:xfrm>
            <a:off x="406400" y="152400"/>
            <a:ext cx="8432800" cy="1143000"/>
          </a:xfrm>
        </p:spPr>
        <p:txBody>
          <a:bodyPr/>
          <a:lstStyle/>
          <a:p>
            <a:pPr eaLnBrk="1" hangingPunct="1"/>
            <a:r>
              <a:rPr lang="en-US" altLang="en-US"/>
              <a:t>WB for Store</a:t>
            </a:r>
            <a:endParaRPr lang="en-AU" altLang="en-US"/>
          </a:p>
        </p:txBody>
      </p:sp>
    </p:spTree>
    <p:extLst>
      <p:ext uri="{BB962C8B-B14F-4D97-AF65-F5344CB8AC3E}">
        <p14:creationId xmlns:p14="http://schemas.microsoft.com/office/powerpoint/2010/main" val="3811314087"/>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82FD7D2-F201-C62F-1D8A-37B700C382DD}"/>
              </a:ext>
            </a:extLst>
          </p:cNvPr>
          <p:cNvSpPr>
            <a:spLocks noGrp="1" noChangeArrowheads="1"/>
          </p:cNvSpPr>
          <p:nvPr>
            <p:ph sz="quarter" idx="10"/>
          </p:nvPr>
        </p:nvSpPr>
        <p:spPr>
          <a:xfrm>
            <a:off x="406400" y="152400"/>
            <a:ext cx="8432800" cy="1143000"/>
          </a:xfrm>
        </p:spPr>
        <p:txBody>
          <a:bodyPr/>
          <a:lstStyle/>
          <a:p>
            <a:pPr eaLnBrk="1" hangingPunct="1"/>
            <a:r>
              <a:rPr lang="en-US" altLang="en-US"/>
              <a:t>Multi-Cycle Pipeline Diagram</a:t>
            </a:r>
            <a:endParaRPr lang="en-AU" altLang="en-US"/>
          </a:p>
        </p:txBody>
      </p:sp>
      <p:pic>
        <p:nvPicPr>
          <p:cNvPr id="4" name="Picture 7" descr="f04-43-P374493">
            <a:extLst>
              <a:ext uri="{FF2B5EF4-FFF2-40B4-BE49-F238E27FC236}">
                <a16:creationId xmlns:a16="http://schemas.microsoft.com/office/drawing/2014/main" id="{5A55491A-AC3D-4730-0FDB-A440A1A282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6012" y="1982788"/>
            <a:ext cx="7132637"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20E1A38E-BA33-5A97-196B-E5725CE18C81}"/>
              </a:ext>
            </a:extLst>
          </p:cNvPr>
          <p:cNvSpPr txBox="1">
            <a:spLocks noChangeArrowheads="1"/>
          </p:cNvSpPr>
          <p:nvPr/>
        </p:nvSpPr>
        <p:spPr>
          <a:xfrm>
            <a:off x="684213" y="1258888"/>
            <a:ext cx="9308877" cy="6905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Form showing resource usage</a:t>
            </a:r>
            <a:endParaRPr lang="en-AU" altLang="en-US"/>
          </a:p>
        </p:txBody>
      </p:sp>
    </p:spTree>
    <p:extLst>
      <p:ext uri="{BB962C8B-B14F-4D97-AF65-F5344CB8AC3E}">
        <p14:creationId xmlns:p14="http://schemas.microsoft.com/office/powerpoint/2010/main" val="2326750050"/>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410E999-6264-4040-08F7-17BE6B9DF342}"/>
              </a:ext>
            </a:extLst>
          </p:cNvPr>
          <p:cNvSpPr>
            <a:spLocks noGrp="1" noChangeArrowheads="1"/>
          </p:cNvSpPr>
          <p:nvPr>
            <p:ph sz="quarter" idx="10"/>
          </p:nvPr>
        </p:nvSpPr>
        <p:spPr>
          <a:xfrm>
            <a:off x="406400" y="152400"/>
            <a:ext cx="8432800" cy="1143000"/>
          </a:xfrm>
        </p:spPr>
        <p:txBody>
          <a:bodyPr/>
          <a:lstStyle/>
          <a:p>
            <a:pPr eaLnBrk="1" hangingPunct="1"/>
            <a:r>
              <a:rPr lang="en-US" altLang="en-US"/>
              <a:t>Multi-Cycle Pipeline Diagram</a:t>
            </a:r>
            <a:endParaRPr lang="en-AU" altLang="en-US"/>
          </a:p>
        </p:txBody>
      </p:sp>
      <p:sp>
        <p:nvSpPr>
          <p:cNvPr id="4" name="Rectangle 3">
            <a:extLst>
              <a:ext uri="{FF2B5EF4-FFF2-40B4-BE49-F238E27FC236}">
                <a16:creationId xmlns:a16="http://schemas.microsoft.com/office/drawing/2014/main" id="{93AE7BD3-830E-8163-45B6-5E52E719E63A}"/>
              </a:ext>
            </a:extLst>
          </p:cNvPr>
          <p:cNvSpPr txBox="1">
            <a:spLocks noChangeArrowheads="1"/>
          </p:cNvSpPr>
          <p:nvPr/>
        </p:nvSpPr>
        <p:spPr>
          <a:xfrm>
            <a:off x="684213" y="1316038"/>
            <a:ext cx="8270875" cy="6905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Traditional form</a:t>
            </a:r>
            <a:endParaRPr lang="en-AU" altLang="en-US"/>
          </a:p>
        </p:txBody>
      </p:sp>
      <p:pic>
        <p:nvPicPr>
          <p:cNvPr id="5" name="Picture 6" descr="f04-44-P374493">
            <a:extLst>
              <a:ext uri="{FF2B5EF4-FFF2-40B4-BE49-F238E27FC236}">
                <a16:creationId xmlns:a16="http://schemas.microsoft.com/office/drawing/2014/main" id="{B0673B06-3B44-851A-4554-37BCF62373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6013" y="2251075"/>
            <a:ext cx="8443902"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1328386"/>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F67FBEE-E007-F501-499E-87232B2B0D48}"/>
              </a:ext>
            </a:extLst>
          </p:cNvPr>
          <p:cNvSpPr>
            <a:spLocks noGrp="1" noChangeArrowheads="1"/>
          </p:cNvSpPr>
          <p:nvPr>
            <p:ph sz="quarter" idx="10"/>
          </p:nvPr>
        </p:nvSpPr>
        <p:spPr>
          <a:xfrm>
            <a:off x="406400" y="152400"/>
            <a:ext cx="8432800" cy="1143000"/>
          </a:xfrm>
        </p:spPr>
        <p:txBody>
          <a:bodyPr/>
          <a:lstStyle/>
          <a:p>
            <a:pPr eaLnBrk="1" hangingPunct="1"/>
            <a:r>
              <a:rPr lang="en-AU" altLang="en-US"/>
              <a:t>Single-Cycle Pipeline Diagram</a:t>
            </a:r>
          </a:p>
        </p:txBody>
      </p:sp>
      <p:pic>
        <p:nvPicPr>
          <p:cNvPr id="4" name="Picture 5" descr="f04-45-P374493">
            <a:extLst>
              <a:ext uri="{FF2B5EF4-FFF2-40B4-BE49-F238E27FC236}">
                <a16:creationId xmlns:a16="http://schemas.microsoft.com/office/drawing/2014/main" id="{8AC5D95D-0ED1-8489-39E6-2570FFBD5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5975" y="2044700"/>
            <a:ext cx="868997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7732B52F-8B17-5B67-878E-CA572F2B6639}"/>
              </a:ext>
            </a:extLst>
          </p:cNvPr>
          <p:cNvSpPr txBox="1">
            <a:spLocks noChangeArrowheads="1"/>
          </p:cNvSpPr>
          <p:nvPr/>
        </p:nvSpPr>
        <p:spPr>
          <a:xfrm>
            <a:off x="684213" y="1258888"/>
            <a:ext cx="8270875" cy="64770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State of pipeline in a given cycle</a:t>
            </a:r>
          </a:p>
        </p:txBody>
      </p:sp>
    </p:spTree>
    <p:extLst>
      <p:ext uri="{BB962C8B-B14F-4D97-AF65-F5344CB8AC3E}">
        <p14:creationId xmlns:p14="http://schemas.microsoft.com/office/powerpoint/2010/main" val="1061190535"/>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Addressing Structural Hazard</a:t>
            </a:r>
          </a:p>
        </p:txBody>
      </p:sp>
      <p:sp>
        <p:nvSpPr>
          <p:cNvPr id="2" name="TextBox 1">
            <a:extLst>
              <a:ext uri="{FF2B5EF4-FFF2-40B4-BE49-F238E27FC236}">
                <a16:creationId xmlns:a16="http://schemas.microsoft.com/office/drawing/2014/main" id="{F5F348A9-3768-A689-B85F-D0C833D36715}"/>
              </a:ext>
            </a:extLst>
          </p:cNvPr>
          <p:cNvSpPr txBox="1"/>
          <p:nvPr/>
        </p:nvSpPr>
        <p:spPr>
          <a:xfrm>
            <a:off x="676275" y="1914525"/>
            <a:ext cx="9505950" cy="18158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IN" sz="2800"/>
              <a:t>Duplicate Resources</a:t>
            </a:r>
          </a:p>
          <a:p>
            <a:pPr marL="285750" indent="-285750">
              <a:buFont typeface="Arial" pitchFamily="34" charset="0"/>
              <a:buChar char="•"/>
            </a:pPr>
            <a:r>
              <a:rPr lang="en-IN" sz="2800"/>
              <a:t>Pipeline Resources</a:t>
            </a:r>
          </a:p>
          <a:p>
            <a:pPr marL="285750" indent="-285750">
              <a:buFont typeface="Arial" pitchFamily="34" charset="0"/>
              <a:buChar char="•"/>
            </a:pPr>
            <a:r>
              <a:rPr lang="en-IN" sz="2800"/>
              <a:t>Reorder Resources</a:t>
            </a:r>
          </a:p>
          <a:p>
            <a:pPr marL="285750" indent="-285750">
              <a:buFont typeface="Arial" pitchFamily="34" charset="0"/>
              <a:buChar char="•"/>
            </a:pPr>
            <a:r>
              <a:rPr lang="en-IN" sz="2800"/>
              <a:t>Stall the pipeline, if above methods are costly</a:t>
            </a:r>
            <a:endParaRPr lang="en-US" sz="2800"/>
          </a:p>
        </p:txBody>
      </p:sp>
    </p:spTree>
    <p:extLst>
      <p:ext uri="{BB962C8B-B14F-4D97-AF65-F5344CB8AC3E}">
        <p14:creationId xmlns:p14="http://schemas.microsoft.com/office/powerpoint/2010/main" val="2139990845"/>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19: Data Hazard</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A5626CA-147D-3C9F-65D9-2832C9460A1B}"/>
              </a:ext>
            </a:extLst>
          </p:cNvPr>
          <p:cNvSpPr>
            <a:spLocks noGrp="1" noChangeArrowheads="1"/>
          </p:cNvSpPr>
          <p:nvPr>
            <p:ph sz="quarter" idx="10"/>
          </p:nvPr>
        </p:nvSpPr>
        <p:spPr>
          <a:xfrm>
            <a:off x="406400" y="152400"/>
            <a:ext cx="8432800" cy="1143000"/>
          </a:xfrm>
        </p:spPr>
        <p:txBody>
          <a:bodyPr/>
          <a:lstStyle/>
          <a:p>
            <a:pPr eaLnBrk="1" hangingPunct="1"/>
            <a:r>
              <a:rPr lang="en-US" altLang="en-US"/>
              <a:t>Data Hazards</a:t>
            </a:r>
            <a:endParaRPr lang="en-AU" altLang="en-US"/>
          </a:p>
        </p:txBody>
      </p:sp>
      <p:pic>
        <p:nvPicPr>
          <p:cNvPr id="4" name="Picture 6" descr="data-hazard-bubble-no-forwarding">
            <a:extLst>
              <a:ext uri="{FF2B5EF4-FFF2-40B4-BE49-F238E27FC236}">
                <a16:creationId xmlns:a16="http://schemas.microsoft.com/office/drawing/2014/main" id="{8A6315B8-1F3E-64FD-78C7-6050D7079F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9762" y="3672281"/>
            <a:ext cx="7964488"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651FDF00-1A45-CE70-554A-F964A5390193}"/>
              </a:ext>
            </a:extLst>
          </p:cNvPr>
          <p:cNvSpPr txBox="1">
            <a:spLocks noChangeArrowheads="1"/>
          </p:cNvSpPr>
          <p:nvPr/>
        </p:nvSpPr>
        <p:spPr>
          <a:xfrm>
            <a:off x="568325" y="1368819"/>
            <a:ext cx="8270875" cy="22272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An instruction depends on completion of data access by a previous instruction</a:t>
            </a:r>
          </a:p>
          <a:p>
            <a:pPr lvl="1"/>
            <a:r>
              <a:rPr lang="en-US" altLang="en-US">
                <a:latin typeface="Lucida Console" panose="020B0609040504020204" pitchFamily="49" charset="0"/>
              </a:rPr>
              <a:t>add	</a:t>
            </a:r>
            <a:r>
              <a:rPr lang="en-US" altLang="en-US">
                <a:solidFill>
                  <a:srgbClr val="FF0000"/>
                </a:solidFill>
                <a:latin typeface="Lucida Console" panose="020B0609040504020204" pitchFamily="49" charset="0"/>
              </a:rPr>
              <a:t>$s0</a:t>
            </a:r>
            <a:r>
              <a:rPr lang="en-US" altLang="en-US">
                <a:latin typeface="Lucida Console" panose="020B0609040504020204" pitchFamily="49" charset="0"/>
              </a:rPr>
              <a:t>, $t0, $t1</a:t>
            </a:r>
            <a:br>
              <a:rPr lang="en-US" altLang="en-US">
                <a:latin typeface="Lucida Console" panose="020B0609040504020204" pitchFamily="49" charset="0"/>
              </a:rPr>
            </a:br>
            <a:r>
              <a:rPr lang="en-US" altLang="en-US">
                <a:latin typeface="Lucida Console" panose="020B0609040504020204" pitchFamily="49" charset="0"/>
              </a:rPr>
              <a:t>sub	$t2, </a:t>
            </a:r>
            <a:r>
              <a:rPr lang="en-US" altLang="en-US">
                <a:solidFill>
                  <a:srgbClr val="FF0000"/>
                </a:solidFill>
                <a:latin typeface="Lucida Console" panose="020B0609040504020204" pitchFamily="49" charset="0"/>
              </a:rPr>
              <a:t>$s0</a:t>
            </a:r>
            <a:r>
              <a:rPr lang="en-US" altLang="en-US">
                <a:latin typeface="Lucida Console" panose="020B0609040504020204" pitchFamily="49" charset="0"/>
              </a:rPr>
              <a:t>, $t3</a:t>
            </a:r>
          </a:p>
        </p:txBody>
      </p:sp>
    </p:spTree>
    <p:extLst>
      <p:ext uri="{BB962C8B-B14F-4D97-AF65-F5344CB8AC3E}">
        <p14:creationId xmlns:p14="http://schemas.microsoft.com/office/powerpoint/2010/main" val="1023000075"/>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A69FE52-29A2-A723-F4E3-F64B30ACA7FD}"/>
              </a:ext>
            </a:extLst>
          </p:cNvPr>
          <p:cNvSpPr>
            <a:spLocks noGrp="1" noChangeArrowheads="1"/>
          </p:cNvSpPr>
          <p:nvPr>
            <p:ph sz="quarter" idx="10"/>
          </p:nvPr>
        </p:nvSpPr>
        <p:spPr>
          <a:xfrm>
            <a:off x="406400" y="152400"/>
            <a:ext cx="8432800" cy="1143000"/>
          </a:xfrm>
        </p:spPr>
        <p:txBody>
          <a:bodyPr/>
          <a:lstStyle/>
          <a:p>
            <a:pPr eaLnBrk="1" hangingPunct="1"/>
            <a:r>
              <a:rPr lang="en-US" altLang="en-US"/>
              <a:t>Forwarding (aka Bypassing)</a:t>
            </a:r>
            <a:endParaRPr lang="en-AU" altLang="en-US"/>
          </a:p>
        </p:txBody>
      </p:sp>
      <p:pic>
        <p:nvPicPr>
          <p:cNvPr id="4" name="Picture 6" descr="f04-29-P374493">
            <a:extLst>
              <a:ext uri="{FF2B5EF4-FFF2-40B4-BE49-F238E27FC236}">
                <a16:creationId xmlns:a16="http://schemas.microsoft.com/office/drawing/2014/main" id="{014E0F3F-0DCC-D71D-D2E4-F51306A94B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4100" y="3703987"/>
            <a:ext cx="634047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00D2E629-DF0B-3814-B2C0-E00EC0CAE1D9}"/>
              </a:ext>
            </a:extLst>
          </p:cNvPr>
          <p:cNvSpPr txBox="1">
            <a:spLocks noChangeArrowheads="1"/>
          </p:cNvSpPr>
          <p:nvPr/>
        </p:nvSpPr>
        <p:spPr>
          <a:xfrm>
            <a:off x="406400" y="1544987"/>
            <a:ext cx="8270875" cy="176688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Use result when it is computed</a:t>
            </a:r>
          </a:p>
          <a:p>
            <a:pPr lvl="1"/>
            <a:r>
              <a:rPr lang="en-US" altLang="en-US"/>
              <a:t>Don’t wait for it to be stored in a register</a:t>
            </a:r>
          </a:p>
          <a:p>
            <a:pPr lvl="1"/>
            <a:r>
              <a:rPr lang="en-US" altLang="en-US"/>
              <a:t>Requires extra connections in the datapath</a:t>
            </a:r>
            <a:endParaRPr lang="en-AU" altLang="en-US"/>
          </a:p>
        </p:txBody>
      </p:sp>
    </p:spTree>
    <p:extLst>
      <p:ext uri="{BB962C8B-B14F-4D97-AF65-F5344CB8AC3E}">
        <p14:creationId xmlns:p14="http://schemas.microsoft.com/office/powerpoint/2010/main" val="1495498159"/>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DD6D304-69F8-103D-A9D0-436C8976FBC1}"/>
              </a:ext>
            </a:extLst>
          </p:cNvPr>
          <p:cNvSpPr>
            <a:spLocks noGrp="1" noChangeArrowheads="1"/>
          </p:cNvSpPr>
          <p:nvPr>
            <p:ph sz="quarter" idx="10"/>
          </p:nvPr>
        </p:nvSpPr>
        <p:spPr>
          <a:xfrm>
            <a:off x="406400" y="152400"/>
            <a:ext cx="8432800" cy="1143000"/>
          </a:xfrm>
        </p:spPr>
        <p:txBody>
          <a:bodyPr/>
          <a:lstStyle/>
          <a:p>
            <a:pPr eaLnBrk="1" hangingPunct="1"/>
            <a:r>
              <a:rPr lang="en-US" altLang="en-US"/>
              <a:t>Load-Use Data Hazard</a:t>
            </a:r>
            <a:endParaRPr lang="en-AU" altLang="en-US"/>
          </a:p>
        </p:txBody>
      </p:sp>
      <p:pic>
        <p:nvPicPr>
          <p:cNvPr id="4" name="Picture 6" descr="f04-30-P374493">
            <a:extLst>
              <a:ext uri="{FF2B5EF4-FFF2-40B4-BE49-F238E27FC236}">
                <a16:creationId xmlns:a16="http://schemas.microsoft.com/office/drawing/2014/main" id="{3D6FA192-8001-9B6B-E832-765D02F31B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6025" y="3443666"/>
            <a:ext cx="6586537"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CA63E817-C9CF-595E-EE78-388A30CA8009}"/>
              </a:ext>
            </a:extLst>
          </p:cNvPr>
          <p:cNvSpPr txBox="1">
            <a:spLocks noChangeArrowheads="1"/>
          </p:cNvSpPr>
          <p:nvPr/>
        </p:nvSpPr>
        <p:spPr>
          <a:xfrm>
            <a:off x="568325" y="1427541"/>
            <a:ext cx="8270875" cy="184308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Can’t always avoid stalls by forwarding</a:t>
            </a:r>
          </a:p>
          <a:p>
            <a:pPr lvl="1"/>
            <a:r>
              <a:rPr lang="en-US" altLang="en-US"/>
              <a:t>If value not computed when needed</a:t>
            </a:r>
          </a:p>
          <a:p>
            <a:pPr lvl="1"/>
            <a:r>
              <a:rPr lang="en-US" altLang="en-US"/>
              <a:t>Can’t forward backward in time!</a:t>
            </a:r>
            <a:endParaRPr lang="en-AU" altLang="en-US"/>
          </a:p>
        </p:txBody>
      </p:sp>
    </p:spTree>
    <p:extLst>
      <p:ext uri="{BB962C8B-B14F-4D97-AF65-F5344CB8AC3E}">
        <p14:creationId xmlns:p14="http://schemas.microsoft.com/office/powerpoint/2010/main" val="3301318261"/>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9152F04-46E5-959E-1C1D-D89E7863FE48}"/>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Code Scheduling to Avoid Stalls</a:t>
            </a:r>
            <a:endParaRPr lang="en-AU" altLang="en-US" sz="4000"/>
          </a:p>
        </p:txBody>
      </p:sp>
      <p:sp>
        <p:nvSpPr>
          <p:cNvPr id="4" name="Rectangle 3">
            <a:extLst>
              <a:ext uri="{FF2B5EF4-FFF2-40B4-BE49-F238E27FC236}">
                <a16:creationId xmlns:a16="http://schemas.microsoft.com/office/drawing/2014/main" id="{AD618E98-8542-A95C-F9FB-E4128AD24CCA}"/>
              </a:ext>
            </a:extLst>
          </p:cNvPr>
          <p:cNvSpPr txBox="1">
            <a:spLocks noChangeArrowheads="1"/>
          </p:cNvSpPr>
          <p:nvPr/>
        </p:nvSpPr>
        <p:spPr>
          <a:xfrm>
            <a:off x="675824" y="1295400"/>
            <a:ext cx="8270875" cy="184308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Reorder code to avoid use of load result in the next instruction</a:t>
            </a:r>
          </a:p>
          <a:p>
            <a:r>
              <a:rPr lang="en-US" altLang="en-US"/>
              <a:t>C code for </a:t>
            </a:r>
            <a:r>
              <a:rPr lang="en-US" altLang="en-US">
                <a:latin typeface="Lucida Console" panose="020B0609040504020204" pitchFamily="49" charset="0"/>
              </a:rPr>
              <a:t>A = B + E; C = B + F;</a:t>
            </a:r>
            <a:endParaRPr lang="en-AU" altLang="en-US">
              <a:latin typeface="Lucida Console" panose="020B0609040504020204" pitchFamily="49" charset="0"/>
            </a:endParaRPr>
          </a:p>
        </p:txBody>
      </p:sp>
      <p:sp>
        <p:nvSpPr>
          <p:cNvPr id="5" name="Text Box 4">
            <a:extLst>
              <a:ext uri="{FF2B5EF4-FFF2-40B4-BE49-F238E27FC236}">
                <a16:creationId xmlns:a16="http://schemas.microsoft.com/office/drawing/2014/main" id="{3631E145-4180-1745-5F31-D28C96AAF6FD}"/>
              </a:ext>
            </a:extLst>
          </p:cNvPr>
          <p:cNvSpPr txBox="1">
            <a:spLocks noChangeArrowheads="1"/>
          </p:cNvSpPr>
          <p:nvPr/>
        </p:nvSpPr>
        <p:spPr bwMode="auto">
          <a:xfrm>
            <a:off x="2137911" y="3395662"/>
            <a:ext cx="2794000" cy="2587625"/>
          </a:xfrm>
          <a:prstGeom prst="rect">
            <a:avLst/>
          </a:prstGeom>
          <a:noFill/>
          <a:ln>
            <a:noFill/>
          </a:ln>
        </p:spPr>
        <p:txBody>
          <a:bodyPr wrap="none">
            <a:spAutoFit/>
          </a:bodyPr>
          <a:lstStyle>
            <a:defPPr>
              <a:defRPr lang="en-US"/>
            </a:defPPr>
            <a:lvl1pPr marL="0" algn="l" defTabSz="62865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62865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62865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62865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62865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62865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62865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62865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62865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buClrTx/>
              <a:buSzTx/>
              <a:buFontTx/>
              <a:buNone/>
            </a:pPr>
            <a:r>
              <a:rPr lang="en-US" altLang="en-US" sz="2000" err="1">
                <a:latin typeface="Lucida Console" panose="020B0609040504020204" pitchFamily="49" charset="0"/>
              </a:rPr>
              <a:t>lw	$t1, 0($t0)</a:t>
            </a:r>
          </a:p>
          <a:p>
            <a:pPr>
              <a:buClrTx/>
              <a:buSzTx/>
              <a:buFontTx/>
              <a:buNone/>
            </a:pPr>
            <a:r>
              <a:rPr lang="en-US" altLang="en-US" sz="2000" err="1">
                <a:latin typeface="Lucida Console" panose="020B0609040504020204" pitchFamily="49" charset="0"/>
              </a:rPr>
              <a:t>lw	</a:t>
            </a:r>
            <a:r>
              <a:rPr lang="en-US" altLang="en-US" sz="2000">
                <a:solidFill>
                  <a:srgbClr val="FF0000"/>
                </a:solidFill>
                <a:latin typeface="Lucida Console" panose="020B0609040504020204" pitchFamily="49" charset="0"/>
              </a:rPr>
              <a:t>$t2</a:t>
            </a:r>
            <a:r>
              <a:rPr lang="en-US" altLang="en-US" sz="2000">
                <a:latin typeface="Lucida Console" panose="020B0609040504020204" pitchFamily="49" charset="0"/>
              </a:rPr>
              <a:t>, 4($t0)</a:t>
            </a:r>
          </a:p>
          <a:p>
            <a:pPr>
              <a:buClrTx/>
              <a:buSzTx/>
              <a:buFontTx/>
              <a:buNone/>
            </a:pPr>
            <a:r>
              <a:rPr lang="en-US" altLang="en-US" sz="2000">
                <a:latin typeface="Lucida Console" panose="020B0609040504020204" pitchFamily="49" charset="0"/>
              </a:rPr>
              <a:t>add	$t3, $t1, </a:t>
            </a:r>
            <a:r>
              <a:rPr lang="en-US" altLang="en-US" sz="2000">
                <a:solidFill>
                  <a:srgbClr val="FF0000"/>
                </a:solidFill>
                <a:latin typeface="Lucida Console" panose="020B0609040504020204" pitchFamily="49" charset="0"/>
              </a:rPr>
              <a:t>$t2</a:t>
            </a:r>
          </a:p>
          <a:p>
            <a:pPr>
              <a:buClrTx/>
              <a:buSzTx/>
              <a:buFontTx/>
              <a:buNone/>
            </a:pPr>
            <a:r>
              <a:rPr lang="en-US" altLang="en-US" sz="2000" err="1">
                <a:latin typeface="Lucida Console" panose="020B0609040504020204" pitchFamily="49" charset="0"/>
              </a:rPr>
              <a:t>sw	$t3, 12($t0)</a:t>
            </a:r>
          </a:p>
          <a:p>
            <a:pPr>
              <a:buClrTx/>
              <a:buSzTx/>
              <a:buFontTx/>
              <a:buNone/>
            </a:pPr>
            <a:r>
              <a:rPr lang="en-US" altLang="en-US" sz="2000" err="1">
                <a:latin typeface="Lucida Console" panose="020B0609040504020204" pitchFamily="49" charset="0"/>
              </a:rPr>
              <a:t>lw	</a:t>
            </a:r>
            <a:r>
              <a:rPr lang="en-US" altLang="en-US" sz="2000">
                <a:solidFill>
                  <a:srgbClr val="FF0000"/>
                </a:solidFill>
                <a:latin typeface="Lucida Console" panose="020B0609040504020204" pitchFamily="49" charset="0"/>
              </a:rPr>
              <a:t>$t4</a:t>
            </a:r>
            <a:r>
              <a:rPr lang="en-US" altLang="en-US" sz="2000">
                <a:latin typeface="Lucida Console" panose="020B0609040504020204" pitchFamily="49" charset="0"/>
              </a:rPr>
              <a:t>, 8($t0)</a:t>
            </a:r>
          </a:p>
          <a:p>
            <a:pPr>
              <a:buClrTx/>
              <a:buSzTx/>
              <a:buFontTx/>
              <a:buNone/>
            </a:pPr>
            <a:r>
              <a:rPr lang="en-US" altLang="en-US" sz="2000">
                <a:latin typeface="Lucida Console" panose="020B0609040504020204" pitchFamily="49" charset="0"/>
              </a:rPr>
              <a:t>add	$t5, $t1, </a:t>
            </a:r>
            <a:r>
              <a:rPr lang="en-US" altLang="en-US" sz="2000">
                <a:solidFill>
                  <a:srgbClr val="FF0000"/>
                </a:solidFill>
                <a:latin typeface="Lucida Console" panose="020B0609040504020204" pitchFamily="49" charset="0"/>
              </a:rPr>
              <a:t>$t4</a:t>
            </a:r>
          </a:p>
          <a:p>
            <a:pPr>
              <a:buClrTx/>
              <a:buSzTx/>
              <a:buFontTx/>
              <a:buNone/>
            </a:pPr>
            <a:r>
              <a:rPr lang="en-US" altLang="en-US" sz="2000" err="1">
                <a:latin typeface="Lucida Console" panose="020B0609040504020204" pitchFamily="49" charset="0"/>
              </a:rPr>
              <a:t>sw	$t5, 16($t0)</a:t>
            </a:r>
            <a:endParaRPr lang="en-AU" altLang="en-US" sz="2000">
              <a:latin typeface="Lucida Console" panose="020B0609040504020204" pitchFamily="49" charset="0"/>
            </a:endParaRPr>
          </a:p>
        </p:txBody>
      </p:sp>
      <p:sp>
        <p:nvSpPr>
          <p:cNvPr id="6" name="AutoShape 5">
            <a:extLst>
              <a:ext uri="{FF2B5EF4-FFF2-40B4-BE49-F238E27FC236}">
                <a16:creationId xmlns:a16="http://schemas.microsoft.com/office/drawing/2014/main" id="{CFF9FD1C-55FC-F1C2-6EB0-16D526A7F7F6}"/>
              </a:ext>
            </a:extLst>
          </p:cNvPr>
          <p:cNvSpPr/>
          <p:nvPr/>
        </p:nvSpPr>
        <p:spPr bwMode="auto">
          <a:xfrm>
            <a:off x="769486" y="4248150"/>
            <a:ext cx="914400" cy="401637"/>
          </a:xfrm>
          <a:prstGeom prst="borderCallout1">
            <a:avLst>
              <a:gd name="adj1" fmla="val 28458"/>
              <a:gd name="adj2" fmla="val 108333"/>
              <a:gd name="adj3" fmla="val 25296"/>
              <a:gd name="adj4" fmla="val 147917"/>
            </a:avLst>
          </a:prstGeom>
          <a:no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stall</a:t>
            </a:r>
            <a:endParaRPr lang="en-AU" altLang="en-US" sz="1800"/>
          </a:p>
        </p:txBody>
      </p:sp>
      <p:sp>
        <p:nvSpPr>
          <p:cNvPr id="7" name="AutoShape 6">
            <a:extLst>
              <a:ext uri="{FF2B5EF4-FFF2-40B4-BE49-F238E27FC236}">
                <a16:creationId xmlns:a16="http://schemas.microsoft.com/office/drawing/2014/main" id="{2B08B888-0BAC-3D1D-3840-1999137EE9B5}"/>
              </a:ext>
            </a:extLst>
          </p:cNvPr>
          <p:cNvSpPr/>
          <p:nvPr/>
        </p:nvSpPr>
        <p:spPr bwMode="auto">
          <a:xfrm>
            <a:off x="769486" y="5327650"/>
            <a:ext cx="914400" cy="401637"/>
          </a:xfrm>
          <a:prstGeom prst="borderCallout1">
            <a:avLst>
              <a:gd name="adj1" fmla="val 28458"/>
              <a:gd name="adj2" fmla="val 108333"/>
              <a:gd name="adj3" fmla="val 25296"/>
              <a:gd name="adj4" fmla="val 147917"/>
            </a:avLst>
          </a:prstGeom>
          <a:no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stall</a:t>
            </a:r>
            <a:endParaRPr lang="en-AU" altLang="en-US" sz="1800"/>
          </a:p>
        </p:txBody>
      </p:sp>
      <p:sp>
        <p:nvSpPr>
          <p:cNvPr id="8" name="Text Box 7">
            <a:extLst>
              <a:ext uri="{FF2B5EF4-FFF2-40B4-BE49-F238E27FC236}">
                <a16:creationId xmlns:a16="http://schemas.microsoft.com/office/drawing/2014/main" id="{DF05E413-71F9-4E50-9823-AD5A3328F05D}"/>
              </a:ext>
            </a:extLst>
          </p:cNvPr>
          <p:cNvSpPr txBox="1">
            <a:spLocks noChangeArrowheads="1"/>
          </p:cNvSpPr>
          <p:nvPr/>
        </p:nvSpPr>
        <p:spPr bwMode="auto">
          <a:xfrm>
            <a:off x="5449436" y="3395662"/>
            <a:ext cx="2794000" cy="2587625"/>
          </a:xfrm>
          <a:prstGeom prst="rect">
            <a:avLst/>
          </a:prstGeom>
          <a:noFill/>
          <a:ln>
            <a:noFill/>
          </a:ln>
        </p:spPr>
        <p:txBody>
          <a:bodyPr wrap="none">
            <a:spAutoFit/>
          </a:bodyPr>
          <a:lstStyle>
            <a:defPPr>
              <a:defRPr lang="en-US"/>
            </a:defPPr>
            <a:lvl1pPr marL="0" algn="l" defTabSz="62865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62865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62865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62865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62865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62865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62865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62865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62865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buClrTx/>
              <a:buSzTx/>
              <a:buFontTx/>
              <a:buNone/>
            </a:pPr>
            <a:r>
              <a:rPr lang="en-US" altLang="en-US" sz="2000" err="1">
                <a:latin typeface="Lucida Console" panose="020B0609040504020204" pitchFamily="49" charset="0"/>
              </a:rPr>
              <a:t>lw	$t1, 0($t0)</a:t>
            </a:r>
          </a:p>
          <a:p>
            <a:pPr>
              <a:buClrTx/>
              <a:buSzTx/>
              <a:buFontTx/>
              <a:buNone/>
            </a:pPr>
            <a:r>
              <a:rPr lang="en-US" altLang="en-US" sz="2000" err="1">
                <a:latin typeface="Lucida Console" panose="020B0609040504020204" pitchFamily="49" charset="0"/>
              </a:rPr>
              <a:t>lw	</a:t>
            </a:r>
            <a:r>
              <a:rPr lang="en-US" altLang="en-US" sz="2000">
                <a:solidFill>
                  <a:srgbClr val="FF0000"/>
                </a:solidFill>
                <a:latin typeface="Lucida Console" panose="020B0609040504020204" pitchFamily="49" charset="0"/>
              </a:rPr>
              <a:t>$t2</a:t>
            </a:r>
            <a:r>
              <a:rPr lang="en-US" altLang="en-US" sz="2000">
                <a:latin typeface="Lucida Console" panose="020B0609040504020204" pitchFamily="49" charset="0"/>
              </a:rPr>
              <a:t>, 4($t0)</a:t>
            </a:r>
          </a:p>
          <a:p>
            <a:pPr>
              <a:buClrTx/>
              <a:buSzTx/>
              <a:buFontTx/>
              <a:buNone/>
            </a:pPr>
            <a:r>
              <a:rPr lang="en-US" altLang="en-US" sz="2000" err="1">
                <a:latin typeface="Lucida Console" panose="020B0609040504020204" pitchFamily="49" charset="0"/>
              </a:rPr>
              <a:t>lw	</a:t>
            </a:r>
            <a:r>
              <a:rPr lang="en-US" altLang="en-US" sz="2000">
                <a:solidFill>
                  <a:srgbClr val="FF0000"/>
                </a:solidFill>
                <a:latin typeface="Lucida Console" panose="020B0609040504020204" pitchFamily="49" charset="0"/>
              </a:rPr>
              <a:t>$t4</a:t>
            </a:r>
            <a:r>
              <a:rPr lang="en-US" altLang="en-US" sz="2000">
                <a:latin typeface="Lucida Console" panose="020B0609040504020204" pitchFamily="49" charset="0"/>
              </a:rPr>
              <a:t>, 8($t0)</a:t>
            </a:r>
          </a:p>
          <a:p>
            <a:pPr>
              <a:buClrTx/>
              <a:buSzTx/>
              <a:buFontTx/>
              <a:buNone/>
            </a:pPr>
            <a:r>
              <a:rPr lang="en-US" altLang="en-US" sz="2000">
                <a:latin typeface="Lucida Console" panose="020B0609040504020204" pitchFamily="49" charset="0"/>
              </a:rPr>
              <a:t>add	$t3, $t1, </a:t>
            </a:r>
            <a:r>
              <a:rPr lang="en-US" altLang="en-US" sz="2000">
                <a:solidFill>
                  <a:srgbClr val="FF0000"/>
                </a:solidFill>
                <a:latin typeface="Lucida Console" panose="020B0609040504020204" pitchFamily="49" charset="0"/>
              </a:rPr>
              <a:t>$t2</a:t>
            </a:r>
          </a:p>
          <a:p>
            <a:pPr>
              <a:buClrTx/>
              <a:buSzTx/>
              <a:buFontTx/>
              <a:buNone/>
            </a:pPr>
            <a:r>
              <a:rPr lang="en-US" altLang="en-US" sz="2000" err="1">
                <a:latin typeface="Lucida Console" panose="020B0609040504020204" pitchFamily="49" charset="0"/>
              </a:rPr>
              <a:t>sw	$t3, 12($t0)</a:t>
            </a:r>
          </a:p>
          <a:p>
            <a:pPr>
              <a:buClrTx/>
              <a:buSzTx/>
              <a:buFontTx/>
              <a:buNone/>
            </a:pPr>
            <a:r>
              <a:rPr lang="en-US" altLang="en-US" sz="2000">
                <a:latin typeface="Lucida Console" panose="020B0609040504020204" pitchFamily="49" charset="0"/>
              </a:rPr>
              <a:t>add	$t5, $t1, </a:t>
            </a:r>
            <a:r>
              <a:rPr lang="en-US" altLang="en-US" sz="2000">
                <a:solidFill>
                  <a:srgbClr val="FF0000"/>
                </a:solidFill>
                <a:latin typeface="Lucida Console" panose="020B0609040504020204" pitchFamily="49" charset="0"/>
              </a:rPr>
              <a:t>$t4</a:t>
            </a:r>
          </a:p>
          <a:p>
            <a:pPr>
              <a:buClrTx/>
              <a:buSzTx/>
              <a:buFontTx/>
              <a:buNone/>
            </a:pPr>
            <a:r>
              <a:rPr lang="en-US" altLang="en-US" sz="2000" err="1">
                <a:latin typeface="Lucida Console" panose="020B0609040504020204" pitchFamily="49" charset="0"/>
              </a:rPr>
              <a:t>sw	$t5, 16($t0)</a:t>
            </a:r>
            <a:endParaRPr lang="en-AU" altLang="en-US" sz="2000">
              <a:latin typeface="Lucida Console" panose="020B0609040504020204" pitchFamily="49" charset="0"/>
            </a:endParaRPr>
          </a:p>
        </p:txBody>
      </p:sp>
      <p:sp>
        <p:nvSpPr>
          <p:cNvPr id="9" name="Line 8">
            <a:extLst>
              <a:ext uri="{FF2B5EF4-FFF2-40B4-BE49-F238E27FC236}">
                <a16:creationId xmlns:a16="http://schemas.microsoft.com/office/drawing/2014/main" id="{D5002E26-AE66-5901-186A-47FBBC239579}"/>
              </a:ext>
            </a:extLst>
          </p:cNvPr>
          <p:cNvSpPr>
            <a:spLocks noChangeShapeType="1"/>
          </p:cNvSpPr>
          <p:nvPr/>
        </p:nvSpPr>
        <p:spPr bwMode="auto">
          <a:xfrm flipV="1">
            <a:off x="4563611" y="4391025"/>
            <a:ext cx="936625" cy="647700"/>
          </a:xfrm>
          <a:prstGeom prst="line">
            <a:avLst/>
          </a:prstGeom>
          <a:noFill/>
          <a:ln w="28575">
            <a:solidFill>
              <a:schemeClr val="hlink"/>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Oval 9">
            <a:extLst>
              <a:ext uri="{FF2B5EF4-FFF2-40B4-BE49-F238E27FC236}">
                <a16:creationId xmlns:a16="http://schemas.microsoft.com/office/drawing/2014/main" id="{6A0C1DD6-90E2-AABE-3C17-2ACDE6BC6711}"/>
              </a:ext>
            </a:extLst>
          </p:cNvPr>
          <p:cNvSpPr>
            <a:spLocks noChangeArrowheads="1"/>
          </p:cNvSpPr>
          <p:nvPr/>
        </p:nvSpPr>
        <p:spPr bwMode="auto">
          <a:xfrm>
            <a:off x="2763386" y="3743325"/>
            <a:ext cx="647700" cy="4318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11" name="Oval 10">
            <a:extLst>
              <a:ext uri="{FF2B5EF4-FFF2-40B4-BE49-F238E27FC236}">
                <a16:creationId xmlns:a16="http://schemas.microsoft.com/office/drawing/2014/main" id="{F7601AAF-97FE-C80E-DF1C-3570BDA9CD3D}"/>
              </a:ext>
            </a:extLst>
          </p:cNvPr>
          <p:cNvSpPr>
            <a:spLocks noChangeArrowheads="1"/>
          </p:cNvSpPr>
          <p:nvPr/>
        </p:nvSpPr>
        <p:spPr bwMode="auto">
          <a:xfrm>
            <a:off x="4276274" y="4103687"/>
            <a:ext cx="647700" cy="4318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12" name="Oval 11">
            <a:extLst>
              <a:ext uri="{FF2B5EF4-FFF2-40B4-BE49-F238E27FC236}">
                <a16:creationId xmlns:a16="http://schemas.microsoft.com/office/drawing/2014/main" id="{FBDAF203-7E1E-7CDA-CF6B-07E572DD1833}"/>
              </a:ext>
            </a:extLst>
          </p:cNvPr>
          <p:cNvSpPr>
            <a:spLocks noChangeArrowheads="1"/>
          </p:cNvSpPr>
          <p:nvPr/>
        </p:nvSpPr>
        <p:spPr bwMode="auto">
          <a:xfrm>
            <a:off x="2763386" y="4822825"/>
            <a:ext cx="647700" cy="4318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13" name="Oval 12">
            <a:extLst>
              <a:ext uri="{FF2B5EF4-FFF2-40B4-BE49-F238E27FC236}">
                <a16:creationId xmlns:a16="http://schemas.microsoft.com/office/drawing/2014/main" id="{A66E904F-8FC4-7363-A254-DF94B8CD4D92}"/>
              </a:ext>
            </a:extLst>
          </p:cNvPr>
          <p:cNvSpPr>
            <a:spLocks noChangeArrowheads="1"/>
          </p:cNvSpPr>
          <p:nvPr/>
        </p:nvSpPr>
        <p:spPr bwMode="auto">
          <a:xfrm>
            <a:off x="4276274" y="5183187"/>
            <a:ext cx="647700" cy="4318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14" name="Oval 13">
            <a:extLst>
              <a:ext uri="{FF2B5EF4-FFF2-40B4-BE49-F238E27FC236}">
                <a16:creationId xmlns:a16="http://schemas.microsoft.com/office/drawing/2014/main" id="{F8663511-002A-10D5-53DD-19885D018647}"/>
              </a:ext>
            </a:extLst>
          </p:cNvPr>
          <p:cNvSpPr>
            <a:spLocks noChangeArrowheads="1"/>
          </p:cNvSpPr>
          <p:nvPr/>
        </p:nvSpPr>
        <p:spPr bwMode="auto">
          <a:xfrm>
            <a:off x="6076499" y="3743325"/>
            <a:ext cx="647700" cy="4318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15" name="Oval 14">
            <a:extLst>
              <a:ext uri="{FF2B5EF4-FFF2-40B4-BE49-F238E27FC236}">
                <a16:creationId xmlns:a16="http://schemas.microsoft.com/office/drawing/2014/main" id="{29E6E46F-54ED-FD75-5197-1F6A46A43D47}"/>
              </a:ext>
            </a:extLst>
          </p:cNvPr>
          <p:cNvSpPr>
            <a:spLocks noChangeArrowheads="1"/>
          </p:cNvSpPr>
          <p:nvPr/>
        </p:nvSpPr>
        <p:spPr bwMode="auto">
          <a:xfrm>
            <a:off x="7587799" y="4462462"/>
            <a:ext cx="647700" cy="4318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16" name="Oval 15">
            <a:extLst>
              <a:ext uri="{FF2B5EF4-FFF2-40B4-BE49-F238E27FC236}">
                <a16:creationId xmlns:a16="http://schemas.microsoft.com/office/drawing/2014/main" id="{8BE6F9ED-89A6-83ED-550F-102207038AEA}"/>
              </a:ext>
            </a:extLst>
          </p:cNvPr>
          <p:cNvSpPr>
            <a:spLocks noChangeArrowheads="1"/>
          </p:cNvSpPr>
          <p:nvPr/>
        </p:nvSpPr>
        <p:spPr bwMode="auto">
          <a:xfrm>
            <a:off x="7587799" y="5183187"/>
            <a:ext cx="647700" cy="4318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17" name="Oval 16">
            <a:extLst>
              <a:ext uri="{FF2B5EF4-FFF2-40B4-BE49-F238E27FC236}">
                <a16:creationId xmlns:a16="http://schemas.microsoft.com/office/drawing/2014/main" id="{CCC8DBAF-E096-A095-7B8A-0EFDA5FCB385}"/>
              </a:ext>
            </a:extLst>
          </p:cNvPr>
          <p:cNvSpPr>
            <a:spLocks noChangeArrowheads="1"/>
          </p:cNvSpPr>
          <p:nvPr/>
        </p:nvSpPr>
        <p:spPr bwMode="auto">
          <a:xfrm>
            <a:off x="6076499" y="4103687"/>
            <a:ext cx="647700" cy="431800"/>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18" name="Line 17">
            <a:extLst>
              <a:ext uri="{FF2B5EF4-FFF2-40B4-BE49-F238E27FC236}">
                <a16:creationId xmlns:a16="http://schemas.microsoft.com/office/drawing/2014/main" id="{0A582579-6D18-2777-9DF4-B32ABBF6241D}"/>
              </a:ext>
            </a:extLst>
          </p:cNvPr>
          <p:cNvSpPr>
            <a:spLocks noChangeShapeType="1"/>
          </p:cNvSpPr>
          <p:nvPr/>
        </p:nvSpPr>
        <p:spPr bwMode="auto">
          <a:xfrm>
            <a:off x="3401561" y="3989387"/>
            <a:ext cx="879475" cy="29210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18">
            <a:extLst>
              <a:ext uri="{FF2B5EF4-FFF2-40B4-BE49-F238E27FC236}">
                <a16:creationId xmlns:a16="http://schemas.microsoft.com/office/drawing/2014/main" id="{58DE89CA-DED4-106F-FAF2-9C7DB24A5F77}"/>
              </a:ext>
            </a:extLst>
          </p:cNvPr>
          <p:cNvSpPr>
            <a:spLocks noChangeShapeType="1"/>
          </p:cNvSpPr>
          <p:nvPr/>
        </p:nvSpPr>
        <p:spPr bwMode="auto">
          <a:xfrm>
            <a:off x="3392036" y="5087937"/>
            <a:ext cx="903288" cy="21590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19">
            <a:extLst>
              <a:ext uri="{FF2B5EF4-FFF2-40B4-BE49-F238E27FC236}">
                <a16:creationId xmlns:a16="http://schemas.microsoft.com/office/drawing/2014/main" id="{B7BAF58C-1C69-F117-BACF-1FC5625799BA}"/>
              </a:ext>
            </a:extLst>
          </p:cNvPr>
          <p:cNvSpPr>
            <a:spLocks noChangeShapeType="1"/>
          </p:cNvSpPr>
          <p:nvPr/>
        </p:nvSpPr>
        <p:spPr bwMode="auto">
          <a:xfrm>
            <a:off x="6717849" y="3998912"/>
            <a:ext cx="895350" cy="608013"/>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1" name="Line 20">
            <a:extLst>
              <a:ext uri="{FF2B5EF4-FFF2-40B4-BE49-F238E27FC236}">
                <a16:creationId xmlns:a16="http://schemas.microsoft.com/office/drawing/2014/main" id="{08362537-AA2F-A506-A2C7-DAA3B77F1E8D}"/>
              </a:ext>
            </a:extLst>
          </p:cNvPr>
          <p:cNvSpPr>
            <a:spLocks noChangeShapeType="1"/>
          </p:cNvSpPr>
          <p:nvPr/>
        </p:nvSpPr>
        <p:spPr bwMode="auto">
          <a:xfrm>
            <a:off x="6646411" y="4457700"/>
            <a:ext cx="966788" cy="846137"/>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2" name="Text Box 21">
            <a:extLst>
              <a:ext uri="{FF2B5EF4-FFF2-40B4-BE49-F238E27FC236}">
                <a16:creationId xmlns:a16="http://schemas.microsoft.com/office/drawing/2014/main" id="{650DC8FC-4FA0-3BD6-567A-A4E981B0C427}"/>
              </a:ext>
            </a:extLst>
          </p:cNvPr>
          <p:cNvSpPr txBox="1">
            <a:spLocks noChangeArrowheads="1"/>
          </p:cNvSpPr>
          <p:nvPr/>
        </p:nvSpPr>
        <p:spPr bwMode="auto">
          <a:xfrm>
            <a:off x="6292399" y="6046787"/>
            <a:ext cx="1146175" cy="376238"/>
          </a:xfrm>
          <a:prstGeom prst="rect">
            <a:avLst/>
          </a:prstGeom>
          <a:no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11 cycles</a:t>
            </a:r>
            <a:endParaRPr lang="en-AU" altLang="en-US" sz="1800"/>
          </a:p>
        </p:txBody>
      </p:sp>
      <p:sp>
        <p:nvSpPr>
          <p:cNvPr id="23" name="Text Box 22">
            <a:extLst>
              <a:ext uri="{FF2B5EF4-FFF2-40B4-BE49-F238E27FC236}">
                <a16:creationId xmlns:a16="http://schemas.microsoft.com/office/drawing/2014/main" id="{48891E30-24C1-D30F-EEC1-B9B934B3AAFC}"/>
              </a:ext>
            </a:extLst>
          </p:cNvPr>
          <p:cNvSpPr txBox="1">
            <a:spLocks noChangeArrowheads="1"/>
          </p:cNvSpPr>
          <p:nvPr/>
        </p:nvSpPr>
        <p:spPr bwMode="auto">
          <a:xfrm>
            <a:off x="2979286" y="6046787"/>
            <a:ext cx="1146175" cy="376238"/>
          </a:xfrm>
          <a:prstGeom prst="rect">
            <a:avLst/>
          </a:prstGeom>
          <a:no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13 cycles</a:t>
            </a:r>
            <a:endParaRPr lang="en-AU" altLang="en-US" sz="1800"/>
          </a:p>
        </p:txBody>
      </p:sp>
    </p:spTree>
    <p:extLst>
      <p:ext uri="{BB962C8B-B14F-4D97-AF65-F5344CB8AC3E}">
        <p14:creationId xmlns:p14="http://schemas.microsoft.com/office/powerpoint/2010/main" val="419212847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Measuring Execution Time</a:t>
            </a:r>
            <a:endParaRPr lang="en-IN"/>
          </a:p>
        </p:txBody>
      </p:sp>
      <p:sp>
        <p:nvSpPr>
          <p:cNvPr id="4" name="Rectangle 3">
            <a:extLst>
              <a:ext uri="{FF2B5EF4-FFF2-40B4-BE49-F238E27FC236}">
                <a16:creationId xmlns:a16="http://schemas.microsoft.com/office/drawing/2014/main" id="{3E3B020F-B31E-64BF-24F8-95AF339EB55B}"/>
              </a:ext>
            </a:extLst>
          </p:cNvPr>
          <p:cNvSpPr>
            <a:spLocks noGrp="1" noChangeArrowheads="1"/>
          </p:cNvSpPr>
          <p:nvPr>
            <p:ph idx="1"/>
          </p:nvPr>
        </p:nvSpPr>
        <p:spPr>
          <a:xfrm>
            <a:off x="406400" y="1493838"/>
            <a:ext cx="10972800" cy="4525962"/>
          </a:xfrm>
        </p:spPr>
        <p:txBody>
          <a:bodyPr/>
          <a:lstStyle/>
          <a:p>
            <a:pPr eaLnBrk="1" hangingPunct="1">
              <a:lnSpc>
                <a:spcPct val="90000"/>
              </a:lnSpc>
            </a:pPr>
            <a:r>
              <a:rPr lang="en-US" altLang="en-US"/>
              <a:t>Elapsed time</a:t>
            </a:r>
          </a:p>
          <a:p>
            <a:pPr lvl="1" eaLnBrk="1" hangingPunct="1">
              <a:lnSpc>
                <a:spcPct val="90000"/>
              </a:lnSpc>
            </a:pPr>
            <a:r>
              <a:rPr lang="en-US" altLang="en-US"/>
              <a:t>Total response time, including all aspects</a:t>
            </a:r>
          </a:p>
          <a:p>
            <a:pPr lvl="2" eaLnBrk="1" hangingPunct="1">
              <a:lnSpc>
                <a:spcPct val="90000"/>
              </a:lnSpc>
            </a:pPr>
            <a:r>
              <a:rPr lang="en-US" altLang="en-US"/>
              <a:t>Processing, I/O, OS overhead, idle time</a:t>
            </a:r>
          </a:p>
          <a:p>
            <a:pPr lvl="1" eaLnBrk="1" hangingPunct="1">
              <a:lnSpc>
                <a:spcPct val="90000"/>
              </a:lnSpc>
            </a:pPr>
            <a:r>
              <a:rPr lang="en-US" altLang="en-US"/>
              <a:t>Determines system performance</a:t>
            </a:r>
          </a:p>
          <a:p>
            <a:pPr eaLnBrk="1" hangingPunct="1">
              <a:lnSpc>
                <a:spcPct val="90000"/>
              </a:lnSpc>
            </a:pPr>
            <a:r>
              <a:rPr lang="en-US" altLang="en-US"/>
              <a:t>CPU time</a:t>
            </a:r>
          </a:p>
          <a:p>
            <a:pPr lvl="1" eaLnBrk="1" hangingPunct="1">
              <a:lnSpc>
                <a:spcPct val="90000"/>
              </a:lnSpc>
            </a:pPr>
            <a:r>
              <a:rPr lang="en-US" altLang="en-US"/>
              <a:t>Time spent processing a given job</a:t>
            </a:r>
          </a:p>
          <a:p>
            <a:pPr lvl="2" eaLnBrk="1" hangingPunct="1">
              <a:lnSpc>
                <a:spcPct val="90000"/>
              </a:lnSpc>
            </a:pPr>
            <a:r>
              <a:rPr lang="en-US" altLang="en-US"/>
              <a:t>Discounts I/O time, other jobs’ shares</a:t>
            </a:r>
          </a:p>
          <a:p>
            <a:pPr lvl="1" eaLnBrk="1" hangingPunct="1">
              <a:lnSpc>
                <a:spcPct val="90000"/>
              </a:lnSpc>
            </a:pPr>
            <a:r>
              <a:rPr lang="en-US" altLang="en-US"/>
              <a:t>Comprises user CPU time and system CPU time</a:t>
            </a:r>
          </a:p>
          <a:p>
            <a:pPr lvl="1" eaLnBrk="1" hangingPunct="1">
              <a:lnSpc>
                <a:spcPct val="90000"/>
              </a:lnSpc>
            </a:pPr>
            <a:r>
              <a:rPr lang="en-US" altLang="en-US"/>
              <a:t>Different programs are affected differently by CPU and system performance</a:t>
            </a:r>
          </a:p>
        </p:txBody>
      </p:sp>
    </p:spTree>
    <p:extLst>
      <p:ext uri="{BB962C8B-B14F-4D97-AF65-F5344CB8AC3E}">
        <p14:creationId xmlns:p14="http://schemas.microsoft.com/office/powerpoint/2010/main" val="3778450294"/>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677BBC1-2A7C-3581-10C4-13A01A1BC2B9}"/>
              </a:ext>
            </a:extLst>
          </p:cNvPr>
          <p:cNvSpPr>
            <a:spLocks noGrp="1" noChangeArrowheads="1"/>
          </p:cNvSpPr>
          <p:nvPr>
            <p:ph sz="quarter" idx="10"/>
          </p:nvPr>
        </p:nvSpPr>
        <p:spPr>
          <a:xfrm>
            <a:off x="406400" y="152400"/>
            <a:ext cx="8432800" cy="1143000"/>
          </a:xfrm>
        </p:spPr>
        <p:txBody>
          <a:bodyPr/>
          <a:lstStyle/>
          <a:p>
            <a:pPr eaLnBrk="1" hangingPunct="1"/>
            <a:r>
              <a:rPr lang="en-US" altLang="en-US" sz="3800"/>
              <a:t>Data Hazards in ALU Instructions</a:t>
            </a:r>
            <a:endParaRPr lang="en-AU" altLang="en-US" sz="3800"/>
          </a:p>
        </p:txBody>
      </p:sp>
      <p:sp>
        <p:nvSpPr>
          <p:cNvPr id="5" name="Rectangle 3">
            <a:extLst>
              <a:ext uri="{FF2B5EF4-FFF2-40B4-BE49-F238E27FC236}">
                <a16:creationId xmlns:a16="http://schemas.microsoft.com/office/drawing/2014/main" id="{99556C24-8589-6E70-83E6-5DFC1F570AAC}"/>
              </a:ext>
            </a:extLst>
          </p:cNvPr>
          <p:cNvSpPr txBox="1">
            <a:spLocks noChangeArrowheads="1"/>
          </p:cNvSpPr>
          <p:nvPr/>
        </p:nvSpPr>
        <p:spPr>
          <a:xfrm>
            <a:off x="684213" y="1316038"/>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Consider this sequence:</a:t>
            </a:r>
          </a:p>
          <a:p>
            <a:pPr lvl="1">
              <a:buFont typeface="Wingdings" panose="05000000000000000000" pitchFamily="2" charset="2"/>
              <a:buNone/>
            </a:pPr>
            <a:r>
              <a:rPr lang="en-AU" altLang="en-US" sz="2400">
                <a:latin typeface="Lucida Console" panose="020B0609040504020204" pitchFamily="49" charset="0"/>
              </a:rPr>
              <a:t>	sub </a:t>
            </a:r>
            <a:r>
              <a:rPr lang="en-AU" altLang="en-US" sz="2400">
                <a:solidFill>
                  <a:schemeClr val="hlink"/>
                </a:solidFill>
                <a:latin typeface="Lucida Console" panose="020B0609040504020204" pitchFamily="49" charset="0"/>
              </a:rPr>
              <a:t>$2</a:t>
            </a:r>
            <a:r>
              <a:rPr lang="en-AU" altLang="en-US" sz="2400">
                <a:latin typeface="Lucida Console" panose="020B0609040504020204" pitchFamily="49" charset="0"/>
              </a:rPr>
              <a:t>, $1,$3</a:t>
            </a:r>
            <a:br>
              <a:rPr lang="en-AU" altLang="en-US" sz="2400">
                <a:latin typeface="Lucida Console" panose="020B0609040504020204" pitchFamily="49" charset="0"/>
              </a:rPr>
            </a:br>
            <a:r>
              <a:rPr lang="en-AU" altLang="en-US" sz="2400">
                <a:latin typeface="Lucida Console" panose="020B0609040504020204" pitchFamily="49" charset="0"/>
              </a:rPr>
              <a:t>and $12,</a:t>
            </a:r>
            <a:r>
              <a:rPr lang="en-AU" altLang="en-US" sz="2400">
                <a:solidFill>
                  <a:schemeClr val="hlink"/>
                </a:solidFill>
                <a:latin typeface="Lucida Console" panose="020B0609040504020204" pitchFamily="49" charset="0"/>
              </a:rPr>
              <a:t>$2</a:t>
            </a:r>
            <a:r>
              <a:rPr lang="en-AU" altLang="en-US" sz="2400">
                <a:latin typeface="Lucida Console" panose="020B0609040504020204" pitchFamily="49" charset="0"/>
              </a:rPr>
              <a:t>,$5</a:t>
            </a:r>
            <a:br>
              <a:rPr lang="en-AU" altLang="en-US" sz="2400">
                <a:latin typeface="Lucida Console" panose="020B0609040504020204" pitchFamily="49" charset="0"/>
              </a:rPr>
            </a:br>
            <a:r>
              <a:rPr lang="en-AU" altLang="en-US" sz="2400">
                <a:latin typeface="Lucida Console" panose="020B0609040504020204" pitchFamily="49" charset="0"/>
              </a:rPr>
              <a:t>or  $13,$6,</a:t>
            </a:r>
            <a:r>
              <a:rPr lang="en-AU" altLang="en-US" sz="2400">
                <a:solidFill>
                  <a:schemeClr val="hlink"/>
                </a:solidFill>
                <a:latin typeface="Lucida Console" panose="020B0609040504020204" pitchFamily="49" charset="0"/>
              </a:rPr>
              <a:t>$2</a:t>
            </a:r>
            <a:br>
              <a:rPr lang="en-AU" altLang="en-US" sz="2400">
                <a:latin typeface="Lucida Console" panose="020B0609040504020204" pitchFamily="49" charset="0"/>
              </a:rPr>
            </a:br>
            <a:r>
              <a:rPr lang="en-AU" altLang="en-US" sz="2400">
                <a:latin typeface="Lucida Console" panose="020B0609040504020204" pitchFamily="49" charset="0"/>
              </a:rPr>
              <a:t>add $14,</a:t>
            </a:r>
            <a:r>
              <a:rPr lang="en-AU" altLang="en-US" sz="2400">
                <a:solidFill>
                  <a:schemeClr val="hlink"/>
                </a:solidFill>
                <a:latin typeface="Lucida Console" panose="020B0609040504020204" pitchFamily="49" charset="0"/>
              </a:rPr>
              <a:t>$2</a:t>
            </a:r>
            <a:r>
              <a:rPr lang="en-AU" altLang="en-US" sz="2400">
                <a:latin typeface="Lucida Console" panose="020B0609040504020204" pitchFamily="49" charset="0"/>
              </a:rPr>
              <a:t>,</a:t>
            </a:r>
            <a:r>
              <a:rPr lang="en-AU" altLang="en-US" sz="2400">
                <a:solidFill>
                  <a:schemeClr val="hlink"/>
                </a:solidFill>
                <a:latin typeface="Lucida Console" panose="020B0609040504020204" pitchFamily="49" charset="0"/>
              </a:rPr>
              <a:t>$2</a:t>
            </a:r>
            <a:br>
              <a:rPr lang="en-AU" altLang="en-US" sz="2400">
                <a:latin typeface="Lucida Console" panose="020B0609040504020204" pitchFamily="49" charset="0"/>
              </a:rPr>
            </a:br>
            <a:r>
              <a:rPr lang="en-AU" altLang="en-US" sz="2400">
                <a:latin typeface="Lucida Console" panose="020B0609040504020204" pitchFamily="49" charset="0"/>
              </a:rPr>
              <a:t>sw  $15,100(</a:t>
            </a:r>
            <a:r>
              <a:rPr lang="en-AU" altLang="en-US" sz="2400">
                <a:solidFill>
                  <a:schemeClr val="hlink"/>
                </a:solidFill>
                <a:latin typeface="Lucida Console" panose="020B0609040504020204" pitchFamily="49" charset="0"/>
              </a:rPr>
              <a:t>$2</a:t>
            </a:r>
            <a:r>
              <a:rPr lang="en-AU" altLang="en-US" sz="2400">
                <a:latin typeface="Lucida Console" panose="020B0609040504020204" pitchFamily="49" charset="0"/>
              </a:rPr>
              <a:t>)</a:t>
            </a:r>
          </a:p>
          <a:p>
            <a:r>
              <a:rPr lang="en-US" altLang="en-US"/>
              <a:t>We can resolve hazards with forwarding</a:t>
            </a:r>
          </a:p>
          <a:p>
            <a:pPr lvl="1"/>
            <a:r>
              <a:rPr lang="en-US" altLang="en-US" sz="2400"/>
              <a:t>How do we detect when to forward?</a:t>
            </a:r>
          </a:p>
        </p:txBody>
      </p:sp>
    </p:spTree>
    <p:extLst>
      <p:ext uri="{BB962C8B-B14F-4D97-AF65-F5344CB8AC3E}">
        <p14:creationId xmlns:p14="http://schemas.microsoft.com/office/powerpoint/2010/main" val="222434336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71B12B1-016C-909E-AD5E-455AE8FFEAAE}"/>
              </a:ext>
            </a:extLst>
          </p:cNvPr>
          <p:cNvSpPr>
            <a:spLocks noGrp="1" noChangeArrowheads="1"/>
          </p:cNvSpPr>
          <p:nvPr>
            <p:ph sz="quarter" idx="10"/>
          </p:nvPr>
        </p:nvSpPr>
        <p:spPr>
          <a:xfrm>
            <a:off x="406400" y="152400"/>
            <a:ext cx="8432800" cy="1143000"/>
          </a:xfrm>
        </p:spPr>
        <p:txBody>
          <a:bodyPr/>
          <a:lstStyle/>
          <a:p>
            <a:pPr eaLnBrk="1" hangingPunct="1"/>
            <a:r>
              <a:rPr lang="en-US" altLang="en-US"/>
              <a:t>Dependencies &amp; Forwarding</a:t>
            </a:r>
            <a:endParaRPr lang="en-AU" altLang="en-US"/>
          </a:p>
        </p:txBody>
      </p:sp>
      <p:pic>
        <p:nvPicPr>
          <p:cNvPr id="5" name="Picture 7" descr="f04-52-P374493">
            <a:extLst>
              <a:ext uri="{FF2B5EF4-FFF2-40B4-BE49-F238E27FC236}">
                <a16:creationId xmlns:a16="http://schemas.microsoft.com/office/drawing/2014/main" id="{B53C4AC0-96B1-52BC-D967-BC6C9678A6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1549" y="1374775"/>
            <a:ext cx="7991475" cy="499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211779"/>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5F183DA-9AB1-1B2D-B4A1-703FEE392CA8}"/>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Detecting the Need to Forward</a:t>
            </a:r>
            <a:endParaRPr lang="en-AU" altLang="en-US" sz="4000"/>
          </a:p>
        </p:txBody>
      </p:sp>
      <p:sp>
        <p:nvSpPr>
          <p:cNvPr id="4" name="Rectangle 3">
            <a:extLst>
              <a:ext uri="{FF2B5EF4-FFF2-40B4-BE49-F238E27FC236}">
                <a16:creationId xmlns:a16="http://schemas.microsoft.com/office/drawing/2014/main" id="{2F971811-18B1-0601-2A78-BB3CB375A384}"/>
              </a:ext>
            </a:extLst>
          </p:cNvPr>
          <p:cNvSpPr txBox="1">
            <a:spLocks noChangeArrowheads="1"/>
          </p:cNvSpPr>
          <p:nvPr/>
        </p:nvSpPr>
        <p:spPr>
          <a:xfrm>
            <a:off x="194345" y="1551162"/>
            <a:ext cx="11803310" cy="47910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Pass register numbers along pipeline</a:t>
            </a:r>
          </a:p>
          <a:p>
            <a:pPr lvl="1">
              <a:lnSpc>
                <a:spcPct val="90000"/>
              </a:lnSpc>
            </a:pPr>
            <a:r>
              <a:rPr lang="en-US" altLang="en-US" sz="2400"/>
              <a:t>e.g., ID/EX.RegisterRs = register number for Rs sitting in ID/EX pipeline register</a:t>
            </a:r>
          </a:p>
          <a:p>
            <a:pPr>
              <a:lnSpc>
                <a:spcPct val="90000"/>
              </a:lnSpc>
            </a:pPr>
            <a:r>
              <a:rPr lang="en-US" altLang="en-US" sz="2800"/>
              <a:t>ALU operand register numbers in EX stage are given by</a:t>
            </a:r>
          </a:p>
          <a:p>
            <a:pPr lvl="1">
              <a:lnSpc>
                <a:spcPct val="90000"/>
              </a:lnSpc>
            </a:pPr>
            <a:r>
              <a:rPr lang="en-US" altLang="en-US" sz="2400"/>
              <a:t>ID/EX.RegisterRs, ID/EX.RegisterRt</a:t>
            </a:r>
          </a:p>
          <a:p>
            <a:pPr>
              <a:lnSpc>
                <a:spcPct val="90000"/>
              </a:lnSpc>
            </a:pPr>
            <a:r>
              <a:rPr lang="en-US" altLang="en-US" sz="2800"/>
              <a:t>Data hazards when</a:t>
            </a:r>
          </a:p>
          <a:p>
            <a:pPr lvl="1">
              <a:lnSpc>
                <a:spcPct val="90000"/>
              </a:lnSpc>
              <a:buFont typeface="Wingdings" panose="05000000000000000000" pitchFamily="2" charset="2"/>
              <a:buNone/>
            </a:pPr>
            <a:r>
              <a:rPr lang="en-US" altLang="en-US" sz="2400">
                <a:solidFill>
                  <a:schemeClr val="hlink"/>
                </a:solidFill>
              </a:rPr>
              <a:t>1a.</a:t>
            </a:r>
            <a:r>
              <a:rPr lang="en-US" altLang="en-US" sz="2400"/>
              <a:t> EX/MEM.RegisterRd = ID/EX.RegisterRs</a:t>
            </a:r>
          </a:p>
          <a:p>
            <a:pPr lvl="1">
              <a:lnSpc>
                <a:spcPct val="90000"/>
              </a:lnSpc>
              <a:buFont typeface="Wingdings" panose="05000000000000000000" pitchFamily="2" charset="2"/>
              <a:buNone/>
            </a:pPr>
            <a:r>
              <a:rPr lang="en-US" altLang="en-US" sz="2400">
                <a:solidFill>
                  <a:schemeClr val="hlink"/>
                </a:solidFill>
              </a:rPr>
              <a:t>1b.</a:t>
            </a:r>
            <a:r>
              <a:rPr lang="en-US" altLang="en-US" sz="2400"/>
              <a:t> EX/MEM.RegisterRd = ID/EX.RegisterRt</a:t>
            </a:r>
          </a:p>
          <a:p>
            <a:pPr lvl="1">
              <a:lnSpc>
                <a:spcPct val="90000"/>
              </a:lnSpc>
              <a:buFont typeface="Wingdings" panose="05000000000000000000" pitchFamily="2" charset="2"/>
              <a:buNone/>
            </a:pPr>
            <a:r>
              <a:rPr lang="en-US" altLang="en-US" sz="2400">
                <a:solidFill>
                  <a:schemeClr val="hlink"/>
                </a:solidFill>
              </a:rPr>
              <a:t>2a.</a:t>
            </a:r>
            <a:r>
              <a:rPr lang="en-US" altLang="en-US" sz="2400"/>
              <a:t> MEM/WB.RegisterRd = ID/EX.RegisterRs</a:t>
            </a:r>
          </a:p>
          <a:p>
            <a:pPr lvl="1">
              <a:lnSpc>
                <a:spcPct val="90000"/>
              </a:lnSpc>
              <a:buFont typeface="Wingdings" panose="05000000000000000000" pitchFamily="2" charset="2"/>
              <a:buNone/>
            </a:pPr>
            <a:r>
              <a:rPr lang="en-US" altLang="en-US" sz="2400">
                <a:solidFill>
                  <a:schemeClr val="hlink"/>
                </a:solidFill>
              </a:rPr>
              <a:t>2b.</a:t>
            </a:r>
            <a:r>
              <a:rPr lang="en-US" altLang="en-US" sz="2400"/>
              <a:t> MEM/WB.RegisterRd = ID/EX.RegisterRt</a:t>
            </a:r>
            <a:endParaRPr lang="en-AU" altLang="en-US" sz="2400"/>
          </a:p>
        </p:txBody>
      </p:sp>
    </p:spTree>
    <p:extLst>
      <p:ext uri="{BB962C8B-B14F-4D97-AF65-F5344CB8AC3E}">
        <p14:creationId xmlns:p14="http://schemas.microsoft.com/office/powerpoint/2010/main" val="31789408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20: Double Data Hazard &amp; Forwarding</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71B12B1-016C-909E-AD5E-455AE8FFEAAE}"/>
              </a:ext>
            </a:extLst>
          </p:cNvPr>
          <p:cNvSpPr>
            <a:spLocks noGrp="1" noChangeArrowheads="1"/>
          </p:cNvSpPr>
          <p:nvPr>
            <p:ph sz="quarter" idx="10"/>
          </p:nvPr>
        </p:nvSpPr>
        <p:spPr>
          <a:xfrm>
            <a:off x="406400" y="152400"/>
            <a:ext cx="8432800" cy="1143000"/>
          </a:xfrm>
        </p:spPr>
        <p:txBody>
          <a:bodyPr/>
          <a:lstStyle/>
          <a:p>
            <a:pPr eaLnBrk="1" hangingPunct="1"/>
            <a:r>
              <a:rPr lang="en-US" altLang="en-US"/>
              <a:t>Dependencies &amp; Forwarding</a:t>
            </a:r>
            <a:endParaRPr lang="en-AU" altLang="en-US"/>
          </a:p>
        </p:txBody>
      </p:sp>
      <p:pic>
        <p:nvPicPr>
          <p:cNvPr id="5" name="Picture 7" descr="f04-52-P374493">
            <a:extLst>
              <a:ext uri="{FF2B5EF4-FFF2-40B4-BE49-F238E27FC236}">
                <a16:creationId xmlns:a16="http://schemas.microsoft.com/office/drawing/2014/main" id="{B53C4AC0-96B1-52BC-D967-BC6C9678A6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1549" y="1374775"/>
            <a:ext cx="7991475" cy="499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21177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5F183DA-9AB1-1B2D-B4A1-703FEE392CA8}"/>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Detecting the Need to Forward</a:t>
            </a:r>
            <a:endParaRPr lang="en-AU" altLang="en-US" sz="4000"/>
          </a:p>
        </p:txBody>
      </p:sp>
      <p:sp>
        <p:nvSpPr>
          <p:cNvPr id="4" name="Rectangle 3">
            <a:extLst>
              <a:ext uri="{FF2B5EF4-FFF2-40B4-BE49-F238E27FC236}">
                <a16:creationId xmlns:a16="http://schemas.microsoft.com/office/drawing/2014/main" id="{2F971811-18B1-0601-2A78-BB3CB375A384}"/>
              </a:ext>
            </a:extLst>
          </p:cNvPr>
          <p:cNvSpPr txBox="1">
            <a:spLocks noChangeArrowheads="1"/>
          </p:cNvSpPr>
          <p:nvPr/>
        </p:nvSpPr>
        <p:spPr>
          <a:xfrm>
            <a:off x="194345" y="1551162"/>
            <a:ext cx="11803310" cy="47910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Pass register numbers along pipeline</a:t>
            </a:r>
          </a:p>
          <a:p>
            <a:pPr lvl="1">
              <a:lnSpc>
                <a:spcPct val="90000"/>
              </a:lnSpc>
            </a:pPr>
            <a:r>
              <a:rPr lang="en-US" altLang="en-US" sz="2400"/>
              <a:t>e.g., ID/EX.RegisterRs = register number for Rs sitting in ID/EX pipeline register</a:t>
            </a:r>
          </a:p>
          <a:p>
            <a:pPr>
              <a:lnSpc>
                <a:spcPct val="90000"/>
              </a:lnSpc>
            </a:pPr>
            <a:r>
              <a:rPr lang="en-US" altLang="en-US" sz="2800"/>
              <a:t>ALU operand register numbers in EX stage are given by</a:t>
            </a:r>
          </a:p>
          <a:p>
            <a:pPr lvl="1">
              <a:lnSpc>
                <a:spcPct val="90000"/>
              </a:lnSpc>
            </a:pPr>
            <a:r>
              <a:rPr lang="en-US" altLang="en-US" sz="2400"/>
              <a:t>ID/EX.RegisterRs, ID/EX.RegisterRt</a:t>
            </a:r>
          </a:p>
          <a:p>
            <a:pPr>
              <a:lnSpc>
                <a:spcPct val="90000"/>
              </a:lnSpc>
            </a:pPr>
            <a:r>
              <a:rPr lang="en-US" altLang="en-US" sz="2800"/>
              <a:t>Data hazards when</a:t>
            </a:r>
          </a:p>
          <a:p>
            <a:pPr lvl="1">
              <a:lnSpc>
                <a:spcPct val="90000"/>
              </a:lnSpc>
              <a:buFont typeface="Wingdings" panose="05000000000000000000" pitchFamily="2" charset="2"/>
              <a:buNone/>
            </a:pPr>
            <a:r>
              <a:rPr lang="en-US" altLang="en-US" sz="2400">
                <a:solidFill>
                  <a:schemeClr val="hlink"/>
                </a:solidFill>
              </a:rPr>
              <a:t>1a.</a:t>
            </a:r>
            <a:r>
              <a:rPr lang="en-US" altLang="en-US" sz="2400"/>
              <a:t> EX/MEM.RegisterRd = ID/EX.RegisterRs</a:t>
            </a:r>
          </a:p>
          <a:p>
            <a:pPr lvl="1">
              <a:lnSpc>
                <a:spcPct val="90000"/>
              </a:lnSpc>
              <a:buFont typeface="Wingdings" panose="05000000000000000000" pitchFamily="2" charset="2"/>
              <a:buNone/>
            </a:pPr>
            <a:r>
              <a:rPr lang="en-US" altLang="en-US" sz="2400">
                <a:solidFill>
                  <a:schemeClr val="hlink"/>
                </a:solidFill>
              </a:rPr>
              <a:t>1b.</a:t>
            </a:r>
            <a:r>
              <a:rPr lang="en-US" altLang="en-US" sz="2400"/>
              <a:t> EX/MEM.RegisterRd = ID/EX.RegisterRt</a:t>
            </a:r>
          </a:p>
          <a:p>
            <a:pPr lvl="1">
              <a:lnSpc>
                <a:spcPct val="90000"/>
              </a:lnSpc>
              <a:buFont typeface="Wingdings" panose="05000000000000000000" pitchFamily="2" charset="2"/>
              <a:buNone/>
            </a:pPr>
            <a:r>
              <a:rPr lang="en-US" altLang="en-US" sz="2400">
                <a:solidFill>
                  <a:schemeClr val="hlink"/>
                </a:solidFill>
              </a:rPr>
              <a:t>2a.</a:t>
            </a:r>
            <a:r>
              <a:rPr lang="en-US" altLang="en-US" sz="2400"/>
              <a:t> MEM/WB.RegisterRd = ID/EX.RegisterRs</a:t>
            </a:r>
          </a:p>
          <a:p>
            <a:pPr lvl="1">
              <a:lnSpc>
                <a:spcPct val="90000"/>
              </a:lnSpc>
              <a:buFont typeface="Wingdings" panose="05000000000000000000" pitchFamily="2" charset="2"/>
              <a:buNone/>
            </a:pPr>
            <a:r>
              <a:rPr lang="en-US" altLang="en-US" sz="2400">
                <a:solidFill>
                  <a:schemeClr val="hlink"/>
                </a:solidFill>
              </a:rPr>
              <a:t>2b.</a:t>
            </a:r>
            <a:r>
              <a:rPr lang="en-US" altLang="en-US" sz="2400"/>
              <a:t> MEM/WB.RegisterRd = ID/EX.RegisterRt</a:t>
            </a:r>
            <a:endParaRPr lang="en-AU" altLang="en-US" sz="2400"/>
          </a:p>
        </p:txBody>
      </p:sp>
    </p:spTree>
    <p:extLst>
      <p:ext uri="{BB962C8B-B14F-4D97-AF65-F5344CB8AC3E}">
        <p14:creationId xmlns:p14="http://schemas.microsoft.com/office/powerpoint/2010/main" val="31789408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AFB5F55-8D0C-E36B-9EE6-6FCC919ABA20}"/>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Detecting the Need to Forward</a:t>
            </a:r>
            <a:endParaRPr lang="en-AU" altLang="en-US" sz="4000"/>
          </a:p>
        </p:txBody>
      </p:sp>
      <p:sp>
        <p:nvSpPr>
          <p:cNvPr id="4" name="Rectangle 3">
            <a:extLst>
              <a:ext uri="{FF2B5EF4-FFF2-40B4-BE49-F238E27FC236}">
                <a16:creationId xmlns:a16="http://schemas.microsoft.com/office/drawing/2014/main" id="{B23D7E0E-BBDF-A7B1-CCD8-159C6192722E}"/>
              </a:ext>
            </a:extLst>
          </p:cNvPr>
          <p:cNvSpPr txBox="1">
            <a:spLocks noChangeArrowheads="1"/>
          </p:cNvSpPr>
          <p:nvPr/>
        </p:nvSpPr>
        <p:spPr>
          <a:xfrm>
            <a:off x="684213" y="1392238"/>
            <a:ext cx="9869137"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But only if forwarding instruction will write to a register!</a:t>
            </a:r>
          </a:p>
          <a:p>
            <a:r>
              <a:rPr lang="en-US" altLang="en-US" sz="2800"/>
              <a:t>E.g. sll $0, $1, 2</a:t>
            </a:r>
          </a:p>
          <a:p>
            <a:pPr lvl="1"/>
            <a:r>
              <a:rPr lang="en-US" altLang="en-US" sz="2800"/>
              <a:t>EX/MEM.RegWrite, MEM/WB.RegWrite</a:t>
            </a:r>
          </a:p>
          <a:p>
            <a:r>
              <a:rPr lang="en-US" altLang="en-US" sz="2800"/>
              <a:t>And only if Rd for that instruction is not $zero</a:t>
            </a:r>
          </a:p>
          <a:p>
            <a:pPr lvl="1"/>
            <a:r>
              <a:rPr lang="en-US" altLang="en-US" sz="2800"/>
              <a:t>EX/MEM.RegisterRd ≠ 0,</a:t>
            </a:r>
            <a:br>
              <a:rPr lang="en-US" altLang="en-US" sz="2800"/>
            </a:br>
            <a:r>
              <a:rPr lang="en-US" altLang="en-US" sz="2800"/>
              <a:t>MEM/WB.RegisterRd ≠ 0</a:t>
            </a:r>
          </a:p>
        </p:txBody>
      </p:sp>
    </p:spTree>
    <p:extLst>
      <p:ext uri="{BB962C8B-B14F-4D97-AF65-F5344CB8AC3E}">
        <p14:creationId xmlns:p14="http://schemas.microsoft.com/office/powerpoint/2010/main" val="2727155707"/>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EE0ED27-5AD7-1CBC-965F-FC794C11C2F2}"/>
              </a:ext>
            </a:extLst>
          </p:cNvPr>
          <p:cNvSpPr>
            <a:spLocks noGrp="1" noChangeArrowheads="1"/>
          </p:cNvSpPr>
          <p:nvPr>
            <p:ph sz="quarter" idx="10"/>
          </p:nvPr>
        </p:nvSpPr>
        <p:spPr>
          <a:xfrm>
            <a:off x="406400" y="152400"/>
            <a:ext cx="8432800" cy="1143000"/>
          </a:xfrm>
        </p:spPr>
        <p:txBody>
          <a:bodyPr/>
          <a:lstStyle/>
          <a:p>
            <a:pPr eaLnBrk="1" hangingPunct="1"/>
            <a:r>
              <a:rPr lang="en-US" altLang="en-US"/>
              <a:t>Forwarding Paths</a:t>
            </a:r>
            <a:endParaRPr lang="en-AU" altLang="en-US"/>
          </a:p>
        </p:txBody>
      </p:sp>
      <p:pic>
        <p:nvPicPr>
          <p:cNvPr id="4" name="Picture 6" descr="f04-54-P374493-bottom">
            <a:extLst>
              <a:ext uri="{FF2B5EF4-FFF2-40B4-BE49-F238E27FC236}">
                <a16:creationId xmlns:a16="http://schemas.microsoft.com/office/drawing/2014/main" id="{02F5A3CA-E59C-701D-1C93-BCA6A552D2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1913" y="1628775"/>
            <a:ext cx="66182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204158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43ADF55-4EE8-51AC-EC66-3376CBD78A5C}"/>
              </a:ext>
            </a:extLst>
          </p:cNvPr>
          <p:cNvSpPr>
            <a:spLocks noGrp="1" noChangeArrowheads="1"/>
          </p:cNvSpPr>
          <p:nvPr>
            <p:ph sz="quarter" idx="10"/>
          </p:nvPr>
        </p:nvSpPr>
        <p:spPr>
          <a:xfrm>
            <a:off x="406400" y="152400"/>
            <a:ext cx="8432800" cy="1143000"/>
          </a:xfrm>
        </p:spPr>
        <p:txBody>
          <a:bodyPr/>
          <a:lstStyle/>
          <a:p>
            <a:pPr eaLnBrk="1" hangingPunct="1"/>
            <a:r>
              <a:rPr lang="en-US" altLang="en-US"/>
              <a:t>Forwarding Conditions</a:t>
            </a:r>
            <a:endParaRPr lang="en-AU" altLang="en-US"/>
          </a:p>
        </p:txBody>
      </p:sp>
      <p:graphicFrame>
        <p:nvGraphicFramePr>
          <p:cNvPr id="5" name="Table 4">
            <a:extLst>
              <a:ext uri="{FF2B5EF4-FFF2-40B4-BE49-F238E27FC236}">
                <a16:creationId xmlns:a16="http://schemas.microsoft.com/office/drawing/2014/main" id="{0C53C113-0CC0-DC4C-F867-2DFF011BB637}"/>
              </a:ext>
            </a:extLst>
          </p:cNvPr>
          <p:cNvGraphicFramePr>
            <a:graphicFrameLocks noGrp="1"/>
          </p:cNvGraphicFramePr>
          <p:nvPr/>
        </p:nvGraphicFramePr>
        <p:xfrm>
          <a:off x="539750" y="1397000"/>
          <a:ext cx="8496300" cy="4530725"/>
        </p:xfrm>
        <a:graphic>
          <a:graphicData uri="http://schemas.openxmlformats.org/drawingml/2006/table">
            <a:tbl>
              <a:tblPr firstRow="1" bandRow="1">
                <a:tableStyleId>{5C22544A-7EE6-4342-B048-85BDC9FD1C3A}</a:tableStyleId>
              </a:tblPr>
              <a:tblGrid>
                <a:gridCol w="1751197">
                  <a:extLst>
                    <a:ext uri="{9D8B030D-6E8A-4147-A177-3AD203B41FA5}">
                      <a16:colId xmlns:a16="http://schemas.microsoft.com/office/drawing/2014/main" val="20000"/>
                    </a:ext>
                  </a:extLst>
                </a:gridCol>
                <a:gridCol w="1211488">
                  <a:extLst>
                    <a:ext uri="{9D8B030D-6E8A-4147-A177-3AD203B41FA5}">
                      <a16:colId xmlns:a16="http://schemas.microsoft.com/office/drawing/2014/main" val="20001"/>
                    </a:ext>
                  </a:extLst>
                </a:gridCol>
                <a:gridCol w="5533615">
                  <a:extLst>
                    <a:ext uri="{9D8B030D-6E8A-4147-A177-3AD203B41FA5}">
                      <a16:colId xmlns:a16="http://schemas.microsoft.com/office/drawing/2014/main" val="20002"/>
                    </a:ext>
                  </a:extLst>
                </a:gridCol>
              </a:tblGrid>
              <a:tr h="370873">
                <a:tc>
                  <a:txBody>
                    <a:bodyPr/>
                    <a:lstStyle/>
                    <a:p>
                      <a:pPr algn="l"/>
                      <a:r>
                        <a:rPr lang="en-US" sz="1800"/>
                        <a:t>Mux control</a:t>
                      </a:r>
                    </a:p>
                  </a:txBody>
                  <a:tcPr marL="91433" marR="91433" marT="45724" marB="45724"/>
                </a:tc>
                <a:tc>
                  <a:txBody>
                    <a:bodyPr/>
                    <a:lstStyle/>
                    <a:p>
                      <a:pPr algn="l"/>
                      <a:r>
                        <a:rPr lang="en-US" sz="1800"/>
                        <a:t>Source</a:t>
                      </a:r>
                    </a:p>
                  </a:txBody>
                  <a:tcPr marL="91433" marR="91433" marT="45724" marB="45724"/>
                </a:tc>
                <a:tc>
                  <a:txBody>
                    <a:bodyPr/>
                    <a:lstStyle/>
                    <a:p>
                      <a:pPr algn="l"/>
                      <a:r>
                        <a:rPr lang="en-US" sz="1800"/>
                        <a:t>Explanation</a:t>
                      </a:r>
                    </a:p>
                  </a:txBody>
                  <a:tcPr marL="91433" marR="91433" marT="45724" marB="45724"/>
                </a:tc>
                <a:extLst>
                  <a:ext uri="{0D108BD9-81ED-4DB2-BD59-A6C34878D82A}">
                    <a16:rowId xmlns:a16="http://schemas.microsoft.com/office/drawing/2014/main" val="10000"/>
                  </a:ext>
                </a:extLst>
              </a:tr>
              <a:tr h="370873">
                <a:tc>
                  <a:txBody>
                    <a:bodyPr/>
                    <a:lstStyle/>
                    <a:p>
                      <a:pPr algn="l"/>
                      <a:r>
                        <a:rPr lang="en-US" sz="1800"/>
                        <a:t>ForwardA = 00</a:t>
                      </a:r>
                    </a:p>
                  </a:txBody>
                  <a:tcPr marL="91433" marR="91433" marT="45724" marB="45724"/>
                </a:tc>
                <a:tc>
                  <a:txBody>
                    <a:bodyPr/>
                    <a:lstStyle/>
                    <a:p>
                      <a:pPr algn="l"/>
                      <a:r>
                        <a:rPr lang="en-US" sz="1800"/>
                        <a:t>ID/EX</a:t>
                      </a:r>
                    </a:p>
                  </a:txBody>
                  <a:tcPr marL="91433" marR="91433" marT="45724" marB="45724"/>
                </a:tc>
                <a:tc>
                  <a:txBody>
                    <a:bodyPr/>
                    <a:lstStyle/>
                    <a:p>
                      <a:pPr algn="l"/>
                      <a:r>
                        <a:rPr lang="en-US" sz="1800" b="0" i="0" u="none" strike="noStrike" kern="1200" baseline="0">
                          <a:solidFill>
                            <a:schemeClr val="dk1"/>
                          </a:solidFill>
                          <a:latin typeface="+mn-lt"/>
                          <a:ea typeface="+mn-ea"/>
                          <a:cs typeface="+mn-cs"/>
                        </a:rPr>
                        <a:t>The first ALU operand comes from the register file.</a:t>
                      </a:r>
                      <a:endParaRPr lang="en-US" sz="1800"/>
                    </a:p>
                  </a:txBody>
                  <a:tcPr marL="91433" marR="91433" marT="45724" marB="45724"/>
                </a:tc>
                <a:extLst>
                  <a:ext uri="{0D108BD9-81ED-4DB2-BD59-A6C34878D82A}">
                    <a16:rowId xmlns:a16="http://schemas.microsoft.com/office/drawing/2014/main" val="10001"/>
                  </a:ext>
                </a:extLst>
              </a:tr>
              <a:tr h="640137">
                <a:tc>
                  <a:txBody>
                    <a:bodyPr/>
                    <a:lstStyle/>
                    <a:p>
                      <a:pPr algn="l"/>
                      <a:r>
                        <a:rPr lang="en-US" sz="1800" b="0" i="0" u="none" strike="noStrike" kern="1200" baseline="0" err="1">
                          <a:solidFill>
                            <a:schemeClr val="dk1"/>
                          </a:solidFill>
                          <a:latin typeface="+mn-lt"/>
                          <a:ea typeface="+mn-ea"/>
                          <a:cs typeface="+mn-cs"/>
                        </a:rPr>
                        <a:t>ForwardA = 10</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EX/MEM</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The first ALU operand is forwarded from the prior ALU result.</a:t>
                      </a:r>
                      <a:endParaRPr lang="en-US" sz="1800"/>
                    </a:p>
                  </a:txBody>
                  <a:tcPr marL="91433" marR="91433" marT="45724" marB="45724"/>
                </a:tc>
                <a:extLst>
                  <a:ext uri="{0D108BD9-81ED-4DB2-BD59-A6C34878D82A}">
                    <a16:rowId xmlns:a16="http://schemas.microsoft.com/office/drawing/2014/main" val="10002"/>
                  </a:ext>
                </a:extLst>
              </a:tr>
              <a:tr h="938192">
                <a:tc>
                  <a:txBody>
                    <a:bodyPr/>
                    <a:lstStyle/>
                    <a:p>
                      <a:pPr algn="l"/>
                      <a:r>
                        <a:rPr lang="en-US" sz="1800" b="0" i="0" u="none" strike="noStrike" kern="1200" baseline="0" err="1">
                          <a:solidFill>
                            <a:schemeClr val="dk1"/>
                          </a:solidFill>
                          <a:latin typeface="+mn-lt"/>
                          <a:ea typeface="+mn-ea"/>
                          <a:cs typeface="+mn-cs"/>
                        </a:rPr>
                        <a:t>ForwardA = 01</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MEM/WB</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The first ALU operand is forwarded from data memory or an earlier ALU result.</a:t>
                      </a:r>
                      <a:endParaRPr lang="en-US" sz="1800"/>
                    </a:p>
                  </a:txBody>
                  <a:tcPr marL="91433" marR="91433" marT="45724" marB="45724"/>
                </a:tc>
                <a:extLst>
                  <a:ext uri="{0D108BD9-81ED-4DB2-BD59-A6C34878D82A}">
                    <a16:rowId xmlns:a16="http://schemas.microsoft.com/office/drawing/2014/main" val="10003"/>
                  </a:ext>
                </a:extLst>
              </a:tr>
              <a:tr h="640137">
                <a:tc>
                  <a:txBody>
                    <a:bodyPr/>
                    <a:lstStyle/>
                    <a:p>
                      <a:pPr algn="l"/>
                      <a:r>
                        <a:rPr lang="en-US" sz="1800" b="0" i="0" u="none" strike="noStrike" kern="1200" baseline="0">
                          <a:solidFill>
                            <a:schemeClr val="dk1"/>
                          </a:solidFill>
                          <a:latin typeface="+mn-lt"/>
                          <a:ea typeface="+mn-ea"/>
                          <a:cs typeface="+mn-cs"/>
                        </a:rPr>
                        <a:t>ForwardB = 00</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ID/EX</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The second ALU operand comes from the register file.</a:t>
                      </a:r>
                      <a:endParaRPr lang="en-US" sz="1800"/>
                    </a:p>
                  </a:txBody>
                  <a:tcPr marL="91433" marR="91433" marT="45724" marB="45724"/>
                </a:tc>
                <a:extLst>
                  <a:ext uri="{0D108BD9-81ED-4DB2-BD59-A6C34878D82A}">
                    <a16:rowId xmlns:a16="http://schemas.microsoft.com/office/drawing/2014/main" val="10004"/>
                  </a:ext>
                </a:extLst>
              </a:tr>
              <a:tr h="656031">
                <a:tc>
                  <a:txBody>
                    <a:bodyPr/>
                    <a:lstStyle/>
                    <a:p>
                      <a:pPr algn="l"/>
                      <a:r>
                        <a:rPr lang="en-US" sz="1800" b="0" i="0" u="none" strike="noStrike" kern="1200" baseline="0">
                          <a:solidFill>
                            <a:schemeClr val="dk1"/>
                          </a:solidFill>
                          <a:latin typeface="+mn-lt"/>
                          <a:ea typeface="+mn-ea"/>
                          <a:cs typeface="+mn-cs"/>
                        </a:rPr>
                        <a:t>ForwardB = 10</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EX/MEM</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The second ALU operand is forwarded from the prior ALU result.</a:t>
                      </a:r>
                      <a:endParaRPr lang="en-US" sz="1800"/>
                    </a:p>
                  </a:txBody>
                  <a:tcPr marL="91433" marR="91433" marT="45724" marB="45724"/>
                </a:tc>
                <a:extLst>
                  <a:ext uri="{0D108BD9-81ED-4DB2-BD59-A6C34878D82A}">
                    <a16:rowId xmlns:a16="http://schemas.microsoft.com/office/drawing/2014/main" val="10005"/>
                  </a:ext>
                </a:extLst>
              </a:tr>
              <a:tr h="914482">
                <a:tc>
                  <a:txBody>
                    <a:bodyPr/>
                    <a:lstStyle/>
                    <a:p>
                      <a:pPr algn="l"/>
                      <a:r>
                        <a:rPr lang="en-US" sz="1800" b="0" i="0" u="none" strike="noStrike" kern="1200" baseline="0" err="1">
                          <a:solidFill>
                            <a:schemeClr val="dk1"/>
                          </a:solidFill>
                          <a:latin typeface="+mn-lt"/>
                          <a:ea typeface="+mn-ea"/>
                          <a:cs typeface="+mn-cs"/>
                        </a:rPr>
                        <a:t>ForwardB = 01</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MEM/WB</a:t>
                      </a:r>
                      <a:endParaRPr lang="en-US" sz="1800"/>
                    </a:p>
                  </a:txBody>
                  <a:tcPr marL="91433" marR="91433" marT="45724" marB="45724"/>
                </a:tc>
                <a:tc>
                  <a:txBody>
                    <a:bodyPr/>
                    <a:lstStyle/>
                    <a:p>
                      <a:pPr algn="l"/>
                      <a:r>
                        <a:rPr lang="en-US" sz="1800" b="0" i="0" u="none" strike="noStrike" kern="1200" baseline="0">
                          <a:solidFill>
                            <a:schemeClr val="dk1"/>
                          </a:solidFill>
                          <a:latin typeface="+mn-lt"/>
                          <a:ea typeface="+mn-ea"/>
                          <a:cs typeface="+mn-cs"/>
                        </a:rPr>
                        <a:t>The second ALU operand is forwarded from data memory or an earlier ALU result.</a:t>
                      </a:r>
                      <a:endParaRPr lang="en-US" sz="1800"/>
                    </a:p>
                  </a:txBody>
                  <a:tcPr marL="91433" marR="91433" marT="45724" marB="45724"/>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8562630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EX hazard: conditions &amp; control signals</a:t>
            </a:r>
          </a:p>
        </p:txBody>
      </p:sp>
      <p:pic>
        <p:nvPicPr>
          <p:cNvPr id="4" name="Picture 3">
            <a:extLst>
              <a:ext uri="{FF2B5EF4-FFF2-40B4-BE49-F238E27FC236}">
                <a16:creationId xmlns:a16="http://schemas.microsoft.com/office/drawing/2014/main" id="{AF1F1A02-A553-B652-F946-291A35506AF0}"/>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632" y="2211636"/>
            <a:ext cx="7812300" cy="267914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8137799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CPU Clocking</a:t>
            </a:r>
            <a:endParaRPr lang="en-IN"/>
          </a:p>
        </p:txBody>
      </p:sp>
      <p:sp>
        <p:nvSpPr>
          <p:cNvPr id="4" name="Rectangle 8">
            <a:extLst>
              <a:ext uri="{FF2B5EF4-FFF2-40B4-BE49-F238E27FC236}">
                <a16:creationId xmlns:a16="http://schemas.microsoft.com/office/drawing/2014/main" id="{FC2BFC31-09E2-033D-6DA6-8C1F3B5364F7}"/>
              </a:ext>
            </a:extLst>
          </p:cNvPr>
          <p:cNvSpPr>
            <a:spLocks noGrp="1" noChangeArrowheads="1"/>
          </p:cNvSpPr>
          <p:nvPr>
            <p:ph idx="1"/>
          </p:nvPr>
        </p:nvSpPr>
        <p:spPr>
          <a:xfrm>
            <a:off x="406400" y="1493838"/>
            <a:ext cx="10972800" cy="4525962"/>
          </a:xfrm>
        </p:spPr>
        <p:txBody>
          <a:bodyPr/>
          <a:lstStyle/>
          <a:p>
            <a:pPr eaLnBrk="1" hangingPunct="1"/>
            <a:r>
              <a:rPr lang="en-US" altLang="en-US" sz="2800"/>
              <a:t>Operation of digital hardware governed by a constant-rate clock</a:t>
            </a:r>
            <a:endParaRPr lang="en-AU" altLang="en-US" sz="2800"/>
          </a:p>
        </p:txBody>
      </p:sp>
      <p:sp>
        <p:nvSpPr>
          <p:cNvPr id="5" name="Rectangle 35">
            <a:extLst>
              <a:ext uri="{FF2B5EF4-FFF2-40B4-BE49-F238E27FC236}">
                <a16:creationId xmlns:a16="http://schemas.microsoft.com/office/drawing/2014/main" id="{7E708D55-0081-8AD0-6789-1DE26B4F5C8F}"/>
              </a:ext>
            </a:extLst>
          </p:cNvPr>
          <p:cNvSpPr>
            <a:spLocks noChangeArrowheads="1"/>
          </p:cNvSpPr>
          <p:nvPr/>
        </p:nvSpPr>
        <p:spPr bwMode="auto">
          <a:xfrm>
            <a:off x="478013" y="4537731"/>
            <a:ext cx="77724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Clock period: duration of a clock cycle</a:t>
            </a:r>
          </a:p>
          <a:p>
            <a:pPr lvl="1" eaLnBrk="1" hangingPunct="1"/>
            <a:r>
              <a:rPr lang="en-US" altLang="en-US" sz="2400"/>
              <a:t>e.g., 250ps = 0.25ns = 250×10</a:t>
            </a:r>
            <a:r>
              <a:rPr lang="en-US" altLang="en-US" sz="2400" baseline="30000"/>
              <a:t>–12</a:t>
            </a:r>
            <a:r>
              <a:rPr lang="en-US" altLang="en-US" sz="2400"/>
              <a:t>s</a:t>
            </a:r>
          </a:p>
          <a:p>
            <a:pPr eaLnBrk="1" hangingPunct="1"/>
            <a:r>
              <a:rPr lang="en-US" altLang="en-US" sz="2800"/>
              <a:t>Clock frequency (rate): cycles per second</a:t>
            </a:r>
          </a:p>
          <a:p>
            <a:pPr lvl="1" eaLnBrk="1" hangingPunct="1"/>
            <a:r>
              <a:rPr lang="en-US" altLang="en-US" sz="2400"/>
              <a:t>e.g., 4.0GHz = 4000MHz = 4.0×10</a:t>
            </a:r>
            <a:r>
              <a:rPr lang="en-US" altLang="en-US" sz="2400" baseline="30000"/>
              <a:t>9</a:t>
            </a:r>
            <a:r>
              <a:rPr lang="en-US" altLang="en-US" sz="2400"/>
              <a:t>Hz</a:t>
            </a:r>
            <a:endParaRPr lang="en-AU" altLang="en-US" sz="2400"/>
          </a:p>
        </p:txBody>
      </p:sp>
      <p:pic>
        <p:nvPicPr>
          <p:cNvPr id="7" name="Picture 6">
            <a:extLst>
              <a:ext uri="{FF2B5EF4-FFF2-40B4-BE49-F238E27FC236}">
                <a16:creationId xmlns:a16="http://schemas.microsoft.com/office/drawing/2014/main" id="{CE94BA60-B06D-8201-BC99-C02F7ECC8A28}"/>
              </a:ext>
            </a:extLst>
          </p:cNvPr>
          <p:cNvPicPr>
            <a:picLocks noChangeAspect="1"/>
          </p:cNvPicPr>
          <p:nvPr/>
        </p:nvPicPr>
        <p:blipFill>
          <a:blip r:embed="rId2"/>
          <a:stretch>
            <a:fillRect/>
          </a:stretch>
        </p:blipFill>
        <p:spPr>
          <a:xfrm>
            <a:off x="326209" y="2029939"/>
            <a:ext cx="8717123" cy="2507792"/>
          </a:xfrm>
          <a:prstGeom prst="rect">
            <a:avLst/>
          </a:prstGeom>
        </p:spPr>
      </p:pic>
    </p:spTree>
    <p:extLst>
      <p:ext uri="{BB962C8B-B14F-4D97-AF65-F5344CB8AC3E}">
        <p14:creationId xmlns:p14="http://schemas.microsoft.com/office/powerpoint/2010/main" val="2681807908"/>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83B075F-7EA2-F298-0D40-70590E014775}"/>
              </a:ext>
            </a:extLst>
          </p:cNvPr>
          <p:cNvSpPr>
            <a:spLocks noGrp="1"/>
          </p:cNvSpPr>
          <p:nvPr>
            <p:ph sz="quarter" idx="10"/>
          </p:nvPr>
        </p:nvSpPr>
        <p:spPr>
          <a:xfrm>
            <a:off x="268448" y="152400"/>
            <a:ext cx="8570752" cy="1143000"/>
          </a:xfrm>
        </p:spPr>
        <p:txBody>
          <a:bodyPr/>
          <a:lstStyle/>
          <a:p>
            <a:r>
              <a:rPr lang="en-IN"/>
              <a:t>MEM hazard: conditions &amp; control signals</a:t>
            </a:r>
          </a:p>
        </p:txBody>
      </p:sp>
      <p:pic>
        <p:nvPicPr>
          <p:cNvPr id="5" name="Picture 4">
            <a:extLst>
              <a:ext uri="{FF2B5EF4-FFF2-40B4-BE49-F238E27FC236}">
                <a16:creationId xmlns:a16="http://schemas.microsoft.com/office/drawing/2014/main" id="{7C0C0B9A-D7D1-2116-8295-AFE388AFAA78}"/>
              </a:ext>
            </a:extLst>
          </p:cNvPr>
          <p:cNvPicPr>
            <a:picLocks noChangeAspect="1"/>
          </p:cNvPicPr>
          <p:nvPr/>
        </p:nvPicPr>
        <p:blipFill>
          <a:blip r:embed="rId2"/>
          <a:stretch>
            <a:fillRect/>
          </a:stretch>
        </p:blipFill>
        <p:spPr>
          <a:xfrm>
            <a:off x="766587" y="2201454"/>
            <a:ext cx="7638484" cy="242088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2158146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97E79E1-8D10-455F-CB73-5C77A1A120A0}"/>
              </a:ext>
            </a:extLst>
          </p:cNvPr>
          <p:cNvSpPr>
            <a:spLocks noGrp="1" noChangeArrowheads="1"/>
          </p:cNvSpPr>
          <p:nvPr>
            <p:ph sz="quarter" idx="10"/>
          </p:nvPr>
        </p:nvSpPr>
        <p:spPr>
          <a:xfrm>
            <a:off x="406400" y="152400"/>
            <a:ext cx="8432800" cy="1143000"/>
          </a:xfrm>
        </p:spPr>
        <p:txBody>
          <a:bodyPr/>
          <a:lstStyle/>
          <a:p>
            <a:pPr eaLnBrk="1" hangingPunct="1"/>
            <a:r>
              <a:rPr lang="en-US" altLang="en-US"/>
              <a:t>Double Data Hazard</a:t>
            </a:r>
            <a:endParaRPr lang="en-AU" altLang="en-US"/>
          </a:p>
        </p:txBody>
      </p:sp>
      <p:sp>
        <p:nvSpPr>
          <p:cNvPr id="4" name="Rectangle 3">
            <a:extLst>
              <a:ext uri="{FF2B5EF4-FFF2-40B4-BE49-F238E27FC236}">
                <a16:creationId xmlns:a16="http://schemas.microsoft.com/office/drawing/2014/main" id="{7CD3CF82-3629-5C9C-21D6-6AF4494FAD6D}"/>
              </a:ext>
            </a:extLst>
          </p:cNvPr>
          <p:cNvSpPr txBox="1">
            <a:spLocks noChangeArrowheads="1"/>
          </p:cNvSpPr>
          <p:nvPr/>
        </p:nvSpPr>
        <p:spPr>
          <a:xfrm>
            <a:off x="684213" y="1287463"/>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Consider the sequence:</a:t>
            </a:r>
          </a:p>
          <a:p>
            <a:pPr lvl="1">
              <a:buFont typeface="Wingdings" panose="05000000000000000000" pitchFamily="2" charset="2"/>
              <a:buNone/>
            </a:pPr>
            <a:r>
              <a:rPr lang="en-US" altLang="en-US" sz="2800">
                <a:latin typeface="Lucida Console" panose="020B0609040504020204" pitchFamily="49" charset="0"/>
              </a:rPr>
              <a:t>	add </a:t>
            </a:r>
            <a:r>
              <a:rPr lang="en-US" altLang="en-US" sz="2800">
                <a:solidFill>
                  <a:schemeClr val="hlink"/>
                </a:solidFill>
                <a:latin typeface="Lucida Console" panose="020B0609040504020204" pitchFamily="49" charset="0"/>
              </a:rPr>
              <a:t>$1</a:t>
            </a:r>
            <a:r>
              <a:rPr lang="en-US" altLang="en-US" sz="2800">
                <a:latin typeface="Lucida Console" panose="020B0609040504020204" pitchFamily="49" charset="0"/>
              </a:rPr>
              <a:t>,$1,$2</a:t>
            </a:r>
            <a:br>
              <a:rPr lang="en-US" altLang="en-US" sz="2800">
                <a:latin typeface="Lucida Console" panose="020B0609040504020204" pitchFamily="49" charset="0"/>
              </a:rPr>
            </a:br>
            <a:r>
              <a:rPr lang="en-US" altLang="en-US" sz="2800">
                <a:latin typeface="Lucida Console" panose="020B0609040504020204" pitchFamily="49" charset="0"/>
              </a:rPr>
              <a:t>add </a:t>
            </a:r>
            <a:r>
              <a:rPr lang="en-US" altLang="en-US" sz="2800">
                <a:solidFill>
                  <a:schemeClr val="hlink"/>
                </a:solidFill>
                <a:latin typeface="Lucida Console" panose="020B0609040504020204" pitchFamily="49" charset="0"/>
              </a:rPr>
              <a:t>$1</a:t>
            </a:r>
            <a:r>
              <a:rPr lang="en-US" altLang="en-US" sz="2800">
                <a:latin typeface="Lucida Console" panose="020B0609040504020204" pitchFamily="49" charset="0"/>
              </a:rPr>
              <a:t>,</a:t>
            </a:r>
            <a:r>
              <a:rPr lang="en-US" altLang="en-US" sz="2800">
                <a:solidFill>
                  <a:schemeClr val="hlink"/>
                </a:solidFill>
                <a:latin typeface="Lucida Console" panose="020B0609040504020204" pitchFamily="49" charset="0"/>
              </a:rPr>
              <a:t>$1</a:t>
            </a:r>
            <a:r>
              <a:rPr lang="en-US" altLang="en-US" sz="2800">
                <a:latin typeface="Lucida Console" panose="020B0609040504020204" pitchFamily="49" charset="0"/>
              </a:rPr>
              <a:t>,$3</a:t>
            </a:r>
            <a:br>
              <a:rPr lang="en-US" altLang="en-US" sz="2800">
                <a:latin typeface="Lucida Console" panose="020B0609040504020204" pitchFamily="49" charset="0"/>
              </a:rPr>
            </a:br>
            <a:r>
              <a:rPr lang="en-US" altLang="en-US" sz="2800">
                <a:latin typeface="Lucida Console" panose="020B0609040504020204" pitchFamily="49" charset="0"/>
              </a:rPr>
              <a:t>add $1,</a:t>
            </a:r>
            <a:r>
              <a:rPr lang="en-US" altLang="en-US" sz="2800">
                <a:solidFill>
                  <a:schemeClr val="hlink"/>
                </a:solidFill>
                <a:latin typeface="Lucida Console" panose="020B0609040504020204" pitchFamily="49" charset="0"/>
              </a:rPr>
              <a:t>$1</a:t>
            </a:r>
            <a:r>
              <a:rPr lang="en-US" altLang="en-US" sz="2800">
                <a:latin typeface="Lucida Console" panose="020B0609040504020204" pitchFamily="49" charset="0"/>
              </a:rPr>
              <a:t>,$4</a:t>
            </a:r>
          </a:p>
          <a:p>
            <a:r>
              <a:rPr lang="en-US" altLang="en-US" sz="2800"/>
              <a:t>Both hazards occur</a:t>
            </a:r>
          </a:p>
          <a:p>
            <a:pPr lvl="1"/>
            <a:r>
              <a:rPr lang="en-US" altLang="en-US" sz="2800"/>
              <a:t>Want to use the most recent</a:t>
            </a:r>
          </a:p>
          <a:p>
            <a:r>
              <a:rPr lang="en-US" altLang="en-US" sz="2800"/>
              <a:t>Revise MEM hazard condition</a:t>
            </a:r>
          </a:p>
          <a:p>
            <a:pPr lvl="1"/>
            <a:r>
              <a:rPr lang="en-US" altLang="en-US" sz="2800"/>
              <a:t>Only fwd if EX hazard condition isn’t true</a:t>
            </a:r>
            <a:endParaRPr lang="en-AU" altLang="en-US" sz="2800"/>
          </a:p>
        </p:txBody>
      </p:sp>
    </p:spTree>
    <p:extLst>
      <p:ext uri="{BB962C8B-B14F-4D97-AF65-F5344CB8AC3E}">
        <p14:creationId xmlns:p14="http://schemas.microsoft.com/office/powerpoint/2010/main" val="262041405"/>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A8F5F07-06F0-0D43-4AB8-7580C9B62110}"/>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Revised Forwarding Condition</a:t>
            </a:r>
            <a:endParaRPr lang="en-AU" altLang="en-US" sz="4000"/>
          </a:p>
        </p:txBody>
      </p:sp>
      <p:sp>
        <p:nvSpPr>
          <p:cNvPr id="4" name="Rectangle 3">
            <a:extLst>
              <a:ext uri="{FF2B5EF4-FFF2-40B4-BE49-F238E27FC236}">
                <a16:creationId xmlns:a16="http://schemas.microsoft.com/office/drawing/2014/main" id="{9AE85CFE-5C29-FB4C-D1A2-301426D151AE}"/>
              </a:ext>
            </a:extLst>
          </p:cNvPr>
          <p:cNvSpPr txBox="1">
            <a:spLocks noChangeArrowheads="1"/>
          </p:cNvSpPr>
          <p:nvPr/>
        </p:nvSpPr>
        <p:spPr>
          <a:xfrm>
            <a:off x="684213" y="1287463"/>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120000"/>
              </a:lnSpc>
            </a:pPr>
            <a:r>
              <a:rPr lang="en-US" altLang="en-US"/>
              <a:t>MEM hazard</a:t>
            </a:r>
          </a:p>
          <a:p>
            <a:pPr lvl="1">
              <a:lnSpc>
                <a:spcPct val="120000"/>
              </a:lnSpc>
            </a:pPr>
            <a:r>
              <a:rPr lang="en-AU" altLang="en-US" sz="2000"/>
              <a:t>if (MEM/WB.RegWrite and (MEM/WB.RegisterRd ≠ 0)</a:t>
            </a:r>
            <a:br>
              <a:rPr lang="en-AU" altLang="en-US" sz="2000"/>
            </a:br>
            <a:r>
              <a:rPr lang="en-AU" altLang="en-US" sz="2000"/>
              <a:t>    </a:t>
            </a:r>
            <a:r>
              <a:rPr lang="en-AU" altLang="en-US" sz="2000">
                <a:solidFill>
                  <a:schemeClr val="hlink"/>
                </a:solidFill>
              </a:rPr>
              <a:t>and not (EX/MEM.RegWrite and (EX/MEM.RegisterRd ≠ 0)</a:t>
            </a:r>
            <a:br>
              <a:rPr lang="en-AU" altLang="en-US" sz="2000">
                <a:solidFill>
                  <a:schemeClr val="hlink"/>
                </a:solidFill>
              </a:rPr>
            </a:br>
            <a:r>
              <a:rPr lang="en-AU" altLang="en-US" sz="2000">
                <a:solidFill>
                  <a:schemeClr val="hlink"/>
                </a:solidFill>
              </a:rPr>
              <a:t>                 and (EX/MEM.RegisterRd = ID/EX.RegisterRs))</a:t>
            </a:r>
            <a:br>
              <a:rPr lang="en-AU" altLang="en-US" sz="2000"/>
            </a:br>
            <a:r>
              <a:rPr lang="en-AU" altLang="en-US" sz="2000"/>
              <a:t>    and (MEM/WB.RegisterRd = ID/EX.RegisterRs))</a:t>
            </a:r>
            <a:br>
              <a:rPr lang="en-AU" altLang="en-US" sz="2000"/>
            </a:br>
            <a:r>
              <a:rPr lang="en-AU" altLang="en-US" sz="2000"/>
              <a:t>  ForwardA = 01</a:t>
            </a:r>
          </a:p>
          <a:p>
            <a:pPr lvl="1">
              <a:lnSpc>
                <a:spcPct val="120000"/>
              </a:lnSpc>
            </a:pPr>
            <a:r>
              <a:rPr lang="en-AU" altLang="en-US" sz="2000"/>
              <a:t>if (MEM/WB.RegWrite and (MEM/WB.RegisterRd ≠ 0)</a:t>
            </a:r>
            <a:br>
              <a:rPr lang="en-AU" altLang="en-US" sz="2000"/>
            </a:br>
            <a:r>
              <a:rPr lang="en-AU" altLang="en-US" sz="2000"/>
              <a:t>    </a:t>
            </a:r>
            <a:r>
              <a:rPr lang="en-AU" altLang="en-US" sz="2000">
                <a:solidFill>
                  <a:schemeClr val="hlink"/>
                </a:solidFill>
              </a:rPr>
              <a:t>and not (EX/MEM.RegWrite and (EX/MEM.RegisterRd ≠ 0)</a:t>
            </a:r>
            <a:br>
              <a:rPr lang="en-AU" altLang="en-US" sz="2000">
                <a:solidFill>
                  <a:schemeClr val="hlink"/>
                </a:solidFill>
              </a:rPr>
            </a:br>
            <a:r>
              <a:rPr lang="en-AU" altLang="en-US" sz="2000">
                <a:solidFill>
                  <a:schemeClr val="hlink"/>
                </a:solidFill>
              </a:rPr>
              <a:t>                 and (EX/MEM.RegisterRd = ID/EX.RegisterRt))</a:t>
            </a:r>
            <a:br>
              <a:rPr lang="en-AU" altLang="en-US" sz="2000"/>
            </a:br>
            <a:r>
              <a:rPr lang="en-AU" altLang="en-US" sz="2000"/>
              <a:t>    and (MEM/WB.RegisterRd = ID/EX.RegisterRt))</a:t>
            </a:r>
            <a:br>
              <a:rPr lang="en-AU" altLang="en-US" sz="2000"/>
            </a:br>
            <a:r>
              <a:rPr lang="en-AU" altLang="en-US" sz="2000"/>
              <a:t>  ForwardB = 01</a:t>
            </a:r>
          </a:p>
        </p:txBody>
      </p:sp>
    </p:spTree>
    <p:extLst>
      <p:ext uri="{BB962C8B-B14F-4D97-AF65-F5344CB8AC3E}">
        <p14:creationId xmlns:p14="http://schemas.microsoft.com/office/powerpoint/2010/main" val="1576712820"/>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ADBD956-4093-DE08-9EB8-1F7A8F269AAD}"/>
              </a:ext>
            </a:extLst>
          </p:cNvPr>
          <p:cNvSpPr>
            <a:spLocks noGrp="1" noChangeArrowheads="1"/>
          </p:cNvSpPr>
          <p:nvPr>
            <p:ph sz="quarter" idx="10"/>
          </p:nvPr>
        </p:nvSpPr>
        <p:spPr>
          <a:xfrm>
            <a:off x="406400" y="152400"/>
            <a:ext cx="8432800" cy="1143000"/>
          </a:xfrm>
        </p:spPr>
        <p:txBody>
          <a:bodyPr/>
          <a:lstStyle/>
          <a:p>
            <a:pPr eaLnBrk="1" hangingPunct="1"/>
            <a:r>
              <a:rPr lang="en-US" altLang="en-US"/>
              <a:t>Datapath with Forwarding</a:t>
            </a:r>
            <a:endParaRPr lang="en-AU" altLang="en-US"/>
          </a:p>
        </p:txBody>
      </p:sp>
      <p:pic>
        <p:nvPicPr>
          <p:cNvPr id="4" name="Picture 6" descr="f04-56-P374493">
            <a:extLst>
              <a:ext uri="{FF2B5EF4-FFF2-40B4-BE49-F238E27FC236}">
                <a16:creationId xmlns:a16="http://schemas.microsoft.com/office/drawing/2014/main" id="{D0975CDE-8768-5B3D-A537-3B0B899962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 y="1408112"/>
            <a:ext cx="8955087" cy="4982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96269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855B9A0-E949-907B-2541-98AD0B9CD183}"/>
              </a:ext>
            </a:extLst>
          </p:cNvPr>
          <p:cNvSpPr>
            <a:spLocks noGrp="1" noChangeArrowheads="1"/>
          </p:cNvSpPr>
          <p:nvPr>
            <p:ph sz="quarter" idx="10"/>
          </p:nvPr>
        </p:nvSpPr>
        <p:spPr>
          <a:xfrm>
            <a:off x="406400" y="152400"/>
            <a:ext cx="8432800" cy="1143000"/>
          </a:xfrm>
        </p:spPr>
        <p:txBody>
          <a:bodyPr/>
          <a:lstStyle/>
          <a:p>
            <a:pPr eaLnBrk="1" hangingPunct="1"/>
            <a:r>
              <a:rPr lang="en-US" altLang="en-US"/>
              <a:t>Load-Use Data Hazard</a:t>
            </a:r>
            <a:endParaRPr lang="en-AU" altLang="en-US"/>
          </a:p>
        </p:txBody>
      </p:sp>
      <p:pic>
        <p:nvPicPr>
          <p:cNvPr id="4" name="Picture 8" descr="f04-58-P374493">
            <a:extLst>
              <a:ext uri="{FF2B5EF4-FFF2-40B4-BE49-F238E27FC236}">
                <a16:creationId xmlns:a16="http://schemas.microsoft.com/office/drawing/2014/main" id="{E079ACEC-834D-3273-9149-B65AC3F6B7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42988" y="1346199"/>
            <a:ext cx="7024687" cy="4934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7">
            <a:extLst>
              <a:ext uri="{FF2B5EF4-FFF2-40B4-BE49-F238E27FC236}">
                <a16:creationId xmlns:a16="http://schemas.microsoft.com/office/drawing/2014/main" id="{E5307CC3-FC05-782F-27CF-F5587F89DE95}"/>
              </a:ext>
            </a:extLst>
          </p:cNvPr>
          <p:cNvSpPr/>
          <p:nvPr/>
        </p:nvSpPr>
        <p:spPr bwMode="auto">
          <a:xfrm>
            <a:off x="6953250" y="2593975"/>
            <a:ext cx="1623593" cy="696957"/>
          </a:xfrm>
          <a:prstGeom prst="borderCallout1">
            <a:avLst>
              <a:gd name="adj1" fmla="val 16551"/>
              <a:gd name="adj2" fmla="val -4824"/>
              <a:gd name="adj3" fmla="val 76324"/>
              <a:gd name="adj4" fmla="val -101606"/>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AU" altLang="en-US" sz="1800"/>
              <a:t>Need to stall for one cycle</a:t>
            </a:r>
          </a:p>
        </p:txBody>
      </p:sp>
    </p:spTree>
    <p:extLst>
      <p:ext uri="{BB962C8B-B14F-4D97-AF65-F5344CB8AC3E}">
        <p14:creationId xmlns:p14="http://schemas.microsoft.com/office/powerpoint/2010/main" val="3645462985"/>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21: Control Hazard</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8E4DF0-0652-4AA8-2D49-7034ED39C51C}"/>
              </a:ext>
            </a:extLst>
          </p:cNvPr>
          <p:cNvSpPr>
            <a:spLocks noGrp="1" noChangeArrowheads="1"/>
          </p:cNvSpPr>
          <p:nvPr>
            <p:ph sz="quarter" idx="10"/>
          </p:nvPr>
        </p:nvSpPr>
        <p:spPr>
          <a:xfrm>
            <a:off x="406400" y="152400"/>
            <a:ext cx="8432800" cy="1143000"/>
          </a:xfrm>
        </p:spPr>
        <p:txBody>
          <a:bodyPr/>
          <a:lstStyle/>
          <a:p>
            <a:pPr eaLnBrk="1" hangingPunct="1"/>
            <a:r>
              <a:rPr lang="en-AU" altLang="en-US"/>
              <a:t>Stalls and Performance</a:t>
            </a:r>
          </a:p>
        </p:txBody>
      </p:sp>
      <p:sp>
        <p:nvSpPr>
          <p:cNvPr id="5" name="Rectangle 3">
            <a:extLst>
              <a:ext uri="{FF2B5EF4-FFF2-40B4-BE49-F238E27FC236}">
                <a16:creationId xmlns:a16="http://schemas.microsoft.com/office/drawing/2014/main" id="{BA6D0F3F-0597-D990-8495-721336234B36}"/>
              </a:ext>
            </a:extLst>
          </p:cNvPr>
          <p:cNvSpPr txBox="1">
            <a:spLocks noChangeArrowheads="1"/>
          </p:cNvSpPr>
          <p:nvPr/>
        </p:nvSpPr>
        <p:spPr>
          <a:xfrm>
            <a:off x="684213" y="1676895"/>
            <a:ext cx="8270875" cy="4392613"/>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Stalls reduce performance</a:t>
            </a:r>
          </a:p>
          <a:p>
            <a:pPr lvl="1"/>
            <a:r>
              <a:rPr lang="en-AU" altLang="en-US"/>
              <a:t>But are required to get correct results</a:t>
            </a:r>
          </a:p>
          <a:p>
            <a:r>
              <a:rPr lang="en-AU" altLang="en-US"/>
              <a:t>Compiler can arrange code to avoid hazards and stalls</a:t>
            </a:r>
          </a:p>
          <a:p>
            <a:pPr lvl="1"/>
            <a:r>
              <a:rPr lang="en-AU" altLang="en-US"/>
              <a:t>Requires knowledge of the pipeline structure</a:t>
            </a:r>
          </a:p>
        </p:txBody>
      </p:sp>
    </p:spTree>
    <p:extLst>
      <p:ext uri="{BB962C8B-B14F-4D97-AF65-F5344CB8AC3E}">
        <p14:creationId xmlns:p14="http://schemas.microsoft.com/office/powerpoint/2010/main" val="1620842118"/>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3EF627A-2140-FEDD-A73A-9B867649C6CA}"/>
              </a:ext>
            </a:extLst>
          </p:cNvPr>
          <p:cNvSpPr>
            <a:spLocks noGrp="1" noChangeArrowheads="1"/>
          </p:cNvSpPr>
          <p:nvPr>
            <p:ph sz="quarter" idx="10"/>
          </p:nvPr>
        </p:nvSpPr>
        <p:spPr>
          <a:xfrm>
            <a:off x="406400" y="152400"/>
            <a:ext cx="8432800" cy="1143000"/>
          </a:xfrm>
        </p:spPr>
        <p:txBody>
          <a:bodyPr/>
          <a:lstStyle/>
          <a:p>
            <a:pPr eaLnBrk="1" hangingPunct="1"/>
            <a:r>
              <a:rPr lang="en-US" altLang="en-US"/>
              <a:t>Control Hazards</a:t>
            </a:r>
            <a:endParaRPr lang="en-AU" altLang="en-US"/>
          </a:p>
        </p:txBody>
      </p:sp>
      <p:sp>
        <p:nvSpPr>
          <p:cNvPr id="4" name="Rectangle 3">
            <a:extLst>
              <a:ext uri="{FF2B5EF4-FFF2-40B4-BE49-F238E27FC236}">
                <a16:creationId xmlns:a16="http://schemas.microsoft.com/office/drawing/2014/main" id="{D9D1574B-3A44-BD8F-713D-0C0CB8D8B968}"/>
              </a:ext>
            </a:extLst>
          </p:cNvPr>
          <p:cNvSpPr txBox="1">
            <a:spLocks noChangeArrowheads="1"/>
          </p:cNvSpPr>
          <p:nvPr/>
        </p:nvSpPr>
        <p:spPr>
          <a:xfrm>
            <a:off x="568325" y="136043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Branch determines flow of control</a:t>
            </a:r>
          </a:p>
          <a:p>
            <a:pPr lvl="1">
              <a:lnSpc>
                <a:spcPct val="90000"/>
              </a:lnSpc>
            </a:pPr>
            <a:r>
              <a:rPr lang="en-US" altLang="en-US"/>
              <a:t>Fetching next instruction depends on branch outcome</a:t>
            </a:r>
          </a:p>
          <a:p>
            <a:pPr lvl="1">
              <a:lnSpc>
                <a:spcPct val="90000"/>
              </a:lnSpc>
            </a:pPr>
            <a:r>
              <a:rPr lang="en-US" altLang="en-US"/>
              <a:t>Pipeline can’t always fetch correct instruction</a:t>
            </a:r>
          </a:p>
          <a:p>
            <a:pPr lvl="2"/>
            <a:r>
              <a:rPr lang="en-US" altLang="en-US"/>
              <a:t>Still working on ID stage of branch</a:t>
            </a:r>
          </a:p>
          <a:p>
            <a:pPr>
              <a:lnSpc>
                <a:spcPct val="90000"/>
              </a:lnSpc>
            </a:pPr>
            <a:r>
              <a:rPr lang="en-US" altLang="en-US"/>
              <a:t>In MIPS pipeline</a:t>
            </a:r>
          </a:p>
          <a:p>
            <a:pPr lvl="1">
              <a:lnSpc>
                <a:spcPct val="90000"/>
              </a:lnSpc>
            </a:pPr>
            <a:r>
              <a:rPr lang="en-US" altLang="en-US"/>
              <a:t>Need to compare registers and compute target early in the pipeline</a:t>
            </a:r>
          </a:p>
          <a:p>
            <a:pPr lvl="1">
              <a:lnSpc>
                <a:spcPct val="90000"/>
              </a:lnSpc>
            </a:pPr>
            <a:r>
              <a:rPr lang="en-US" altLang="en-US"/>
              <a:t>Add hardware to do it in ID stage</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589080" y="5663160"/>
              <a:ext cx="331200" cy="151560"/>
            </p14:xfrm>
          </p:contentPart>
        </mc:Choice>
        <mc:Fallback>
          <p:pic>
            <p:nvPicPr>
              <p:cNvPr id="3" name="Ink 2"/>
              <p:cNvPicPr/>
              <p:nvPr/>
            </p:nvPicPr>
            <p:blipFill>
              <a:blip r:embed="rId3"/>
              <a:stretch>
                <a:fillRect/>
              </a:stretch>
            </p:blipFill>
            <p:spPr>
              <a:xfrm>
                <a:off x="6579720" y="5653800"/>
                <a:ext cx="349920" cy="170280"/>
              </a:xfrm>
              <a:prstGeom prst="rect">
                <a:avLst/>
              </a:prstGeom>
            </p:spPr>
          </p:pic>
        </mc:Fallback>
      </mc:AlternateContent>
    </p:spTree>
    <p:extLst>
      <p:ext uri="{BB962C8B-B14F-4D97-AF65-F5344CB8AC3E}">
        <p14:creationId xmlns:p14="http://schemas.microsoft.com/office/powerpoint/2010/main" val="1226954696"/>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50">
            <a:extLst>
              <a:ext uri="{FF2B5EF4-FFF2-40B4-BE49-F238E27FC236}">
                <a16:creationId xmlns:a16="http://schemas.microsoft.com/office/drawing/2014/main" id="{7616A7D8-1444-59C9-9350-7347C453D9F1}"/>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When are branches resolved?</a:t>
            </a:r>
          </a:p>
        </p:txBody>
      </p:sp>
      <p:sp>
        <p:nvSpPr>
          <p:cNvPr id="5" name="Rectangle 2051">
            <a:extLst>
              <a:ext uri="{FF2B5EF4-FFF2-40B4-BE49-F238E27FC236}">
                <a16:creationId xmlns:a16="http://schemas.microsoft.com/office/drawing/2014/main" id="{160EB4F7-DF6D-800C-B818-637B527B3048}"/>
              </a:ext>
            </a:extLst>
          </p:cNvPr>
          <p:cNvSpPr>
            <a:spLocks noChangeArrowheads="1"/>
          </p:cNvSpPr>
          <p:nvPr/>
        </p:nvSpPr>
        <p:spPr bwMode="auto">
          <a:xfrm>
            <a:off x="534988" y="1270991"/>
            <a:ext cx="18907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kumimoji="0" lang="en-US" altLang="en-US" sz="1400" b="1">
                <a:solidFill>
                  <a:schemeClr val="tx2"/>
                </a:solidFill>
                <a:latin typeface="Times New Roman" panose="02020603050405020304" pitchFamily="18" charset="0"/>
              </a:rPr>
              <a:t>Instruction Fetch</a:t>
            </a:r>
          </a:p>
        </p:txBody>
      </p:sp>
      <p:sp>
        <p:nvSpPr>
          <p:cNvPr id="6" name="Rectangle 2052">
            <a:extLst>
              <a:ext uri="{FF2B5EF4-FFF2-40B4-BE49-F238E27FC236}">
                <a16:creationId xmlns:a16="http://schemas.microsoft.com/office/drawing/2014/main" id="{B34C5DA1-8F0D-B190-A5F2-2E9D2D454BA3}"/>
              </a:ext>
            </a:extLst>
          </p:cNvPr>
          <p:cNvSpPr>
            <a:spLocks noChangeArrowheads="1"/>
          </p:cNvSpPr>
          <p:nvPr/>
        </p:nvSpPr>
        <p:spPr bwMode="auto">
          <a:xfrm>
            <a:off x="2330450" y="1263054"/>
            <a:ext cx="16287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kumimoji="0" lang="en-US" altLang="en-US" sz="1400" b="1">
                <a:solidFill>
                  <a:schemeClr val="tx2"/>
                </a:solidFill>
                <a:latin typeface="Times New Roman" panose="02020603050405020304" pitchFamily="18" charset="0"/>
              </a:rPr>
              <a:t>Instruction Decode</a:t>
            </a:r>
          </a:p>
        </p:txBody>
      </p:sp>
      <p:sp>
        <p:nvSpPr>
          <p:cNvPr id="7" name="Rectangle 2053">
            <a:extLst>
              <a:ext uri="{FF2B5EF4-FFF2-40B4-BE49-F238E27FC236}">
                <a16:creationId xmlns:a16="http://schemas.microsoft.com/office/drawing/2014/main" id="{D4A6BB02-2123-C007-ADDC-E11069533066}"/>
              </a:ext>
            </a:extLst>
          </p:cNvPr>
          <p:cNvSpPr>
            <a:spLocks noChangeArrowheads="1"/>
          </p:cNvSpPr>
          <p:nvPr/>
        </p:nvSpPr>
        <p:spPr bwMode="auto">
          <a:xfrm>
            <a:off x="4051300" y="1263054"/>
            <a:ext cx="17272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b="1">
                <a:solidFill>
                  <a:schemeClr val="tx2"/>
                </a:solidFill>
                <a:latin typeface="Times New Roman" panose="02020603050405020304" pitchFamily="18" charset="0"/>
              </a:rPr>
              <a:t>Execute/</a:t>
            </a:r>
          </a:p>
          <a:p>
            <a:pPr>
              <a:spcBef>
                <a:spcPct val="0"/>
              </a:spcBef>
              <a:buFontTx/>
              <a:buNone/>
            </a:pPr>
            <a:r>
              <a:rPr kumimoji="0" lang="en-US" altLang="en-US" sz="1400" b="1">
                <a:solidFill>
                  <a:schemeClr val="tx2"/>
                </a:solidFill>
                <a:latin typeface="Times New Roman" panose="02020603050405020304" pitchFamily="18" charset="0"/>
              </a:rPr>
              <a:t>Address Calculation</a:t>
            </a:r>
          </a:p>
        </p:txBody>
      </p:sp>
      <p:sp>
        <p:nvSpPr>
          <p:cNvPr id="8" name="Rectangle 2054">
            <a:extLst>
              <a:ext uri="{FF2B5EF4-FFF2-40B4-BE49-F238E27FC236}">
                <a16:creationId xmlns:a16="http://schemas.microsoft.com/office/drawing/2014/main" id="{ED94214E-53FA-85E2-BE77-ACA0DA70AB6A}"/>
              </a:ext>
            </a:extLst>
          </p:cNvPr>
          <p:cNvSpPr>
            <a:spLocks noChangeArrowheads="1"/>
          </p:cNvSpPr>
          <p:nvPr/>
        </p:nvSpPr>
        <p:spPr bwMode="auto">
          <a:xfrm>
            <a:off x="6137275" y="1263054"/>
            <a:ext cx="13843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b="1">
                <a:solidFill>
                  <a:schemeClr val="tx2"/>
                </a:solidFill>
                <a:latin typeface="Times New Roman" panose="02020603050405020304" pitchFamily="18" charset="0"/>
              </a:rPr>
              <a:t>Memory Access</a:t>
            </a:r>
          </a:p>
        </p:txBody>
      </p:sp>
      <p:sp>
        <p:nvSpPr>
          <p:cNvPr id="9" name="Rectangle 2055">
            <a:extLst>
              <a:ext uri="{FF2B5EF4-FFF2-40B4-BE49-F238E27FC236}">
                <a16:creationId xmlns:a16="http://schemas.microsoft.com/office/drawing/2014/main" id="{4835D709-CCDB-2768-5BB7-EFD22F2D776F}"/>
              </a:ext>
            </a:extLst>
          </p:cNvPr>
          <p:cNvSpPr>
            <a:spLocks noChangeArrowheads="1"/>
          </p:cNvSpPr>
          <p:nvPr/>
        </p:nvSpPr>
        <p:spPr bwMode="auto">
          <a:xfrm>
            <a:off x="7880350" y="1263054"/>
            <a:ext cx="1055688"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b="1">
                <a:solidFill>
                  <a:schemeClr val="tx2"/>
                </a:solidFill>
                <a:latin typeface="Times New Roman" panose="02020603050405020304" pitchFamily="18" charset="0"/>
              </a:rPr>
              <a:t>Write Back</a:t>
            </a:r>
          </a:p>
        </p:txBody>
      </p:sp>
      <p:pic>
        <p:nvPicPr>
          <p:cNvPr id="10" name="Picture 2056">
            <a:extLst>
              <a:ext uri="{FF2B5EF4-FFF2-40B4-BE49-F238E27FC236}">
                <a16:creationId xmlns:a16="http://schemas.microsoft.com/office/drawing/2014/main" id="{2C2585C5-3F9A-173D-53FC-E1F7E1DB14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 y="1594841"/>
            <a:ext cx="8077200" cy="43338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2058">
            <a:extLst>
              <a:ext uri="{FF2B5EF4-FFF2-40B4-BE49-F238E27FC236}">
                <a16:creationId xmlns:a16="http://schemas.microsoft.com/office/drawing/2014/main" id="{74FB73BA-A6E1-E8F1-3F17-C64E22BB489D}"/>
              </a:ext>
            </a:extLst>
          </p:cNvPr>
          <p:cNvSpPr txBox="1">
            <a:spLocks noChangeArrowheads="1"/>
          </p:cNvSpPr>
          <p:nvPr/>
        </p:nvSpPr>
        <p:spPr bwMode="auto">
          <a:xfrm>
            <a:off x="125836" y="5917604"/>
            <a:ext cx="120661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Tx/>
              <a:buNone/>
            </a:pPr>
            <a:r>
              <a:rPr lang="en-US" altLang="en-US" sz="2400"/>
              <a:t>Branch target address is put in PC during  Mem stage. </a:t>
            </a:r>
          </a:p>
        </p:txBody>
      </p:sp>
    </p:spTree>
    <p:extLst>
      <p:ext uri="{BB962C8B-B14F-4D97-AF65-F5344CB8AC3E}">
        <p14:creationId xmlns:p14="http://schemas.microsoft.com/office/powerpoint/2010/main" val="1756505247"/>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56C79C0-8119-E342-8362-D72C44536C4E}"/>
              </a:ext>
            </a:extLst>
          </p:cNvPr>
          <p:cNvSpPr>
            <a:spLocks noGrp="1" noChangeArrowheads="1"/>
          </p:cNvSpPr>
          <p:nvPr>
            <p:ph sz="quarter" idx="10"/>
          </p:nvPr>
        </p:nvSpPr>
        <p:spPr>
          <a:xfrm>
            <a:off x="406400" y="152400"/>
            <a:ext cx="8432800" cy="1143000"/>
          </a:xfrm>
        </p:spPr>
        <p:txBody>
          <a:bodyPr/>
          <a:lstStyle/>
          <a:p>
            <a:pPr eaLnBrk="1" hangingPunct="1"/>
            <a:r>
              <a:rPr lang="en-US" altLang="en-US"/>
              <a:t>Stall on Branch</a:t>
            </a:r>
            <a:endParaRPr lang="en-AU" altLang="en-US"/>
          </a:p>
        </p:txBody>
      </p:sp>
      <p:pic>
        <p:nvPicPr>
          <p:cNvPr id="4" name="Picture 6" descr="f04-31-P374493">
            <a:extLst>
              <a:ext uri="{FF2B5EF4-FFF2-40B4-BE49-F238E27FC236}">
                <a16:creationId xmlns:a16="http://schemas.microsoft.com/office/drawing/2014/main" id="{09433D8E-D984-6670-760C-C9EC0A62C8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4100" y="3322521"/>
            <a:ext cx="6042025"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47AEE6DE-31BA-039E-6A6D-FCA687CCAAB1}"/>
              </a:ext>
            </a:extLst>
          </p:cNvPr>
          <p:cNvSpPr txBox="1">
            <a:spLocks noChangeArrowheads="1"/>
          </p:cNvSpPr>
          <p:nvPr/>
        </p:nvSpPr>
        <p:spPr>
          <a:xfrm>
            <a:off x="406400" y="1595321"/>
            <a:ext cx="8270875" cy="130651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Wait until branch outcome determined before fetching next instruction</a:t>
            </a:r>
            <a:endParaRPr lang="en-AU" altLang="en-US"/>
          </a:p>
        </p:txBody>
      </p:sp>
    </p:spTree>
    <p:extLst>
      <p:ext uri="{BB962C8B-B14F-4D97-AF65-F5344CB8AC3E}">
        <p14:creationId xmlns:p14="http://schemas.microsoft.com/office/powerpoint/2010/main" val="330246770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CPU Time</a:t>
            </a:r>
            <a:endParaRPr lang="en-IN"/>
          </a:p>
        </p:txBody>
      </p:sp>
      <p:graphicFrame>
        <p:nvGraphicFramePr>
          <p:cNvPr id="4" name="Object 4">
            <a:extLst>
              <a:ext uri="{FF2B5EF4-FFF2-40B4-BE49-F238E27FC236}">
                <a16:creationId xmlns:a16="http://schemas.microsoft.com/office/drawing/2014/main" id="{16F4FC9C-A494-2E73-5F62-5791EFF39DE4}"/>
              </a:ext>
            </a:extLst>
          </p:cNvPr>
          <p:cNvGraphicFramePr>
            <a:graphicFrameLocks noGrp="1" noChangeAspect="1"/>
          </p:cNvGraphicFramePr>
          <p:nvPr>
            <p:ph idx="1"/>
          </p:nvPr>
        </p:nvGraphicFramePr>
        <p:xfrm>
          <a:off x="522971" y="1581040"/>
          <a:ext cx="4761159" cy="927267"/>
        </p:xfrm>
        <a:graphic>
          <a:graphicData uri="http://schemas.openxmlformats.org/presentationml/2006/ole">
            <mc:AlternateContent xmlns:mc="http://schemas.openxmlformats.org/markup-compatibility/2006">
              <mc:Choice xmlns:v="urn:schemas-microsoft-com:vml" Requires="v">
                <p:oleObj name="Equation" r:id="rId2" imgW="3390900" imgH="660400" progId="Equation.3">
                  <p:embed/>
                </p:oleObj>
              </mc:Choice>
              <mc:Fallback>
                <p:oleObj name="Equation" r:id="rId2" imgW="3390900" imgH="6604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522971" y="1581040"/>
                        <a:ext cx="4761159" cy="927267"/>
                      </a:xfrm>
                      <a:prstGeom prst="rect">
                        <a:avLst/>
                      </a:prstGeom>
                      <a:solidFill>
                        <a:schemeClr val="folHlink"/>
                      </a:solidFill>
                      <a:ln>
                        <a:noFill/>
                      </a:ln>
                      <a:effectLst/>
                    </p:spPr>
                  </p:pic>
                </p:oleObj>
              </mc:Fallback>
            </mc:AlternateContent>
          </a:graphicData>
        </a:graphic>
      </p:graphicFrame>
      <p:sp>
        <p:nvSpPr>
          <p:cNvPr id="5" name="Rectangle 3">
            <a:extLst>
              <a:ext uri="{FF2B5EF4-FFF2-40B4-BE49-F238E27FC236}">
                <a16:creationId xmlns:a16="http://schemas.microsoft.com/office/drawing/2014/main" id="{B7F6CA61-B0D8-4C8E-5E7E-F5C3D3A77EB6}"/>
              </a:ext>
            </a:extLst>
          </p:cNvPr>
          <p:cNvSpPr txBox="1">
            <a:spLocks noChangeArrowheads="1"/>
          </p:cNvSpPr>
          <p:nvPr/>
        </p:nvSpPr>
        <p:spPr>
          <a:xfrm>
            <a:off x="487362" y="2859568"/>
            <a:ext cx="8270875" cy="3268663"/>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Performance improved by</a:t>
            </a:r>
          </a:p>
          <a:p>
            <a:pPr lvl="1"/>
            <a:r>
              <a:rPr lang="en-US" altLang="en-US"/>
              <a:t>Reducing number of clock cycles</a:t>
            </a:r>
          </a:p>
          <a:p>
            <a:pPr lvl="1"/>
            <a:r>
              <a:rPr lang="en-US" altLang="en-US"/>
              <a:t>Increasing clock rate</a:t>
            </a:r>
          </a:p>
          <a:p>
            <a:pPr lvl="1"/>
            <a:r>
              <a:rPr lang="en-US" altLang="en-US"/>
              <a:t>Hardware designer must often trade off clock rate against cycle count</a:t>
            </a:r>
            <a:endParaRPr lang="en-AU" altLang="en-US"/>
          </a:p>
        </p:txBody>
      </p:sp>
    </p:spTree>
    <p:extLst>
      <p:ext uri="{BB962C8B-B14F-4D97-AF65-F5344CB8AC3E}">
        <p14:creationId xmlns:p14="http://schemas.microsoft.com/office/powerpoint/2010/main" val="656183393"/>
      </p:ext>
    </p:extLst>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3459F32-2FF8-BE87-6167-CE1E20B4F548}"/>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Stalling for Branch Hazards</a:t>
            </a:r>
          </a:p>
        </p:txBody>
      </p:sp>
      <p:sp>
        <p:nvSpPr>
          <p:cNvPr id="4" name="Rectangle 3">
            <a:extLst>
              <a:ext uri="{FF2B5EF4-FFF2-40B4-BE49-F238E27FC236}">
                <a16:creationId xmlns:a16="http://schemas.microsoft.com/office/drawing/2014/main" id="{E09FE13F-EA0E-CA2B-CD19-A050F161B081}"/>
              </a:ext>
            </a:extLst>
          </p:cNvPr>
          <p:cNvSpPr>
            <a:spLocks noChangeArrowheads="1"/>
          </p:cNvSpPr>
          <p:nvPr/>
        </p:nvSpPr>
        <p:spPr bwMode="auto">
          <a:xfrm>
            <a:off x="526250" y="2195513"/>
            <a:ext cx="143033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beq $4, $0, there</a:t>
            </a:r>
          </a:p>
        </p:txBody>
      </p:sp>
      <p:sp>
        <p:nvSpPr>
          <p:cNvPr id="5" name="Rectangle 4">
            <a:extLst>
              <a:ext uri="{FF2B5EF4-FFF2-40B4-BE49-F238E27FC236}">
                <a16:creationId xmlns:a16="http://schemas.microsoft.com/office/drawing/2014/main" id="{C22A4C73-E123-CC7A-979A-9AC6AB146490}"/>
              </a:ext>
            </a:extLst>
          </p:cNvPr>
          <p:cNvSpPr>
            <a:spLocks noChangeArrowheads="1"/>
          </p:cNvSpPr>
          <p:nvPr/>
        </p:nvSpPr>
        <p:spPr bwMode="auto">
          <a:xfrm>
            <a:off x="526250" y="2905125"/>
            <a:ext cx="13112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and $12, $2, $5</a:t>
            </a:r>
          </a:p>
        </p:txBody>
      </p:sp>
      <p:sp>
        <p:nvSpPr>
          <p:cNvPr id="6" name="Rectangle 5">
            <a:extLst>
              <a:ext uri="{FF2B5EF4-FFF2-40B4-BE49-F238E27FC236}">
                <a16:creationId xmlns:a16="http://schemas.microsoft.com/office/drawing/2014/main" id="{FF6B95B5-DBF6-0F88-D87E-2A972E612484}"/>
              </a:ext>
            </a:extLst>
          </p:cNvPr>
          <p:cNvSpPr>
            <a:spLocks noChangeArrowheads="1"/>
          </p:cNvSpPr>
          <p:nvPr/>
        </p:nvSpPr>
        <p:spPr bwMode="auto">
          <a:xfrm>
            <a:off x="526250" y="3551238"/>
            <a:ext cx="5270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or ...</a:t>
            </a:r>
          </a:p>
        </p:txBody>
      </p:sp>
      <p:sp>
        <p:nvSpPr>
          <p:cNvPr id="7" name="Rectangle 6">
            <a:extLst>
              <a:ext uri="{FF2B5EF4-FFF2-40B4-BE49-F238E27FC236}">
                <a16:creationId xmlns:a16="http://schemas.microsoft.com/office/drawing/2014/main" id="{CCA990EB-CF90-348E-E4A7-F1E2FA3D0622}"/>
              </a:ext>
            </a:extLst>
          </p:cNvPr>
          <p:cNvSpPr>
            <a:spLocks noChangeArrowheads="1"/>
          </p:cNvSpPr>
          <p:nvPr/>
        </p:nvSpPr>
        <p:spPr bwMode="auto">
          <a:xfrm>
            <a:off x="526250" y="4260850"/>
            <a:ext cx="6445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add ...</a:t>
            </a:r>
          </a:p>
        </p:txBody>
      </p:sp>
      <p:sp>
        <p:nvSpPr>
          <p:cNvPr id="8" name="Rectangle 7">
            <a:extLst>
              <a:ext uri="{FF2B5EF4-FFF2-40B4-BE49-F238E27FC236}">
                <a16:creationId xmlns:a16="http://schemas.microsoft.com/office/drawing/2014/main" id="{BD324B02-E263-BB1D-55B9-66D756F76901}"/>
              </a:ext>
            </a:extLst>
          </p:cNvPr>
          <p:cNvSpPr>
            <a:spLocks noChangeArrowheads="1"/>
          </p:cNvSpPr>
          <p:nvPr/>
        </p:nvSpPr>
        <p:spPr bwMode="auto">
          <a:xfrm>
            <a:off x="526250" y="4972050"/>
            <a:ext cx="5572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sw ...</a:t>
            </a:r>
          </a:p>
        </p:txBody>
      </p:sp>
      <p:sp>
        <p:nvSpPr>
          <p:cNvPr id="9" name="Rectangle 8">
            <a:extLst>
              <a:ext uri="{FF2B5EF4-FFF2-40B4-BE49-F238E27FC236}">
                <a16:creationId xmlns:a16="http://schemas.microsoft.com/office/drawing/2014/main" id="{8F81C90A-EC53-A37E-26F2-53013EA13A55}"/>
              </a:ext>
            </a:extLst>
          </p:cNvPr>
          <p:cNvSpPr>
            <a:spLocks noChangeArrowheads="1"/>
          </p:cNvSpPr>
          <p:nvPr/>
        </p:nvSpPr>
        <p:spPr bwMode="auto">
          <a:xfrm>
            <a:off x="4934737" y="2789238"/>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10" name="Rectangle 9">
            <a:extLst>
              <a:ext uri="{FF2B5EF4-FFF2-40B4-BE49-F238E27FC236}">
                <a16:creationId xmlns:a16="http://schemas.microsoft.com/office/drawing/2014/main" id="{1C2A3F18-CDDC-CDB7-F51B-58EA67856827}"/>
              </a:ext>
            </a:extLst>
          </p:cNvPr>
          <p:cNvSpPr>
            <a:spLocks noChangeArrowheads="1"/>
          </p:cNvSpPr>
          <p:nvPr/>
        </p:nvSpPr>
        <p:spPr bwMode="auto">
          <a:xfrm>
            <a:off x="5768175" y="2789238"/>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11" name="Group 10">
            <a:extLst>
              <a:ext uri="{FF2B5EF4-FFF2-40B4-BE49-F238E27FC236}">
                <a16:creationId xmlns:a16="http://schemas.microsoft.com/office/drawing/2014/main" id="{5D14B638-A2D3-02DB-0439-0D5AA4397B2A}"/>
              </a:ext>
            </a:extLst>
          </p:cNvPr>
          <p:cNvGrpSpPr/>
          <p:nvPr/>
        </p:nvGrpSpPr>
        <p:grpSpPr>
          <a:xfrm>
            <a:off x="6433337" y="2716213"/>
            <a:ext cx="431800" cy="657225"/>
            <a:chOff x="3746" y="1711"/>
            <a:chExt cx="272" cy="414"/>
          </a:xfrm>
        </p:grpSpPr>
        <p:grpSp>
          <p:nvGrpSpPr>
            <p:cNvPr id="12" name="Group 11">
              <a:extLst>
                <a:ext uri="{FF2B5EF4-FFF2-40B4-BE49-F238E27FC236}">
                  <a16:creationId xmlns:a16="http://schemas.microsoft.com/office/drawing/2014/main" id="{FCF30688-6D38-35FC-B8BF-BA4328DBF81B}"/>
                </a:ext>
              </a:extLst>
            </p:cNvPr>
            <p:cNvGrpSpPr/>
            <p:nvPr/>
          </p:nvGrpSpPr>
          <p:grpSpPr>
            <a:xfrm>
              <a:off x="3807" y="1711"/>
              <a:ext cx="211" cy="414"/>
              <a:chOff x="3807" y="1711"/>
              <a:chExt cx="211" cy="414"/>
            </a:xfrm>
          </p:grpSpPr>
          <p:sp>
            <p:nvSpPr>
              <p:cNvPr id="14" name="Line 12">
                <a:extLst>
                  <a:ext uri="{FF2B5EF4-FFF2-40B4-BE49-F238E27FC236}">
                    <a16:creationId xmlns:a16="http://schemas.microsoft.com/office/drawing/2014/main" id="{E629EE4B-2619-79F6-CBFB-5DC94F2B18A3}"/>
                  </a:ext>
                </a:extLst>
              </p:cNvPr>
              <p:cNvSpPr>
                <a:spLocks noChangeShapeType="1"/>
              </p:cNvSpPr>
              <p:nvPr/>
            </p:nvSpPr>
            <p:spPr bwMode="auto">
              <a:xfrm flipH="1">
                <a:off x="3807" y="1711"/>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Line 13">
                <a:extLst>
                  <a:ext uri="{FF2B5EF4-FFF2-40B4-BE49-F238E27FC236}">
                    <a16:creationId xmlns:a16="http://schemas.microsoft.com/office/drawing/2014/main" id="{C889FE8A-95F7-7C10-21AB-6B2B24E010A6}"/>
                  </a:ext>
                </a:extLst>
              </p:cNvPr>
              <p:cNvSpPr>
                <a:spLocks noChangeShapeType="1"/>
              </p:cNvSpPr>
              <p:nvPr/>
            </p:nvSpPr>
            <p:spPr bwMode="auto">
              <a:xfrm>
                <a:off x="3807" y="1711"/>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Line 14">
                <a:extLst>
                  <a:ext uri="{FF2B5EF4-FFF2-40B4-BE49-F238E27FC236}">
                    <a16:creationId xmlns:a16="http://schemas.microsoft.com/office/drawing/2014/main" id="{5DCD5D58-D59C-8B41-CC92-E0BAB6B42A2E}"/>
                  </a:ext>
                </a:extLst>
              </p:cNvPr>
              <p:cNvSpPr>
                <a:spLocks noChangeShapeType="1"/>
              </p:cNvSpPr>
              <p:nvPr/>
            </p:nvSpPr>
            <p:spPr bwMode="auto">
              <a:xfrm>
                <a:off x="3807" y="1859"/>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15">
                <a:extLst>
                  <a:ext uri="{FF2B5EF4-FFF2-40B4-BE49-F238E27FC236}">
                    <a16:creationId xmlns:a16="http://schemas.microsoft.com/office/drawing/2014/main" id="{A80B6A73-BED1-0CA1-E882-8953ADA01F2A}"/>
                  </a:ext>
                </a:extLst>
              </p:cNvPr>
              <p:cNvSpPr>
                <a:spLocks noChangeShapeType="1"/>
              </p:cNvSpPr>
              <p:nvPr/>
            </p:nvSpPr>
            <p:spPr bwMode="auto">
              <a:xfrm flipH="1">
                <a:off x="3807" y="1918"/>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16">
                <a:extLst>
                  <a:ext uri="{FF2B5EF4-FFF2-40B4-BE49-F238E27FC236}">
                    <a16:creationId xmlns:a16="http://schemas.microsoft.com/office/drawing/2014/main" id="{1871D104-BE0C-E93E-0B98-BEC069ACA82F}"/>
                  </a:ext>
                </a:extLst>
              </p:cNvPr>
              <p:cNvSpPr>
                <a:spLocks noChangeShapeType="1"/>
              </p:cNvSpPr>
              <p:nvPr/>
            </p:nvSpPr>
            <p:spPr bwMode="auto">
              <a:xfrm flipH="1">
                <a:off x="3807" y="1977"/>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17">
                <a:extLst>
                  <a:ext uri="{FF2B5EF4-FFF2-40B4-BE49-F238E27FC236}">
                    <a16:creationId xmlns:a16="http://schemas.microsoft.com/office/drawing/2014/main" id="{7B33CC80-8652-2052-14C9-3AEA0EDCE45A}"/>
                  </a:ext>
                </a:extLst>
              </p:cNvPr>
              <p:cNvSpPr>
                <a:spLocks noChangeShapeType="1"/>
              </p:cNvSpPr>
              <p:nvPr/>
            </p:nvSpPr>
            <p:spPr bwMode="auto">
              <a:xfrm flipV="1">
                <a:off x="3807" y="1977"/>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18">
                <a:extLst>
                  <a:ext uri="{FF2B5EF4-FFF2-40B4-BE49-F238E27FC236}">
                    <a16:creationId xmlns:a16="http://schemas.microsoft.com/office/drawing/2014/main" id="{81EB50B2-23EF-A289-12EB-01035BFD6033}"/>
                  </a:ext>
                </a:extLst>
              </p:cNvPr>
              <p:cNvSpPr>
                <a:spLocks noChangeShapeType="1"/>
              </p:cNvSpPr>
              <p:nvPr/>
            </p:nvSpPr>
            <p:spPr bwMode="auto">
              <a:xfrm flipH="1">
                <a:off x="4018" y="1859"/>
                <a:ext cx="0" cy="11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3" name="Rectangle 19">
              <a:extLst>
                <a:ext uri="{FF2B5EF4-FFF2-40B4-BE49-F238E27FC236}">
                  <a16:creationId xmlns:a16="http://schemas.microsoft.com/office/drawing/2014/main" id="{BE1D97C3-4F0D-A8A5-5C00-F67517DC056F}"/>
                </a:ext>
              </a:extLst>
            </p:cNvPr>
            <p:cNvSpPr>
              <a:spLocks noChangeArrowheads="1"/>
            </p:cNvSpPr>
            <p:nvPr/>
          </p:nvSpPr>
          <p:spPr bwMode="auto">
            <a:xfrm rot="5400000">
              <a:off x="3742" y="1789"/>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21" name="Rectangle 20">
            <a:extLst>
              <a:ext uri="{FF2B5EF4-FFF2-40B4-BE49-F238E27FC236}">
                <a16:creationId xmlns:a16="http://schemas.microsoft.com/office/drawing/2014/main" id="{20088EB1-D161-F20D-42B2-30CFFF6C65B9}"/>
              </a:ext>
            </a:extLst>
          </p:cNvPr>
          <p:cNvSpPr>
            <a:spLocks noChangeArrowheads="1"/>
          </p:cNvSpPr>
          <p:nvPr/>
        </p:nvSpPr>
        <p:spPr bwMode="auto">
          <a:xfrm>
            <a:off x="7222325" y="2789238"/>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22" name="Rectangle 21">
            <a:extLst>
              <a:ext uri="{FF2B5EF4-FFF2-40B4-BE49-F238E27FC236}">
                <a16:creationId xmlns:a16="http://schemas.microsoft.com/office/drawing/2014/main" id="{88821966-F6E6-0B07-A2F5-9F3429200C2F}"/>
              </a:ext>
            </a:extLst>
          </p:cNvPr>
          <p:cNvSpPr>
            <a:spLocks noChangeArrowheads="1"/>
          </p:cNvSpPr>
          <p:nvPr/>
        </p:nvSpPr>
        <p:spPr bwMode="auto">
          <a:xfrm>
            <a:off x="8035125" y="2789238"/>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23" name="Line 22">
            <a:extLst>
              <a:ext uri="{FF2B5EF4-FFF2-40B4-BE49-F238E27FC236}">
                <a16:creationId xmlns:a16="http://schemas.microsoft.com/office/drawing/2014/main" id="{B64DE71D-69F9-078C-16DA-8E74677D57BD}"/>
              </a:ext>
            </a:extLst>
          </p:cNvPr>
          <p:cNvSpPr>
            <a:spLocks noChangeShapeType="1"/>
          </p:cNvSpPr>
          <p:nvPr/>
        </p:nvSpPr>
        <p:spPr bwMode="auto">
          <a:xfrm>
            <a:off x="6168225" y="2847975"/>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4" name="Line 23">
            <a:extLst>
              <a:ext uri="{FF2B5EF4-FFF2-40B4-BE49-F238E27FC236}">
                <a16:creationId xmlns:a16="http://schemas.microsoft.com/office/drawing/2014/main" id="{B08EAEAA-A92A-E469-4FA4-2E5A6B30E7C6}"/>
              </a:ext>
            </a:extLst>
          </p:cNvPr>
          <p:cNvSpPr>
            <a:spLocks noChangeShapeType="1"/>
          </p:cNvSpPr>
          <p:nvPr/>
        </p:nvSpPr>
        <p:spPr bwMode="auto">
          <a:xfrm>
            <a:off x="6168225" y="3176588"/>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5" name="Line 24">
            <a:extLst>
              <a:ext uri="{FF2B5EF4-FFF2-40B4-BE49-F238E27FC236}">
                <a16:creationId xmlns:a16="http://schemas.microsoft.com/office/drawing/2014/main" id="{E05D5AA3-0C53-3C6C-FB7E-E43583DBA4F3}"/>
              </a:ext>
            </a:extLst>
          </p:cNvPr>
          <p:cNvSpPr>
            <a:spLocks noChangeShapeType="1"/>
          </p:cNvSpPr>
          <p:nvPr/>
        </p:nvSpPr>
        <p:spPr bwMode="auto">
          <a:xfrm>
            <a:off x="6866725" y="3051175"/>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6" name="Line 25">
            <a:extLst>
              <a:ext uri="{FF2B5EF4-FFF2-40B4-BE49-F238E27FC236}">
                <a16:creationId xmlns:a16="http://schemas.microsoft.com/office/drawing/2014/main" id="{FA97BB0C-6D1D-B512-EA00-0A7416E3E77D}"/>
              </a:ext>
            </a:extLst>
          </p:cNvPr>
          <p:cNvSpPr>
            <a:spLocks noChangeShapeType="1"/>
          </p:cNvSpPr>
          <p:nvPr/>
        </p:nvSpPr>
        <p:spPr bwMode="auto">
          <a:xfrm>
            <a:off x="7623962" y="3044825"/>
            <a:ext cx="4048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7" name="Rectangle 26">
            <a:extLst>
              <a:ext uri="{FF2B5EF4-FFF2-40B4-BE49-F238E27FC236}">
                <a16:creationId xmlns:a16="http://schemas.microsoft.com/office/drawing/2014/main" id="{4354F38D-0928-0B49-C67C-973F7F815B39}"/>
              </a:ext>
            </a:extLst>
          </p:cNvPr>
          <p:cNvSpPr>
            <a:spLocks noChangeArrowheads="1"/>
          </p:cNvSpPr>
          <p:nvPr/>
        </p:nvSpPr>
        <p:spPr bwMode="auto">
          <a:xfrm>
            <a:off x="7279475" y="4824413"/>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28" name="Rectangle 27">
            <a:extLst>
              <a:ext uri="{FF2B5EF4-FFF2-40B4-BE49-F238E27FC236}">
                <a16:creationId xmlns:a16="http://schemas.microsoft.com/office/drawing/2014/main" id="{D82F9787-C499-25FD-2422-36779CD98700}"/>
              </a:ext>
            </a:extLst>
          </p:cNvPr>
          <p:cNvSpPr>
            <a:spLocks noChangeArrowheads="1"/>
          </p:cNvSpPr>
          <p:nvPr/>
        </p:nvSpPr>
        <p:spPr bwMode="auto">
          <a:xfrm>
            <a:off x="8035125" y="4824413"/>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29" name="Group 28">
            <a:extLst>
              <a:ext uri="{FF2B5EF4-FFF2-40B4-BE49-F238E27FC236}">
                <a16:creationId xmlns:a16="http://schemas.microsoft.com/office/drawing/2014/main" id="{443B1847-E81D-2E6D-97C5-C287FB7E7196}"/>
              </a:ext>
            </a:extLst>
          </p:cNvPr>
          <p:cNvGrpSpPr/>
          <p:nvPr/>
        </p:nvGrpSpPr>
        <p:grpSpPr>
          <a:xfrm>
            <a:off x="8798712" y="4752975"/>
            <a:ext cx="334963" cy="657225"/>
            <a:chOff x="5236" y="2994"/>
            <a:chExt cx="211" cy="414"/>
          </a:xfrm>
        </p:grpSpPr>
        <p:sp>
          <p:nvSpPr>
            <p:cNvPr id="30" name="Line 29">
              <a:extLst>
                <a:ext uri="{FF2B5EF4-FFF2-40B4-BE49-F238E27FC236}">
                  <a16:creationId xmlns:a16="http://schemas.microsoft.com/office/drawing/2014/main" id="{3C74A682-19B4-AD8A-A78E-7E86F9D1FB92}"/>
                </a:ext>
              </a:extLst>
            </p:cNvPr>
            <p:cNvSpPr>
              <a:spLocks noChangeShapeType="1"/>
            </p:cNvSpPr>
            <p:nvPr/>
          </p:nvSpPr>
          <p:spPr bwMode="auto">
            <a:xfrm flipH="1">
              <a:off x="5236" y="2994"/>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Line 30">
              <a:extLst>
                <a:ext uri="{FF2B5EF4-FFF2-40B4-BE49-F238E27FC236}">
                  <a16:creationId xmlns:a16="http://schemas.microsoft.com/office/drawing/2014/main" id="{0AAAD321-2153-F348-84CC-708701CD3530}"/>
                </a:ext>
              </a:extLst>
            </p:cNvPr>
            <p:cNvSpPr>
              <a:spLocks noChangeShapeType="1"/>
            </p:cNvSpPr>
            <p:nvPr/>
          </p:nvSpPr>
          <p:spPr bwMode="auto">
            <a:xfrm>
              <a:off x="5236" y="2994"/>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Line 31">
              <a:extLst>
                <a:ext uri="{FF2B5EF4-FFF2-40B4-BE49-F238E27FC236}">
                  <a16:creationId xmlns:a16="http://schemas.microsoft.com/office/drawing/2014/main" id="{49239F52-CF64-6D0C-66E9-26478C7207D2}"/>
                </a:ext>
              </a:extLst>
            </p:cNvPr>
            <p:cNvSpPr>
              <a:spLocks noChangeShapeType="1"/>
            </p:cNvSpPr>
            <p:nvPr/>
          </p:nvSpPr>
          <p:spPr bwMode="auto">
            <a:xfrm>
              <a:off x="5236" y="3142"/>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Line 32">
              <a:extLst>
                <a:ext uri="{FF2B5EF4-FFF2-40B4-BE49-F238E27FC236}">
                  <a16:creationId xmlns:a16="http://schemas.microsoft.com/office/drawing/2014/main" id="{ABA034BE-EDA8-6486-9E34-8DC27D4C504D}"/>
                </a:ext>
              </a:extLst>
            </p:cNvPr>
            <p:cNvSpPr>
              <a:spLocks noChangeShapeType="1"/>
            </p:cNvSpPr>
            <p:nvPr/>
          </p:nvSpPr>
          <p:spPr bwMode="auto">
            <a:xfrm flipH="1">
              <a:off x="5236" y="3201"/>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Line 33">
              <a:extLst>
                <a:ext uri="{FF2B5EF4-FFF2-40B4-BE49-F238E27FC236}">
                  <a16:creationId xmlns:a16="http://schemas.microsoft.com/office/drawing/2014/main" id="{4EFADB07-5A91-0537-36B7-4FA5B8012F77}"/>
                </a:ext>
              </a:extLst>
            </p:cNvPr>
            <p:cNvSpPr>
              <a:spLocks noChangeShapeType="1"/>
            </p:cNvSpPr>
            <p:nvPr/>
          </p:nvSpPr>
          <p:spPr bwMode="auto">
            <a:xfrm flipH="1">
              <a:off x="5236" y="3261"/>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Line 34">
              <a:extLst>
                <a:ext uri="{FF2B5EF4-FFF2-40B4-BE49-F238E27FC236}">
                  <a16:creationId xmlns:a16="http://schemas.microsoft.com/office/drawing/2014/main" id="{07C06A34-3C0C-A730-CBD8-8CE35D183E31}"/>
                </a:ext>
              </a:extLst>
            </p:cNvPr>
            <p:cNvSpPr>
              <a:spLocks noChangeShapeType="1"/>
            </p:cNvSpPr>
            <p:nvPr/>
          </p:nvSpPr>
          <p:spPr bwMode="auto">
            <a:xfrm flipV="1">
              <a:off x="5236" y="3261"/>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6" name="Line 35">
              <a:extLst>
                <a:ext uri="{FF2B5EF4-FFF2-40B4-BE49-F238E27FC236}">
                  <a16:creationId xmlns:a16="http://schemas.microsoft.com/office/drawing/2014/main" id="{5704EF10-60AB-CD47-A2C5-2D0A218B3A81}"/>
                </a:ext>
              </a:extLst>
            </p:cNvPr>
            <p:cNvSpPr>
              <a:spLocks noChangeShapeType="1"/>
            </p:cNvSpPr>
            <p:nvPr/>
          </p:nvSpPr>
          <p:spPr bwMode="auto">
            <a:xfrm flipH="1">
              <a:off x="5447" y="3142"/>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7" name="Rectangle 36">
            <a:extLst>
              <a:ext uri="{FF2B5EF4-FFF2-40B4-BE49-F238E27FC236}">
                <a16:creationId xmlns:a16="http://schemas.microsoft.com/office/drawing/2014/main" id="{D254D31E-8E13-1355-CE68-0BBEEDAE1139}"/>
              </a:ext>
            </a:extLst>
          </p:cNvPr>
          <p:cNvSpPr>
            <a:spLocks noChangeArrowheads="1"/>
          </p:cNvSpPr>
          <p:nvPr/>
        </p:nvSpPr>
        <p:spPr bwMode="auto">
          <a:xfrm rot="5400000">
            <a:off x="8697112" y="4876800"/>
            <a:ext cx="3143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sp>
        <p:nvSpPr>
          <p:cNvPr id="38" name="Line 37">
            <a:extLst>
              <a:ext uri="{FF2B5EF4-FFF2-40B4-BE49-F238E27FC236}">
                <a16:creationId xmlns:a16="http://schemas.microsoft.com/office/drawing/2014/main" id="{22645272-B223-9BE6-3E80-00187E5317D3}"/>
              </a:ext>
            </a:extLst>
          </p:cNvPr>
          <p:cNvSpPr>
            <a:spLocks noChangeShapeType="1"/>
          </p:cNvSpPr>
          <p:nvPr/>
        </p:nvSpPr>
        <p:spPr bwMode="auto">
          <a:xfrm>
            <a:off x="7679525" y="5081588"/>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Line 38">
            <a:extLst>
              <a:ext uri="{FF2B5EF4-FFF2-40B4-BE49-F238E27FC236}">
                <a16:creationId xmlns:a16="http://schemas.microsoft.com/office/drawing/2014/main" id="{7EF8177E-9B29-BA8C-64CF-484B7AE62FB9}"/>
              </a:ext>
            </a:extLst>
          </p:cNvPr>
          <p:cNvSpPr>
            <a:spLocks noChangeShapeType="1"/>
          </p:cNvSpPr>
          <p:nvPr/>
        </p:nvSpPr>
        <p:spPr bwMode="auto">
          <a:xfrm>
            <a:off x="8436762" y="4884738"/>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 name="Line 39">
            <a:extLst>
              <a:ext uri="{FF2B5EF4-FFF2-40B4-BE49-F238E27FC236}">
                <a16:creationId xmlns:a16="http://schemas.microsoft.com/office/drawing/2014/main" id="{FB7D6839-9A1E-A108-660A-570D0BC0C7CF}"/>
              </a:ext>
            </a:extLst>
          </p:cNvPr>
          <p:cNvSpPr>
            <a:spLocks noChangeShapeType="1"/>
          </p:cNvSpPr>
          <p:nvPr/>
        </p:nvSpPr>
        <p:spPr bwMode="auto">
          <a:xfrm>
            <a:off x="8436762" y="5211763"/>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 name="Line 40">
            <a:extLst>
              <a:ext uri="{FF2B5EF4-FFF2-40B4-BE49-F238E27FC236}">
                <a16:creationId xmlns:a16="http://schemas.microsoft.com/office/drawing/2014/main" id="{68668AA8-0271-7B8B-421B-C758B855D872}"/>
              </a:ext>
            </a:extLst>
          </p:cNvPr>
          <p:cNvSpPr>
            <a:spLocks noChangeShapeType="1"/>
          </p:cNvSpPr>
          <p:nvPr/>
        </p:nvSpPr>
        <p:spPr bwMode="auto">
          <a:xfrm>
            <a:off x="9135262" y="5084763"/>
            <a:ext cx="3540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2" name="Rectangle 41">
            <a:extLst>
              <a:ext uri="{FF2B5EF4-FFF2-40B4-BE49-F238E27FC236}">
                <a16:creationId xmlns:a16="http://schemas.microsoft.com/office/drawing/2014/main" id="{E3A94E93-51E5-7623-E21D-2DB2E76D57F9}"/>
              </a:ext>
            </a:extLst>
          </p:cNvPr>
          <p:cNvSpPr>
            <a:spLocks noChangeArrowheads="1"/>
          </p:cNvSpPr>
          <p:nvPr/>
        </p:nvSpPr>
        <p:spPr bwMode="auto">
          <a:xfrm>
            <a:off x="6525412" y="4103688"/>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3" name="Rectangle 42">
            <a:extLst>
              <a:ext uri="{FF2B5EF4-FFF2-40B4-BE49-F238E27FC236}">
                <a16:creationId xmlns:a16="http://schemas.microsoft.com/office/drawing/2014/main" id="{6D0D33FC-DDAE-134C-F6AB-7134881E8A92}"/>
              </a:ext>
            </a:extLst>
          </p:cNvPr>
          <p:cNvSpPr>
            <a:spLocks noChangeArrowheads="1"/>
          </p:cNvSpPr>
          <p:nvPr/>
        </p:nvSpPr>
        <p:spPr bwMode="auto">
          <a:xfrm>
            <a:off x="7279475" y="4103688"/>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44" name="Group 43">
            <a:extLst>
              <a:ext uri="{FF2B5EF4-FFF2-40B4-BE49-F238E27FC236}">
                <a16:creationId xmlns:a16="http://schemas.microsoft.com/office/drawing/2014/main" id="{ADB12C64-6A40-0996-9770-154DA85AC100}"/>
              </a:ext>
            </a:extLst>
          </p:cNvPr>
          <p:cNvGrpSpPr/>
          <p:nvPr/>
        </p:nvGrpSpPr>
        <p:grpSpPr>
          <a:xfrm>
            <a:off x="7944637" y="4030663"/>
            <a:ext cx="431800" cy="657225"/>
            <a:chOff x="4698" y="2539"/>
            <a:chExt cx="272" cy="414"/>
          </a:xfrm>
        </p:grpSpPr>
        <p:grpSp>
          <p:nvGrpSpPr>
            <p:cNvPr id="45" name="Group 44">
              <a:extLst>
                <a:ext uri="{FF2B5EF4-FFF2-40B4-BE49-F238E27FC236}">
                  <a16:creationId xmlns:a16="http://schemas.microsoft.com/office/drawing/2014/main" id="{9DC2688B-DB3F-D87F-350F-5A75DA7801AB}"/>
                </a:ext>
              </a:extLst>
            </p:cNvPr>
            <p:cNvGrpSpPr/>
            <p:nvPr/>
          </p:nvGrpSpPr>
          <p:grpSpPr>
            <a:xfrm>
              <a:off x="4759" y="2539"/>
              <a:ext cx="211" cy="414"/>
              <a:chOff x="4759" y="2539"/>
              <a:chExt cx="211" cy="414"/>
            </a:xfrm>
          </p:grpSpPr>
          <p:sp>
            <p:nvSpPr>
              <p:cNvPr id="47" name="Line 45">
                <a:extLst>
                  <a:ext uri="{FF2B5EF4-FFF2-40B4-BE49-F238E27FC236}">
                    <a16:creationId xmlns:a16="http://schemas.microsoft.com/office/drawing/2014/main" id="{2032DBF5-3EE5-4944-5FF7-E05B002E9F79}"/>
                  </a:ext>
                </a:extLst>
              </p:cNvPr>
              <p:cNvSpPr>
                <a:spLocks noChangeShapeType="1"/>
              </p:cNvSpPr>
              <p:nvPr/>
            </p:nvSpPr>
            <p:spPr bwMode="auto">
              <a:xfrm flipH="1">
                <a:off x="4759" y="2539"/>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Line 46">
                <a:extLst>
                  <a:ext uri="{FF2B5EF4-FFF2-40B4-BE49-F238E27FC236}">
                    <a16:creationId xmlns:a16="http://schemas.microsoft.com/office/drawing/2014/main" id="{13C732C0-A5A6-B4B5-8AB1-00D655C77CC2}"/>
                  </a:ext>
                </a:extLst>
              </p:cNvPr>
              <p:cNvSpPr>
                <a:spLocks noChangeShapeType="1"/>
              </p:cNvSpPr>
              <p:nvPr/>
            </p:nvSpPr>
            <p:spPr bwMode="auto">
              <a:xfrm>
                <a:off x="4759" y="2539"/>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 name="Line 47">
                <a:extLst>
                  <a:ext uri="{FF2B5EF4-FFF2-40B4-BE49-F238E27FC236}">
                    <a16:creationId xmlns:a16="http://schemas.microsoft.com/office/drawing/2014/main" id="{98C90547-C5E7-90DB-FF5F-586A00CF34FE}"/>
                  </a:ext>
                </a:extLst>
              </p:cNvPr>
              <p:cNvSpPr>
                <a:spLocks noChangeShapeType="1"/>
              </p:cNvSpPr>
              <p:nvPr/>
            </p:nvSpPr>
            <p:spPr bwMode="auto">
              <a:xfrm>
                <a:off x="4759" y="2686"/>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 name="Line 48">
                <a:extLst>
                  <a:ext uri="{FF2B5EF4-FFF2-40B4-BE49-F238E27FC236}">
                    <a16:creationId xmlns:a16="http://schemas.microsoft.com/office/drawing/2014/main" id="{8DD8B61A-4935-ED01-F1CF-59543A53306D}"/>
                  </a:ext>
                </a:extLst>
              </p:cNvPr>
              <p:cNvSpPr>
                <a:spLocks noChangeShapeType="1"/>
              </p:cNvSpPr>
              <p:nvPr/>
            </p:nvSpPr>
            <p:spPr bwMode="auto">
              <a:xfrm flipH="1">
                <a:off x="4759" y="2746"/>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 name="Line 49">
                <a:extLst>
                  <a:ext uri="{FF2B5EF4-FFF2-40B4-BE49-F238E27FC236}">
                    <a16:creationId xmlns:a16="http://schemas.microsoft.com/office/drawing/2014/main" id="{2651AEFC-9442-D304-B874-791A921C97BF}"/>
                  </a:ext>
                </a:extLst>
              </p:cNvPr>
              <p:cNvSpPr>
                <a:spLocks noChangeShapeType="1"/>
              </p:cNvSpPr>
              <p:nvPr/>
            </p:nvSpPr>
            <p:spPr bwMode="auto">
              <a:xfrm flipH="1">
                <a:off x="4759" y="2805"/>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2" name="Line 50">
                <a:extLst>
                  <a:ext uri="{FF2B5EF4-FFF2-40B4-BE49-F238E27FC236}">
                    <a16:creationId xmlns:a16="http://schemas.microsoft.com/office/drawing/2014/main" id="{033A896D-1451-55C3-815E-CA51F89F5D44}"/>
                  </a:ext>
                </a:extLst>
              </p:cNvPr>
              <p:cNvSpPr>
                <a:spLocks noChangeShapeType="1"/>
              </p:cNvSpPr>
              <p:nvPr/>
            </p:nvSpPr>
            <p:spPr bwMode="auto">
              <a:xfrm flipV="1">
                <a:off x="4759" y="2805"/>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3" name="Line 51">
                <a:extLst>
                  <a:ext uri="{FF2B5EF4-FFF2-40B4-BE49-F238E27FC236}">
                    <a16:creationId xmlns:a16="http://schemas.microsoft.com/office/drawing/2014/main" id="{DC295F08-63A3-CF39-BF2B-D4232571D304}"/>
                  </a:ext>
                </a:extLst>
              </p:cNvPr>
              <p:cNvSpPr>
                <a:spLocks noChangeShapeType="1"/>
              </p:cNvSpPr>
              <p:nvPr/>
            </p:nvSpPr>
            <p:spPr bwMode="auto">
              <a:xfrm flipH="1">
                <a:off x="4970" y="2686"/>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46" name="Rectangle 52">
              <a:extLst>
                <a:ext uri="{FF2B5EF4-FFF2-40B4-BE49-F238E27FC236}">
                  <a16:creationId xmlns:a16="http://schemas.microsoft.com/office/drawing/2014/main" id="{9ECC5853-A44E-A315-E02B-C9D189DCE438}"/>
                </a:ext>
              </a:extLst>
            </p:cNvPr>
            <p:cNvSpPr>
              <a:spLocks noChangeArrowheads="1"/>
            </p:cNvSpPr>
            <p:nvPr/>
          </p:nvSpPr>
          <p:spPr bwMode="auto">
            <a:xfrm rot="5400000">
              <a:off x="4694" y="2617"/>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54" name="Rectangle 53">
            <a:extLst>
              <a:ext uri="{FF2B5EF4-FFF2-40B4-BE49-F238E27FC236}">
                <a16:creationId xmlns:a16="http://schemas.microsoft.com/office/drawing/2014/main" id="{CEFC1F9F-3D18-5685-28EA-1A75FBA31474}"/>
              </a:ext>
            </a:extLst>
          </p:cNvPr>
          <p:cNvSpPr>
            <a:spLocks noChangeArrowheads="1"/>
          </p:cNvSpPr>
          <p:nvPr/>
        </p:nvSpPr>
        <p:spPr bwMode="auto">
          <a:xfrm>
            <a:off x="8735212" y="4103688"/>
            <a:ext cx="395288"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55" name="Line 54">
            <a:extLst>
              <a:ext uri="{FF2B5EF4-FFF2-40B4-BE49-F238E27FC236}">
                <a16:creationId xmlns:a16="http://schemas.microsoft.com/office/drawing/2014/main" id="{BE30B7F7-5FE6-B6EB-5A17-61ACEBD498CE}"/>
              </a:ext>
            </a:extLst>
          </p:cNvPr>
          <p:cNvSpPr>
            <a:spLocks noChangeShapeType="1"/>
          </p:cNvSpPr>
          <p:nvPr/>
        </p:nvSpPr>
        <p:spPr bwMode="auto">
          <a:xfrm>
            <a:off x="6925462" y="4359275"/>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6" name="Line 55">
            <a:extLst>
              <a:ext uri="{FF2B5EF4-FFF2-40B4-BE49-F238E27FC236}">
                <a16:creationId xmlns:a16="http://schemas.microsoft.com/office/drawing/2014/main" id="{D7665CA2-3B81-DA36-8347-2E6C12CC2BAA}"/>
              </a:ext>
            </a:extLst>
          </p:cNvPr>
          <p:cNvSpPr>
            <a:spLocks noChangeShapeType="1"/>
          </p:cNvSpPr>
          <p:nvPr/>
        </p:nvSpPr>
        <p:spPr bwMode="auto">
          <a:xfrm>
            <a:off x="7679525" y="4162425"/>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7" name="Line 56">
            <a:extLst>
              <a:ext uri="{FF2B5EF4-FFF2-40B4-BE49-F238E27FC236}">
                <a16:creationId xmlns:a16="http://schemas.microsoft.com/office/drawing/2014/main" id="{E175F3D3-AB89-9BD1-B91A-4699224AAC38}"/>
              </a:ext>
            </a:extLst>
          </p:cNvPr>
          <p:cNvSpPr>
            <a:spLocks noChangeShapeType="1"/>
          </p:cNvSpPr>
          <p:nvPr/>
        </p:nvSpPr>
        <p:spPr bwMode="auto">
          <a:xfrm>
            <a:off x="7679525" y="4489450"/>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8" name="Line 57">
            <a:extLst>
              <a:ext uri="{FF2B5EF4-FFF2-40B4-BE49-F238E27FC236}">
                <a16:creationId xmlns:a16="http://schemas.microsoft.com/office/drawing/2014/main" id="{7ECD9793-B889-0AD4-21DF-D40B025E59D5}"/>
              </a:ext>
            </a:extLst>
          </p:cNvPr>
          <p:cNvSpPr>
            <a:spLocks noChangeShapeType="1"/>
          </p:cNvSpPr>
          <p:nvPr/>
        </p:nvSpPr>
        <p:spPr bwMode="auto">
          <a:xfrm>
            <a:off x="8378025" y="4364038"/>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9" name="Line 58">
            <a:extLst>
              <a:ext uri="{FF2B5EF4-FFF2-40B4-BE49-F238E27FC236}">
                <a16:creationId xmlns:a16="http://schemas.microsoft.com/office/drawing/2014/main" id="{B9B89DDD-48D1-0F0C-1D4F-81A684236FF0}"/>
              </a:ext>
            </a:extLst>
          </p:cNvPr>
          <p:cNvSpPr>
            <a:spLocks noChangeShapeType="1"/>
          </p:cNvSpPr>
          <p:nvPr/>
        </p:nvSpPr>
        <p:spPr bwMode="auto">
          <a:xfrm>
            <a:off x="9136850" y="4359275"/>
            <a:ext cx="40481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0" name="Rectangle 59">
            <a:extLst>
              <a:ext uri="{FF2B5EF4-FFF2-40B4-BE49-F238E27FC236}">
                <a16:creationId xmlns:a16="http://schemas.microsoft.com/office/drawing/2014/main" id="{139830C2-F77F-022B-7565-3D1346F3B3A5}"/>
              </a:ext>
            </a:extLst>
          </p:cNvPr>
          <p:cNvSpPr>
            <a:spLocks noChangeArrowheads="1"/>
          </p:cNvSpPr>
          <p:nvPr/>
        </p:nvSpPr>
        <p:spPr bwMode="auto">
          <a:xfrm>
            <a:off x="5768175" y="3444875"/>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61" name="Rectangle 60">
            <a:extLst>
              <a:ext uri="{FF2B5EF4-FFF2-40B4-BE49-F238E27FC236}">
                <a16:creationId xmlns:a16="http://schemas.microsoft.com/office/drawing/2014/main" id="{90297F30-094E-8C86-5F28-37C077685CD6}"/>
              </a:ext>
            </a:extLst>
          </p:cNvPr>
          <p:cNvSpPr>
            <a:spLocks noChangeArrowheads="1"/>
          </p:cNvSpPr>
          <p:nvPr/>
        </p:nvSpPr>
        <p:spPr bwMode="auto">
          <a:xfrm>
            <a:off x="6525412" y="3444875"/>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62" name="Group 61">
            <a:extLst>
              <a:ext uri="{FF2B5EF4-FFF2-40B4-BE49-F238E27FC236}">
                <a16:creationId xmlns:a16="http://schemas.microsoft.com/office/drawing/2014/main" id="{4357E1CF-CD70-0B01-8ED4-8A39C9B61529}"/>
              </a:ext>
            </a:extLst>
          </p:cNvPr>
          <p:cNvGrpSpPr/>
          <p:nvPr/>
        </p:nvGrpSpPr>
        <p:grpSpPr>
          <a:xfrm>
            <a:off x="7190575" y="3373438"/>
            <a:ext cx="431800" cy="657225"/>
            <a:chOff x="4223" y="2125"/>
            <a:chExt cx="272" cy="414"/>
          </a:xfrm>
        </p:grpSpPr>
        <p:grpSp>
          <p:nvGrpSpPr>
            <p:cNvPr id="63" name="Group 62">
              <a:extLst>
                <a:ext uri="{FF2B5EF4-FFF2-40B4-BE49-F238E27FC236}">
                  <a16:creationId xmlns:a16="http://schemas.microsoft.com/office/drawing/2014/main" id="{90EF04E2-18F4-7FEB-5443-65ED19BBB931}"/>
                </a:ext>
              </a:extLst>
            </p:cNvPr>
            <p:cNvGrpSpPr/>
            <p:nvPr/>
          </p:nvGrpSpPr>
          <p:grpSpPr>
            <a:xfrm>
              <a:off x="4284" y="2125"/>
              <a:ext cx="211" cy="414"/>
              <a:chOff x="4284" y="2125"/>
              <a:chExt cx="211" cy="414"/>
            </a:xfrm>
          </p:grpSpPr>
          <p:sp>
            <p:nvSpPr>
              <p:cNvPr id="65" name="Line 63">
                <a:extLst>
                  <a:ext uri="{FF2B5EF4-FFF2-40B4-BE49-F238E27FC236}">
                    <a16:creationId xmlns:a16="http://schemas.microsoft.com/office/drawing/2014/main" id="{8577B057-33B3-8F5D-CF8A-8FD8CEE49346}"/>
                  </a:ext>
                </a:extLst>
              </p:cNvPr>
              <p:cNvSpPr>
                <a:spLocks noChangeShapeType="1"/>
              </p:cNvSpPr>
              <p:nvPr/>
            </p:nvSpPr>
            <p:spPr bwMode="auto">
              <a:xfrm flipH="1">
                <a:off x="4284" y="2125"/>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6" name="Line 64">
                <a:extLst>
                  <a:ext uri="{FF2B5EF4-FFF2-40B4-BE49-F238E27FC236}">
                    <a16:creationId xmlns:a16="http://schemas.microsoft.com/office/drawing/2014/main" id="{84F98B01-0305-A591-5D4A-B5A8843ABFD4}"/>
                  </a:ext>
                </a:extLst>
              </p:cNvPr>
              <p:cNvSpPr>
                <a:spLocks noChangeShapeType="1"/>
              </p:cNvSpPr>
              <p:nvPr/>
            </p:nvSpPr>
            <p:spPr bwMode="auto">
              <a:xfrm>
                <a:off x="4284" y="2125"/>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7" name="Line 65">
                <a:extLst>
                  <a:ext uri="{FF2B5EF4-FFF2-40B4-BE49-F238E27FC236}">
                    <a16:creationId xmlns:a16="http://schemas.microsoft.com/office/drawing/2014/main" id="{C2F77C76-8A4D-DFA8-33CA-CFBBF3AA59AA}"/>
                  </a:ext>
                </a:extLst>
              </p:cNvPr>
              <p:cNvSpPr>
                <a:spLocks noChangeShapeType="1"/>
              </p:cNvSpPr>
              <p:nvPr/>
            </p:nvSpPr>
            <p:spPr bwMode="auto">
              <a:xfrm>
                <a:off x="4284" y="2273"/>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8" name="Line 66">
                <a:extLst>
                  <a:ext uri="{FF2B5EF4-FFF2-40B4-BE49-F238E27FC236}">
                    <a16:creationId xmlns:a16="http://schemas.microsoft.com/office/drawing/2014/main" id="{CE34CD0F-4B68-FB32-B5FB-8E080B53CB53}"/>
                  </a:ext>
                </a:extLst>
              </p:cNvPr>
              <p:cNvSpPr>
                <a:spLocks noChangeShapeType="1"/>
              </p:cNvSpPr>
              <p:nvPr/>
            </p:nvSpPr>
            <p:spPr bwMode="auto">
              <a:xfrm flipH="1">
                <a:off x="4284" y="2333"/>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9" name="Line 67">
                <a:extLst>
                  <a:ext uri="{FF2B5EF4-FFF2-40B4-BE49-F238E27FC236}">
                    <a16:creationId xmlns:a16="http://schemas.microsoft.com/office/drawing/2014/main" id="{4EAEE53B-14DB-76BC-022D-AAF74BE0EAD0}"/>
                  </a:ext>
                </a:extLst>
              </p:cNvPr>
              <p:cNvSpPr>
                <a:spLocks noChangeShapeType="1"/>
              </p:cNvSpPr>
              <p:nvPr/>
            </p:nvSpPr>
            <p:spPr bwMode="auto">
              <a:xfrm flipH="1">
                <a:off x="4284" y="2392"/>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0" name="Line 68">
                <a:extLst>
                  <a:ext uri="{FF2B5EF4-FFF2-40B4-BE49-F238E27FC236}">
                    <a16:creationId xmlns:a16="http://schemas.microsoft.com/office/drawing/2014/main" id="{222DE8E4-795F-332C-582C-DEF5F0F363CC}"/>
                  </a:ext>
                </a:extLst>
              </p:cNvPr>
              <p:cNvSpPr>
                <a:spLocks noChangeShapeType="1"/>
              </p:cNvSpPr>
              <p:nvPr/>
            </p:nvSpPr>
            <p:spPr bwMode="auto">
              <a:xfrm flipV="1">
                <a:off x="4284" y="2392"/>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1" name="Line 69">
                <a:extLst>
                  <a:ext uri="{FF2B5EF4-FFF2-40B4-BE49-F238E27FC236}">
                    <a16:creationId xmlns:a16="http://schemas.microsoft.com/office/drawing/2014/main" id="{02E47F3C-1C15-B2F3-DC5E-B3BCA4DB5059}"/>
                  </a:ext>
                </a:extLst>
              </p:cNvPr>
              <p:cNvSpPr>
                <a:spLocks noChangeShapeType="1"/>
              </p:cNvSpPr>
              <p:nvPr/>
            </p:nvSpPr>
            <p:spPr bwMode="auto">
              <a:xfrm flipH="1">
                <a:off x="4495" y="2273"/>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64" name="Rectangle 70">
              <a:extLst>
                <a:ext uri="{FF2B5EF4-FFF2-40B4-BE49-F238E27FC236}">
                  <a16:creationId xmlns:a16="http://schemas.microsoft.com/office/drawing/2014/main" id="{876C9E12-A73F-CBA3-5D0E-5AD9DB2CD6DC}"/>
                </a:ext>
              </a:extLst>
            </p:cNvPr>
            <p:cNvSpPr>
              <a:spLocks noChangeArrowheads="1"/>
            </p:cNvSpPr>
            <p:nvPr/>
          </p:nvSpPr>
          <p:spPr bwMode="auto">
            <a:xfrm rot="5400000">
              <a:off x="4219" y="2202"/>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72" name="Rectangle 71">
            <a:extLst>
              <a:ext uri="{FF2B5EF4-FFF2-40B4-BE49-F238E27FC236}">
                <a16:creationId xmlns:a16="http://schemas.microsoft.com/office/drawing/2014/main" id="{3D795F21-63DA-DD71-6D8E-539C9FE49C25}"/>
              </a:ext>
            </a:extLst>
          </p:cNvPr>
          <p:cNvSpPr>
            <a:spLocks noChangeArrowheads="1"/>
          </p:cNvSpPr>
          <p:nvPr/>
        </p:nvSpPr>
        <p:spPr bwMode="auto">
          <a:xfrm>
            <a:off x="7976387" y="3444875"/>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73" name="Rectangle 72">
            <a:extLst>
              <a:ext uri="{FF2B5EF4-FFF2-40B4-BE49-F238E27FC236}">
                <a16:creationId xmlns:a16="http://schemas.microsoft.com/office/drawing/2014/main" id="{8533EBDF-9A3F-1C72-E698-C22BCF5DD899}"/>
              </a:ext>
            </a:extLst>
          </p:cNvPr>
          <p:cNvSpPr>
            <a:spLocks noChangeArrowheads="1"/>
          </p:cNvSpPr>
          <p:nvPr/>
        </p:nvSpPr>
        <p:spPr bwMode="auto">
          <a:xfrm>
            <a:off x="8792362" y="3444875"/>
            <a:ext cx="392113"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74" name="Line 73">
            <a:extLst>
              <a:ext uri="{FF2B5EF4-FFF2-40B4-BE49-F238E27FC236}">
                <a16:creationId xmlns:a16="http://schemas.microsoft.com/office/drawing/2014/main" id="{D705DB92-B73A-8E18-BED1-A2891716C12D}"/>
              </a:ext>
            </a:extLst>
          </p:cNvPr>
          <p:cNvSpPr>
            <a:spLocks noChangeShapeType="1"/>
          </p:cNvSpPr>
          <p:nvPr/>
        </p:nvSpPr>
        <p:spPr bwMode="auto">
          <a:xfrm>
            <a:off x="6168225" y="3703638"/>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5" name="Line 74">
            <a:extLst>
              <a:ext uri="{FF2B5EF4-FFF2-40B4-BE49-F238E27FC236}">
                <a16:creationId xmlns:a16="http://schemas.microsoft.com/office/drawing/2014/main" id="{AFF83C94-7954-6D25-EDBF-B81F36D48618}"/>
              </a:ext>
            </a:extLst>
          </p:cNvPr>
          <p:cNvSpPr>
            <a:spLocks noChangeShapeType="1"/>
          </p:cNvSpPr>
          <p:nvPr/>
        </p:nvSpPr>
        <p:spPr bwMode="auto">
          <a:xfrm>
            <a:off x="6925462" y="3505200"/>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6" name="Line 75">
            <a:extLst>
              <a:ext uri="{FF2B5EF4-FFF2-40B4-BE49-F238E27FC236}">
                <a16:creationId xmlns:a16="http://schemas.microsoft.com/office/drawing/2014/main" id="{B0D3D5EB-0E44-90B2-1974-985D767D4151}"/>
              </a:ext>
            </a:extLst>
          </p:cNvPr>
          <p:cNvSpPr>
            <a:spLocks noChangeShapeType="1"/>
          </p:cNvSpPr>
          <p:nvPr/>
        </p:nvSpPr>
        <p:spPr bwMode="auto">
          <a:xfrm>
            <a:off x="6925462" y="3833813"/>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7" name="Line 76">
            <a:extLst>
              <a:ext uri="{FF2B5EF4-FFF2-40B4-BE49-F238E27FC236}">
                <a16:creationId xmlns:a16="http://schemas.microsoft.com/office/drawing/2014/main" id="{42CD7396-5B70-230F-BBE3-8172A122878F}"/>
              </a:ext>
            </a:extLst>
          </p:cNvPr>
          <p:cNvSpPr>
            <a:spLocks noChangeShapeType="1"/>
          </p:cNvSpPr>
          <p:nvPr/>
        </p:nvSpPr>
        <p:spPr bwMode="auto">
          <a:xfrm>
            <a:off x="7622375" y="3705225"/>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8" name="Line 77">
            <a:extLst>
              <a:ext uri="{FF2B5EF4-FFF2-40B4-BE49-F238E27FC236}">
                <a16:creationId xmlns:a16="http://schemas.microsoft.com/office/drawing/2014/main" id="{D7F9B113-3AB3-A559-9F2C-84788448F6E2}"/>
              </a:ext>
            </a:extLst>
          </p:cNvPr>
          <p:cNvSpPr>
            <a:spLocks noChangeShapeType="1"/>
          </p:cNvSpPr>
          <p:nvPr/>
        </p:nvSpPr>
        <p:spPr bwMode="auto">
          <a:xfrm>
            <a:off x="8379612" y="3703638"/>
            <a:ext cx="406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79" name="Group 78">
            <a:extLst>
              <a:ext uri="{FF2B5EF4-FFF2-40B4-BE49-F238E27FC236}">
                <a16:creationId xmlns:a16="http://schemas.microsoft.com/office/drawing/2014/main" id="{9826B93D-1243-8E33-82D4-B6EF9275E56C}"/>
              </a:ext>
            </a:extLst>
          </p:cNvPr>
          <p:cNvGrpSpPr/>
          <p:nvPr/>
        </p:nvGrpSpPr>
        <p:grpSpPr>
          <a:xfrm>
            <a:off x="1894675" y="2060575"/>
            <a:ext cx="3416300" cy="655638"/>
            <a:chOff x="887" y="1298"/>
            <a:chExt cx="2152" cy="413"/>
          </a:xfrm>
        </p:grpSpPr>
        <p:sp>
          <p:nvSpPr>
            <p:cNvPr id="80" name="Rectangle 79">
              <a:extLst>
                <a:ext uri="{FF2B5EF4-FFF2-40B4-BE49-F238E27FC236}">
                  <a16:creationId xmlns:a16="http://schemas.microsoft.com/office/drawing/2014/main" id="{2FBEDCBC-9B18-A402-B7DC-B1273AB1B587}"/>
                </a:ext>
              </a:extLst>
            </p:cNvPr>
            <p:cNvSpPr>
              <a:spLocks noChangeArrowheads="1"/>
            </p:cNvSpPr>
            <p:nvPr/>
          </p:nvSpPr>
          <p:spPr bwMode="auto">
            <a:xfrm>
              <a:off x="887" y="1343"/>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81" name="Rectangle 80">
              <a:extLst>
                <a:ext uri="{FF2B5EF4-FFF2-40B4-BE49-F238E27FC236}">
                  <a16:creationId xmlns:a16="http://schemas.microsoft.com/office/drawing/2014/main" id="{EE804F74-0961-E527-DBC0-0A340D647C04}"/>
                </a:ext>
              </a:extLst>
            </p:cNvPr>
            <p:cNvSpPr>
              <a:spLocks noChangeArrowheads="1"/>
            </p:cNvSpPr>
            <p:nvPr/>
          </p:nvSpPr>
          <p:spPr bwMode="auto">
            <a:xfrm>
              <a:off x="1362" y="1343"/>
              <a:ext cx="250"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82" name="Group 81">
              <a:extLst>
                <a:ext uri="{FF2B5EF4-FFF2-40B4-BE49-F238E27FC236}">
                  <a16:creationId xmlns:a16="http://schemas.microsoft.com/office/drawing/2014/main" id="{6BC9DFE3-86CE-517B-C189-4879F2044D7B}"/>
                </a:ext>
              </a:extLst>
            </p:cNvPr>
            <p:cNvGrpSpPr/>
            <p:nvPr/>
          </p:nvGrpSpPr>
          <p:grpSpPr>
            <a:xfrm>
              <a:off x="1783" y="1298"/>
              <a:ext cx="269" cy="413"/>
              <a:chOff x="1783" y="1298"/>
              <a:chExt cx="269" cy="413"/>
            </a:xfrm>
          </p:grpSpPr>
          <p:grpSp>
            <p:nvGrpSpPr>
              <p:cNvPr id="90" name="Group 82">
                <a:extLst>
                  <a:ext uri="{FF2B5EF4-FFF2-40B4-BE49-F238E27FC236}">
                    <a16:creationId xmlns:a16="http://schemas.microsoft.com/office/drawing/2014/main" id="{A29ADDFD-B5E1-A455-65D5-40874EE40DA7}"/>
                  </a:ext>
                </a:extLst>
              </p:cNvPr>
              <p:cNvGrpSpPr/>
              <p:nvPr/>
            </p:nvGrpSpPr>
            <p:grpSpPr>
              <a:xfrm>
                <a:off x="1843" y="1298"/>
                <a:ext cx="209" cy="413"/>
                <a:chOff x="1843" y="1298"/>
                <a:chExt cx="209" cy="413"/>
              </a:xfrm>
            </p:grpSpPr>
            <p:sp>
              <p:nvSpPr>
                <p:cNvPr id="92" name="Line 83">
                  <a:extLst>
                    <a:ext uri="{FF2B5EF4-FFF2-40B4-BE49-F238E27FC236}">
                      <a16:creationId xmlns:a16="http://schemas.microsoft.com/office/drawing/2014/main" id="{DC6697C3-A0E6-CEDA-AEB8-8F7BD3CD14E8}"/>
                    </a:ext>
                  </a:extLst>
                </p:cNvPr>
                <p:cNvSpPr>
                  <a:spLocks noChangeShapeType="1"/>
                </p:cNvSpPr>
                <p:nvPr/>
              </p:nvSpPr>
              <p:spPr bwMode="auto">
                <a:xfrm flipH="1">
                  <a:off x="1843" y="1298"/>
                  <a:ext cx="0"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3" name="Line 84">
                  <a:extLst>
                    <a:ext uri="{FF2B5EF4-FFF2-40B4-BE49-F238E27FC236}">
                      <a16:creationId xmlns:a16="http://schemas.microsoft.com/office/drawing/2014/main" id="{50CD56F8-C37B-1227-FB22-009D13E212AD}"/>
                    </a:ext>
                  </a:extLst>
                </p:cNvPr>
                <p:cNvSpPr>
                  <a:spLocks noChangeShapeType="1"/>
                </p:cNvSpPr>
                <p:nvPr/>
              </p:nvSpPr>
              <p:spPr bwMode="auto">
                <a:xfrm>
                  <a:off x="1843" y="1298"/>
                  <a:ext cx="209"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4" name="Line 85">
                  <a:extLst>
                    <a:ext uri="{FF2B5EF4-FFF2-40B4-BE49-F238E27FC236}">
                      <a16:creationId xmlns:a16="http://schemas.microsoft.com/office/drawing/2014/main" id="{A9AEB741-05B2-8BE6-4CE8-F8B7D3C51766}"/>
                    </a:ext>
                  </a:extLst>
                </p:cNvPr>
                <p:cNvSpPr>
                  <a:spLocks noChangeShapeType="1"/>
                </p:cNvSpPr>
                <p:nvPr/>
              </p:nvSpPr>
              <p:spPr bwMode="auto">
                <a:xfrm>
                  <a:off x="1843" y="1444"/>
                  <a:ext cx="86" cy="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5" name="Line 86">
                  <a:extLst>
                    <a:ext uri="{FF2B5EF4-FFF2-40B4-BE49-F238E27FC236}">
                      <a16:creationId xmlns:a16="http://schemas.microsoft.com/office/drawing/2014/main" id="{0BD5DD61-CA3B-8DD8-FCE5-2431311C954A}"/>
                    </a:ext>
                  </a:extLst>
                </p:cNvPr>
                <p:cNvSpPr>
                  <a:spLocks noChangeShapeType="1"/>
                </p:cNvSpPr>
                <p:nvPr/>
              </p:nvSpPr>
              <p:spPr bwMode="auto">
                <a:xfrm flipH="1">
                  <a:off x="1843" y="1505"/>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6" name="Line 87">
                  <a:extLst>
                    <a:ext uri="{FF2B5EF4-FFF2-40B4-BE49-F238E27FC236}">
                      <a16:creationId xmlns:a16="http://schemas.microsoft.com/office/drawing/2014/main" id="{16397B57-E3F4-D0CA-65EE-4BB7024957C4}"/>
                    </a:ext>
                  </a:extLst>
                </p:cNvPr>
                <p:cNvSpPr>
                  <a:spLocks noChangeShapeType="1"/>
                </p:cNvSpPr>
                <p:nvPr/>
              </p:nvSpPr>
              <p:spPr bwMode="auto">
                <a:xfrm flipH="1">
                  <a:off x="1843" y="1564"/>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7" name="Line 88">
                  <a:extLst>
                    <a:ext uri="{FF2B5EF4-FFF2-40B4-BE49-F238E27FC236}">
                      <a16:creationId xmlns:a16="http://schemas.microsoft.com/office/drawing/2014/main" id="{9307C348-9BF6-AB2B-865B-97B3670B0DB4}"/>
                    </a:ext>
                  </a:extLst>
                </p:cNvPr>
                <p:cNvSpPr>
                  <a:spLocks noChangeShapeType="1"/>
                </p:cNvSpPr>
                <p:nvPr/>
              </p:nvSpPr>
              <p:spPr bwMode="auto">
                <a:xfrm flipV="1">
                  <a:off x="1843" y="1564"/>
                  <a:ext cx="209"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8" name="Line 89">
                  <a:extLst>
                    <a:ext uri="{FF2B5EF4-FFF2-40B4-BE49-F238E27FC236}">
                      <a16:creationId xmlns:a16="http://schemas.microsoft.com/office/drawing/2014/main" id="{CAC7AF02-8FC7-3125-2925-77D0705B26E2}"/>
                    </a:ext>
                  </a:extLst>
                </p:cNvPr>
                <p:cNvSpPr>
                  <a:spLocks noChangeShapeType="1"/>
                </p:cNvSpPr>
                <p:nvPr/>
              </p:nvSpPr>
              <p:spPr bwMode="auto">
                <a:xfrm flipH="1">
                  <a:off x="2052" y="1444"/>
                  <a:ext cx="0" cy="12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1" name="Rectangle 90">
                <a:extLst>
                  <a:ext uri="{FF2B5EF4-FFF2-40B4-BE49-F238E27FC236}">
                    <a16:creationId xmlns:a16="http://schemas.microsoft.com/office/drawing/2014/main" id="{D2BC94FE-CF2C-E71B-F661-FF61665066F7}"/>
                  </a:ext>
                </a:extLst>
              </p:cNvPr>
              <p:cNvSpPr>
                <a:spLocks noChangeArrowheads="1"/>
              </p:cNvSpPr>
              <p:nvPr/>
            </p:nvSpPr>
            <p:spPr bwMode="auto">
              <a:xfrm rot="5400000">
                <a:off x="1779" y="1375"/>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83" name="Rectangle 91">
              <a:extLst>
                <a:ext uri="{FF2B5EF4-FFF2-40B4-BE49-F238E27FC236}">
                  <a16:creationId xmlns:a16="http://schemas.microsoft.com/office/drawing/2014/main" id="{23726693-DD2C-9E29-2515-E113BC1B6B90}"/>
                </a:ext>
              </a:extLst>
            </p:cNvPr>
            <p:cNvSpPr>
              <a:spLocks noChangeArrowheads="1"/>
            </p:cNvSpPr>
            <p:nvPr/>
          </p:nvSpPr>
          <p:spPr bwMode="auto">
            <a:xfrm>
              <a:off x="2278" y="1343"/>
              <a:ext cx="249"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84" name="Rectangle 92">
              <a:extLst>
                <a:ext uri="{FF2B5EF4-FFF2-40B4-BE49-F238E27FC236}">
                  <a16:creationId xmlns:a16="http://schemas.microsoft.com/office/drawing/2014/main" id="{DDA95860-7A59-7CE9-9F1C-0D82BED05581}"/>
                </a:ext>
              </a:extLst>
            </p:cNvPr>
            <p:cNvSpPr>
              <a:spLocks noChangeArrowheads="1"/>
            </p:cNvSpPr>
            <p:nvPr/>
          </p:nvSpPr>
          <p:spPr bwMode="auto">
            <a:xfrm>
              <a:off x="2791" y="1343"/>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85" name="Line 93">
              <a:extLst>
                <a:ext uri="{FF2B5EF4-FFF2-40B4-BE49-F238E27FC236}">
                  <a16:creationId xmlns:a16="http://schemas.microsoft.com/office/drawing/2014/main" id="{B46D6185-B296-B174-2365-EEC824DCA52C}"/>
                </a:ext>
              </a:extLst>
            </p:cNvPr>
            <p:cNvSpPr>
              <a:spLocks noChangeShapeType="1"/>
            </p:cNvSpPr>
            <p:nvPr/>
          </p:nvSpPr>
          <p:spPr bwMode="auto">
            <a:xfrm>
              <a:off x="1139" y="1505"/>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6" name="Line 94">
              <a:extLst>
                <a:ext uri="{FF2B5EF4-FFF2-40B4-BE49-F238E27FC236}">
                  <a16:creationId xmlns:a16="http://schemas.microsoft.com/office/drawing/2014/main" id="{6EE3CC6B-36F0-A140-5F7A-FAA54BAD446B}"/>
                </a:ext>
              </a:extLst>
            </p:cNvPr>
            <p:cNvSpPr>
              <a:spLocks noChangeShapeType="1"/>
            </p:cNvSpPr>
            <p:nvPr/>
          </p:nvSpPr>
          <p:spPr bwMode="auto">
            <a:xfrm>
              <a:off x="1616" y="1381"/>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7" name="Line 95">
              <a:extLst>
                <a:ext uri="{FF2B5EF4-FFF2-40B4-BE49-F238E27FC236}">
                  <a16:creationId xmlns:a16="http://schemas.microsoft.com/office/drawing/2014/main" id="{5AFE76D8-7BE5-A261-47CB-63F366A79C8E}"/>
                </a:ext>
              </a:extLst>
            </p:cNvPr>
            <p:cNvSpPr>
              <a:spLocks noChangeShapeType="1"/>
            </p:cNvSpPr>
            <p:nvPr/>
          </p:nvSpPr>
          <p:spPr bwMode="auto">
            <a:xfrm>
              <a:off x="1616" y="1588"/>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8" name="Line 96">
              <a:extLst>
                <a:ext uri="{FF2B5EF4-FFF2-40B4-BE49-F238E27FC236}">
                  <a16:creationId xmlns:a16="http://schemas.microsoft.com/office/drawing/2014/main" id="{B723888E-5B85-FD93-1FB2-5EE37DFD4D32}"/>
                </a:ext>
              </a:extLst>
            </p:cNvPr>
            <p:cNvSpPr>
              <a:spLocks noChangeShapeType="1"/>
            </p:cNvSpPr>
            <p:nvPr/>
          </p:nvSpPr>
          <p:spPr bwMode="auto">
            <a:xfrm>
              <a:off x="2055" y="1507"/>
              <a:ext cx="22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9" name="Line 97">
              <a:extLst>
                <a:ext uri="{FF2B5EF4-FFF2-40B4-BE49-F238E27FC236}">
                  <a16:creationId xmlns:a16="http://schemas.microsoft.com/office/drawing/2014/main" id="{EFCCF5CD-99C7-D559-6BCA-014B28D59993}"/>
                </a:ext>
              </a:extLst>
            </p:cNvPr>
            <p:cNvSpPr>
              <a:spLocks noChangeShapeType="1"/>
            </p:cNvSpPr>
            <p:nvPr/>
          </p:nvSpPr>
          <p:spPr bwMode="auto">
            <a:xfrm>
              <a:off x="2531" y="1505"/>
              <a:ext cx="25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9" name="Rectangle 98">
            <a:extLst>
              <a:ext uri="{FF2B5EF4-FFF2-40B4-BE49-F238E27FC236}">
                <a16:creationId xmlns:a16="http://schemas.microsoft.com/office/drawing/2014/main" id="{FD91FD95-C3B5-209C-D0EF-E8519C5D6D35}"/>
              </a:ext>
            </a:extLst>
          </p:cNvPr>
          <p:cNvSpPr>
            <a:spLocks noChangeArrowheads="1"/>
          </p:cNvSpPr>
          <p:nvPr/>
        </p:nvSpPr>
        <p:spPr bwMode="auto">
          <a:xfrm>
            <a:off x="1912137"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CC1</a:t>
            </a:r>
          </a:p>
        </p:txBody>
      </p:sp>
      <p:sp>
        <p:nvSpPr>
          <p:cNvPr id="100" name="Rectangle 99">
            <a:extLst>
              <a:ext uri="{FF2B5EF4-FFF2-40B4-BE49-F238E27FC236}">
                <a16:creationId xmlns:a16="http://schemas.microsoft.com/office/drawing/2014/main" id="{4E00C442-CA37-EE60-4758-999AE8BBB8D4}"/>
              </a:ext>
            </a:extLst>
          </p:cNvPr>
          <p:cNvSpPr>
            <a:spLocks noChangeArrowheads="1"/>
          </p:cNvSpPr>
          <p:nvPr/>
        </p:nvSpPr>
        <p:spPr bwMode="auto">
          <a:xfrm>
            <a:off x="2612225"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CC2</a:t>
            </a:r>
          </a:p>
        </p:txBody>
      </p:sp>
      <p:sp>
        <p:nvSpPr>
          <p:cNvPr id="101" name="Rectangle 100">
            <a:extLst>
              <a:ext uri="{FF2B5EF4-FFF2-40B4-BE49-F238E27FC236}">
                <a16:creationId xmlns:a16="http://schemas.microsoft.com/office/drawing/2014/main" id="{06F42D8B-F762-914A-040F-3A63364C23CB}"/>
              </a:ext>
            </a:extLst>
          </p:cNvPr>
          <p:cNvSpPr>
            <a:spLocks noChangeArrowheads="1"/>
          </p:cNvSpPr>
          <p:nvPr/>
        </p:nvSpPr>
        <p:spPr bwMode="auto">
          <a:xfrm>
            <a:off x="3425025"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CC3</a:t>
            </a:r>
          </a:p>
        </p:txBody>
      </p:sp>
      <p:sp>
        <p:nvSpPr>
          <p:cNvPr id="102" name="Rectangle 101">
            <a:extLst>
              <a:ext uri="{FF2B5EF4-FFF2-40B4-BE49-F238E27FC236}">
                <a16:creationId xmlns:a16="http://schemas.microsoft.com/office/drawing/2014/main" id="{55108770-6C34-C503-29D4-4B376872E656}"/>
              </a:ext>
            </a:extLst>
          </p:cNvPr>
          <p:cNvSpPr>
            <a:spLocks noChangeArrowheads="1"/>
          </p:cNvSpPr>
          <p:nvPr/>
        </p:nvSpPr>
        <p:spPr bwMode="auto">
          <a:xfrm>
            <a:off x="4182262"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CC4</a:t>
            </a:r>
          </a:p>
        </p:txBody>
      </p:sp>
      <p:sp>
        <p:nvSpPr>
          <p:cNvPr id="103" name="Rectangle 102">
            <a:extLst>
              <a:ext uri="{FF2B5EF4-FFF2-40B4-BE49-F238E27FC236}">
                <a16:creationId xmlns:a16="http://schemas.microsoft.com/office/drawing/2014/main" id="{A86225D8-E817-DE33-D001-8D95CC28FB01}"/>
              </a:ext>
            </a:extLst>
          </p:cNvPr>
          <p:cNvSpPr>
            <a:spLocks noChangeArrowheads="1"/>
          </p:cNvSpPr>
          <p:nvPr/>
        </p:nvSpPr>
        <p:spPr bwMode="auto">
          <a:xfrm>
            <a:off x="4880762"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CC5</a:t>
            </a:r>
          </a:p>
        </p:txBody>
      </p:sp>
      <p:sp>
        <p:nvSpPr>
          <p:cNvPr id="104" name="Rectangle 103">
            <a:extLst>
              <a:ext uri="{FF2B5EF4-FFF2-40B4-BE49-F238E27FC236}">
                <a16:creationId xmlns:a16="http://schemas.microsoft.com/office/drawing/2014/main" id="{73107842-EB5C-DFE4-E870-2C636DB25F71}"/>
              </a:ext>
            </a:extLst>
          </p:cNvPr>
          <p:cNvSpPr>
            <a:spLocks noChangeArrowheads="1"/>
          </p:cNvSpPr>
          <p:nvPr/>
        </p:nvSpPr>
        <p:spPr bwMode="auto">
          <a:xfrm>
            <a:off x="5693562"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CC6</a:t>
            </a:r>
          </a:p>
        </p:txBody>
      </p:sp>
      <p:sp>
        <p:nvSpPr>
          <p:cNvPr id="105" name="Rectangle 104">
            <a:extLst>
              <a:ext uri="{FF2B5EF4-FFF2-40B4-BE49-F238E27FC236}">
                <a16:creationId xmlns:a16="http://schemas.microsoft.com/office/drawing/2014/main" id="{6BFEE65E-42F5-5A7D-2973-CC03D0863DB3}"/>
              </a:ext>
            </a:extLst>
          </p:cNvPr>
          <p:cNvSpPr>
            <a:spLocks noChangeArrowheads="1"/>
          </p:cNvSpPr>
          <p:nvPr/>
        </p:nvSpPr>
        <p:spPr bwMode="auto">
          <a:xfrm>
            <a:off x="6449212"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CC7</a:t>
            </a:r>
          </a:p>
        </p:txBody>
      </p:sp>
      <p:sp>
        <p:nvSpPr>
          <p:cNvPr id="106" name="Rectangle 105">
            <a:extLst>
              <a:ext uri="{FF2B5EF4-FFF2-40B4-BE49-F238E27FC236}">
                <a16:creationId xmlns:a16="http://schemas.microsoft.com/office/drawing/2014/main" id="{BF46E936-588C-4AB7-783F-2EBD855EB0EE}"/>
              </a:ext>
            </a:extLst>
          </p:cNvPr>
          <p:cNvSpPr>
            <a:spLocks noChangeArrowheads="1"/>
          </p:cNvSpPr>
          <p:nvPr/>
        </p:nvSpPr>
        <p:spPr bwMode="auto">
          <a:xfrm>
            <a:off x="7147712"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CC8</a:t>
            </a:r>
          </a:p>
        </p:txBody>
      </p:sp>
      <p:sp>
        <p:nvSpPr>
          <p:cNvPr id="107" name="Line 106">
            <a:extLst>
              <a:ext uri="{FF2B5EF4-FFF2-40B4-BE49-F238E27FC236}">
                <a16:creationId xmlns:a16="http://schemas.microsoft.com/office/drawing/2014/main" id="{983DEB90-471D-56F6-4D59-A36375942818}"/>
              </a:ext>
            </a:extLst>
          </p:cNvPr>
          <p:cNvSpPr>
            <a:spLocks noChangeShapeType="1"/>
          </p:cNvSpPr>
          <p:nvPr/>
        </p:nvSpPr>
        <p:spPr bwMode="auto">
          <a:xfrm>
            <a:off x="5363362" y="3048000"/>
            <a:ext cx="3810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108" name="Group 107">
            <a:extLst>
              <a:ext uri="{FF2B5EF4-FFF2-40B4-BE49-F238E27FC236}">
                <a16:creationId xmlns:a16="http://schemas.microsoft.com/office/drawing/2014/main" id="{940A7E21-2D99-AEBA-27FB-2B2041815E1F}"/>
              </a:ext>
            </a:extLst>
          </p:cNvPr>
          <p:cNvGrpSpPr/>
          <p:nvPr/>
        </p:nvGrpSpPr>
        <p:grpSpPr>
          <a:xfrm>
            <a:off x="3215475" y="2779713"/>
            <a:ext cx="622300" cy="422275"/>
            <a:chOff x="1719" y="1751"/>
            <a:chExt cx="392" cy="266"/>
          </a:xfrm>
        </p:grpSpPr>
        <p:sp>
          <p:nvSpPr>
            <p:cNvPr id="109" name="Freeform 108">
              <a:extLst>
                <a:ext uri="{FF2B5EF4-FFF2-40B4-BE49-F238E27FC236}">
                  <a16:creationId xmlns:a16="http://schemas.microsoft.com/office/drawing/2014/main" id="{1A742C50-6CB6-9ECE-4570-0B62CF669A3E}"/>
                </a:ext>
              </a:extLst>
            </p:cNvPr>
            <p:cNvSpPr/>
            <p:nvPr/>
          </p:nvSpPr>
          <p:spPr bwMode="auto">
            <a:xfrm>
              <a:off x="1730" y="1751"/>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0" name="Rectangle 109">
              <a:extLst>
                <a:ext uri="{FF2B5EF4-FFF2-40B4-BE49-F238E27FC236}">
                  <a16:creationId xmlns:a16="http://schemas.microsoft.com/office/drawing/2014/main" id="{D487DCA1-E44F-28F2-4730-C4A72541C227}"/>
                </a:ext>
              </a:extLst>
            </p:cNvPr>
            <p:cNvSpPr>
              <a:spLocks noChangeArrowheads="1"/>
            </p:cNvSpPr>
            <p:nvPr/>
          </p:nvSpPr>
          <p:spPr bwMode="auto">
            <a:xfrm>
              <a:off x="1719" y="1806"/>
              <a:ext cx="39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Bubble</a:t>
              </a:r>
            </a:p>
          </p:txBody>
        </p:sp>
      </p:grpSp>
      <p:grpSp>
        <p:nvGrpSpPr>
          <p:cNvPr id="111" name="Group 110">
            <a:extLst>
              <a:ext uri="{FF2B5EF4-FFF2-40B4-BE49-F238E27FC236}">
                <a16:creationId xmlns:a16="http://schemas.microsoft.com/office/drawing/2014/main" id="{03DD9346-3A77-0BED-73F1-25499B3782F3}"/>
              </a:ext>
            </a:extLst>
          </p:cNvPr>
          <p:cNvGrpSpPr/>
          <p:nvPr/>
        </p:nvGrpSpPr>
        <p:grpSpPr>
          <a:xfrm>
            <a:off x="4053675" y="2779713"/>
            <a:ext cx="622300" cy="422275"/>
            <a:chOff x="2247" y="1751"/>
            <a:chExt cx="392" cy="266"/>
          </a:xfrm>
        </p:grpSpPr>
        <p:sp>
          <p:nvSpPr>
            <p:cNvPr id="112" name="Freeform 111">
              <a:extLst>
                <a:ext uri="{FF2B5EF4-FFF2-40B4-BE49-F238E27FC236}">
                  <a16:creationId xmlns:a16="http://schemas.microsoft.com/office/drawing/2014/main" id="{2A5FBC25-35E5-2B93-24E9-AF0A2E471045}"/>
                </a:ext>
              </a:extLst>
            </p:cNvPr>
            <p:cNvSpPr/>
            <p:nvPr/>
          </p:nvSpPr>
          <p:spPr bwMode="auto">
            <a:xfrm>
              <a:off x="2258" y="1751"/>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3" name="Rectangle 112">
              <a:extLst>
                <a:ext uri="{FF2B5EF4-FFF2-40B4-BE49-F238E27FC236}">
                  <a16:creationId xmlns:a16="http://schemas.microsoft.com/office/drawing/2014/main" id="{60F079B6-A307-E4FF-F141-D7D6EAC531C9}"/>
                </a:ext>
              </a:extLst>
            </p:cNvPr>
            <p:cNvSpPr>
              <a:spLocks noChangeArrowheads="1"/>
            </p:cNvSpPr>
            <p:nvPr/>
          </p:nvSpPr>
          <p:spPr bwMode="auto">
            <a:xfrm>
              <a:off x="2247" y="1806"/>
              <a:ext cx="39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Bubble</a:t>
              </a:r>
            </a:p>
          </p:txBody>
        </p:sp>
      </p:grpSp>
      <p:grpSp>
        <p:nvGrpSpPr>
          <p:cNvPr id="114" name="Group 113">
            <a:extLst>
              <a:ext uri="{FF2B5EF4-FFF2-40B4-BE49-F238E27FC236}">
                <a16:creationId xmlns:a16="http://schemas.microsoft.com/office/drawing/2014/main" id="{C980C6C4-AEBA-BE51-AD69-A76831F33706}"/>
              </a:ext>
            </a:extLst>
          </p:cNvPr>
          <p:cNvGrpSpPr/>
          <p:nvPr/>
        </p:nvGrpSpPr>
        <p:grpSpPr>
          <a:xfrm>
            <a:off x="2529675" y="2779713"/>
            <a:ext cx="622300" cy="422275"/>
            <a:chOff x="1287" y="1751"/>
            <a:chExt cx="392" cy="266"/>
          </a:xfrm>
        </p:grpSpPr>
        <p:sp>
          <p:nvSpPr>
            <p:cNvPr id="115" name="Freeform 114">
              <a:extLst>
                <a:ext uri="{FF2B5EF4-FFF2-40B4-BE49-F238E27FC236}">
                  <a16:creationId xmlns:a16="http://schemas.microsoft.com/office/drawing/2014/main" id="{022F3429-5FA4-D8CD-9A46-F14F56283BBB}"/>
                </a:ext>
              </a:extLst>
            </p:cNvPr>
            <p:cNvSpPr/>
            <p:nvPr/>
          </p:nvSpPr>
          <p:spPr bwMode="auto">
            <a:xfrm>
              <a:off x="1298" y="1751"/>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6" name="Rectangle 115">
              <a:extLst>
                <a:ext uri="{FF2B5EF4-FFF2-40B4-BE49-F238E27FC236}">
                  <a16:creationId xmlns:a16="http://schemas.microsoft.com/office/drawing/2014/main" id="{EB3A04B7-EC2B-0FD2-8D4B-3DE81526C83F}"/>
                </a:ext>
              </a:extLst>
            </p:cNvPr>
            <p:cNvSpPr>
              <a:spLocks noChangeArrowheads="1"/>
            </p:cNvSpPr>
            <p:nvPr/>
          </p:nvSpPr>
          <p:spPr bwMode="auto">
            <a:xfrm>
              <a:off x="1287" y="1806"/>
              <a:ext cx="39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Bubble</a:t>
              </a:r>
            </a:p>
          </p:txBody>
        </p:sp>
      </p:grpSp>
      <p:sp>
        <p:nvSpPr>
          <p:cNvPr id="117" name="Line 116">
            <a:extLst>
              <a:ext uri="{FF2B5EF4-FFF2-40B4-BE49-F238E27FC236}">
                <a16:creationId xmlns:a16="http://schemas.microsoft.com/office/drawing/2014/main" id="{69B96609-44BF-F865-1B85-97F7C9349E8F}"/>
              </a:ext>
            </a:extLst>
          </p:cNvPr>
          <p:cNvSpPr>
            <a:spLocks noChangeShapeType="1"/>
          </p:cNvSpPr>
          <p:nvPr/>
        </p:nvSpPr>
        <p:spPr bwMode="auto">
          <a:xfrm>
            <a:off x="4525162" y="2438400"/>
            <a:ext cx="381000" cy="6096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682720" y="3481560"/>
              <a:ext cx="2356200" cy="72360"/>
            </p14:xfrm>
          </p:contentPart>
        </mc:Choice>
        <mc:Fallback>
          <p:pic>
            <p:nvPicPr>
              <p:cNvPr id="3" name="Ink 2"/>
              <p:cNvPicPr/>
              <p:nvPr/>
            </p:nvPicPr>
            <p:blipFill>
              <a:blip r:embed="rId3"/>
              <a:stretch>
                <a:fillRect/>
              </a:stretch>
            </p:blipFill>
            <p:spPr>
              <a:xfrm>
                <a:off x="2673360" y="3472200"/>
                <a:ext cx="2374920" cy="91080"/>
              </a:xfrm>
              <a:prstGeom prst="rect">
                <a:avLst/>
              </a:prstGeom>
            </p:spPr>
          </p:pic>
        </mc:Fallback>
      </mc:AlternateContent>
    </p:spTree>
    <p:extLst>
      <p:ext uri="{BB962C8B-B14F-4D97-AF65-F5344CB8AC3E}">
        <p14:creationId xmlns:p14="http://schemas.microsoft.com/office/powerpoint/2010/main" val="692040137"/>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662AA78-75D9-D713-6EC3-7A2720E2C1B1}"/>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Stalling for Branch Hazards</a:t>
            </a:r>
          </a:p>
        </p:txBody>
      </p:sp>
      <p:sp>
        <p:nvSpPr>
          <p:cNvPr id="4" name="Rectangle 3">
            <a:extLst>
              <a:ext uri="{FF2B5EF4-FFF2-40B4-BE49-F238E27FC236}">
                <a16:creationId xmlns:a16="http://schemas.microsoft.com/office/drawing/2014/main" id="{07EEA475-5C72-C95D-FAB1-9A6593628D93}"/>
              </a:ext>
            </a:extLst>
          </p:cNvPr>
          <p:cNvSpPr txBox="1">
            <a:spLocks noChangeArrowheads="1"/>
          </p:cNvSpPr>
          <p:nvPr/>
        </p:nvSpPr>
        <p:spPr>
          <a:xfrm>
            <a:off x="457200" y="1360881"/>
            <a:ext cx="8458200" cy="5130800"/>
          </a:xfrm>
          <a:prstGeom prst="rect">
            <a:avLst/>
          </a:prstGeom>
          <a:noFill/>
          <a:extLst>
            <a:ext uri="{91240B29-F687-4F45-9708-019B960494DF}">
              <a14:hiddenLine xmlns:a14="http://schemas.microsoft.com/office/drawing/2010/main" w="12700">
                <a:solidFill>
                  <a:schemeClr val="accent2"/>
                </a:solidFill>
                <a:miter lim="800000"/>
                <a:headEnd/>
                <a:tailEnd/>
              </a14:hiddenLine>
            </a:ext>
          </a:extLst>
        </p:spPr>
        <p:txBody>
          <a:bodyPr vert="horz" lIns="90488" tIns="44450" rIns="90488" bIns="4445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All branches waste 3 cycles.</a:t>
            </a:r>
          </a:p>
          <a:p>
            <a:pPr lvl="1"/>
            <a:r>
              <a:rPr lang="en-US" altLang="en-US"/>
              <a:t>Seems wasteful, particularly when the branch isn’t taken.</a:t>
            </a:r>
          </a:p>
          <a:p>
            <a:r>
              <a:rPr lang="en-US" altLang="en-US"/>
              <a:t>It’s better to guess whether branch will be taken</a:t>
            </a:r>
          </a:p>
          <a:p>
            <a:pPr lvl="1"/>
            <a:r>
              <a:rPr lang="en-US" altLang="en-US"/>
              <a:t>Easiest guess is “branch isn’t taken”</a:t>
            </a:r>
          </a:p>
        </p:txBody>
      </p:sp>
    </p:spTree>
    <p:extLst>
      <p:ext uri="{BB962C8B-B14F-4D97-AF65-F5344CB8AC3E}">
        <p14:creationId xmlns:p14="http://schemas.microsoft.com/office/powerpoint/2010/main" val="228899469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57EB923-A6C3-AC43-6F6B-93FBF289FA7B}"/>
              </a:ext>
            </a:extLst>
          </p:cNvPr>
          <p:cNvSpPr>
            <a:spLocks noGrp="1" noChangeArrowheads="1"/>
          </p:cNvSpPr>
          <p:nvPr>
            <p:ph sz="quarter" idx="10"/>
          </p:nvPr>
        </p:nvSpPr>
        <p:spPr>
          <a:xfrm>
            <a:off x="406400" y="152400"/>
            <a:ext cx="8432800" cy="1143000"/>
          </a:xfrm>
        </p:spPr>
        <p:txBody>
          <a:bodyPr/>
          <a:lstStyle/>
          <a:p>
            <a:pPr eaLnBrk="1" hangingPunct="1"/>
            <a:r>
              <a:rPr lang="en-US" altLang="en-US"/>
              <a:t>Branch Prediction</a:t>
            </a:r>
            <a:endParaRPr lang="en-AU" altLang="en-US"/>
          </a:p>
        </p:txBody>
      </p:sp>
      <p:sp>
        <p:nvSpPr>
          <p:cNvPr id="3" name="Rectangle 3">
            <a:extLst>
              <a:ext uri="{FF2B5EF4-FFF2-40B4-BE49-F238E27FC236}">
                <a16:creationId xmlns:a16="http://schemas.microsoft.com/office/drawing/2014/main" id="{D0F78C21-C46A-DA85-0023-7D471638F091}"/>
              </a:ext>
            </a:extLst>
          </p:cNvPr>
          <p:cNvSpPr txBox="1">
            <a:spLocks noChangeArrowheads="1"/>
          </p:cNvSpPr>
          <p:nvPr/>
        </p:nvSpPr>
        <p:spPr>
          <a:xfrm>
            <a:off x="874713" y="1593850"/>
            <a:ext cx="9577970"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Longer pipelines can’t readily determine branch outcome early</a:t>
            </a:r>
          </a:p>
          <a:p>
            <a:pPr lvl="1"/>
            <a:r>
              <a:rPr lang="en-US" altLang="en-US"/>
              <a:t>Stall penalty becomes unacceptable</a:t>
            </a:r>
          </a:p>
          <a:p>
            <a:r>
              <a:rPr lang="en-US" altLang="en-US"/>
              <a:t>Predict outcome of branch</a:t>
            </a:r>
          </a:p>
          <a:p>
            <a:pPr lvl="1"/>
            <a:r>
              <a:rPr lang="en-US" altLang="en-US"/>
              <a:t>Only stall if prediction is wrong</a:t>
            </a:r>
          </a:p>
          <a:p>
            <a:r>
              <a:rPr lang="en-US" altLang="en-US"/>
              <a:t>In MIPS pipeline</a:t>
            </a:r>
          </a:p>
          <a:p>
            <a:pPr lvl="1"/>
            <a:r>
              <a:rPr lang="en-US" altLang="en-US"/>
              <a:t>Can predict branches not taken</a:t>
            </a:r>
          </a:p>
          <a:p>
            <a:pPr lvl="1"/>
            <a:r>
              <a:rPr lang="en-US" altLang="en-US"/>
              <a:t>Fetch instruction after branch, with no delay</a:t>
            </a:r>
            <a:endParaRPr lang="en-AU" altLang="en-US"/>
          </a:p>
        </p:txBody>
      </p:sp>
    </p:spTree>
    <p:extLst>
      <p:ext uri="{BB962C8B-B14F-4D97-AF65-F5344CB8AC3E}">
        <p14:creationId xmlns:p14="http://schemas.microsoft.com/office/powerpoint/2010/main" val="356209650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B4CE2B8-70F3-A2D1-1C70-7DE74A749CAC}"/>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Assume Branch </a:t>
            </a:r>
            <a:r>
              <a:rPr lang="en-US" altLang="en-US" i="1"/>
              <a:t>Not Taken</a:t>
            </a:r>
          </a:p>
        </p:txBody>
      </p:sp>
      <p:sp>
        <p:nvSpPr>
          <p:cNvPr id="4" name="Rectangle 3">
            <a:extLst>
              <a:ext uri="{FF2B5EF4-FFF2-40B4-BE49-F238E27FC236}">
                <a16:creationId xmlns:a16="http://schemas.microsoft.com/office/drawing/2014/main" id="{9FDE31DD-1DB8-9A57-D59B-16F39DE879A8}"/>
              </a:ext>
            </a:extLst>
          </p:cNvPr>
          <p:cNvSpPr>
            <a:spLocks noChangeArrowheads="1"/>
          </p:cNvSpPr>
          <p:nvPr/>
        </p:nvSpPr>
        <p:spPr bwMode="auto">
          <a:xfrm>
            <a:off x="573088" y="2961708"/>
            <a:ext cx="1371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beq $4, $0, there</a:t>
            </a:r>
          </a:p>
        </p:txBody>
      </p:sp>
      <p:sp>
        <p:nvSpPr>
          <p:cNvPr id="5" name="Rectangle 4">
            <a:extLst>
              <a:ext uri="{FF2B5EF4-FFF2-40B4-BE49-F238E27FC236}">
                <a16:creationId xmlns:a16="http://schemas.microsoft.com/office/drawing/2014/main" id="{C82F57D9-13BA-D015-27DD-5BA6C3B7F732}"/>
              </a:ext>
            </a:extLst>
          </p:cNvPr>
          <p:cNvSpPr>
            <a:spLocks noChangeArrowheads="1"/>
          </p:cNvSpPr>
          <p:nvPr/>
        </p:nvSpPr>
        <p:spPr bwMode="auto">
          <a:xfrm>
            <a:off x="573088" y="3671320"/>
            <a:ext cx="12827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and $12, $2, $5</a:t>
            </a:r>
          </a:p>
        </p:txBody>
      </p:sp>
      <p:sp>
        <p:nvSpPr>
          <p:cNvPr id="6" name="Rectangle 5">
            <a:extLst>
              <a:ext uri="{FF2B5EF4-FFF2-40B4-BE49-F238E27FC236}">
                <a16:creationId xmlns:a16="http://schemas.microsoft.com/office/drawing/2014/main" id="{9E4FC19A-ECBA-F528-92A0-569730018C88}"/>
              </a:ext>
            </a:extLst>
          </p:cNvPr>
          <p:cNvSpPr>
            <a:spLocks noChangeArrowheads="1"/>
          </p:cNvSpPr>
          <p:nvPr/>
        </p:nvSpPr>
        <p:spPr bwMode="auto">
          <a:xfrm>
            <a:off x="573088" y="4317433"/>
            <a:ext cx="5064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or ...</a:t>
            </a:r>
          </a:p>
        </p:txBody>
      </p:sp>
      <p:sp>
        <p:nvSpPr>
          <p:cNvPr id="7" name="Rectangle 6">
            <a:extLst>
              <a:ext uri="{FF2B5EF4-FFF2-40B4-BE49-F238E27FC236}">
                <a16:creationId xmlns:a16="http://schemas.microsoft.com/office/drawing/2014/main" id="{653E1B3E-D3F4-A854-0DEA-14DE8934EDBD}"/>
              </a:ext>
            </a:extLst>
          </p:cNvPr>
          <p:cNvSpPr>
            <a:spLocks noChangeArrowheads="1"/>
          </p:cNvSpPr>
          <p:nvPr/>
        </p:nvSpPr>
        <p:spPr bwMode="auto">
          <a:xfrm>
            <a:off x="573088" y="5027045"/>
            <a:ext cx="6159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add ...</a:t>
            </a:r>
          </a:p>
        </p:txBody>
      </p:sp>
      <p:sp>
        <p:nvSpPr>
          <p:cNvPr id="8" name="Rectangle 7">
            <a:extLst>
              <a:ext uri="{FF2B5EF4-FFF2-40B4-BE49-F238E27FC236}">
                <a16:creationId xmlns:a16="http://schemas.microsoft.com/office/drawing/2014/main" id="{17AC8025-D87A-C265-17DC-C1D279EB4D20}"/>
              </a:ext>
            </a:extLst>
          </p:cNvPr>
          <p:cNvSpPr>
            <a:spLocks noChangeArrowheads="1"/>
          </p:cNvSpPr>
          <p:nvPr/>
        </p:nvSpPr>
        <p:spPr bwMode="auto">
          <a:xfrm>
            <a:off x="573088" y="5738245"/>
            <a:ext cx="5572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sw ...</a:t>
            </a:r>
          </a:p>
        </p:txBody>
      </p:sp>
      <p:sp>
        <p:nvSpPr>
          <p:cNvPr id="9" name="Rectangle 8">
            <a:extLst>
              <a:ext uri="{FF2B5EF4-FFF2-40B4-BE49-F238E27FC236}">
                <a16:creationId xmlns:a16="http://schemas.microsoft.com/office/drawing/2014/main" id="{4D61D047-E890-58A2-B0D1-86F7503A6EFC}"/>
              </a:ext>
            </a:extLst>
          </p:cNvPr>
          <p:cNvSpPr>
            <a:spLocks noChangeArrowheads="1"/>
          </p:cNvSpPr>
          <p:nvPr/>
        </p:nvSpPr>
        <p:spPr bwMode="auto">
          <a:xfrm>
            <a:off x="2695575" y="3555433"/>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10" name="Rectangle 9">
            <a:extLst>
              <a:ext uri="{FF2B5EF4-FFF2-40B4-BE49-F238E27FC236}">
                <a16:creationId xmlns:a16="http://schemas.microsoft.com/office/drawing/2014/main" id="{F69E3E2C-4C68-E7EB-F6D9-E3887E906D7D}"/>
              </a:ext>
            </a:extLst>
          </p:cNvPr>
          <p:cNvSpPr>
            <a:spLocks noChangeArrowheads="1"/>
          </p:cNvSpPr>
          <p:nvPr/>
        </p:nvSpPr>
        <p:spPr bwMode="auto">
          <a:xfrm>
            <a:off x="3529013" y="3555433"/>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11" name="Group 10">
            <a:extLst>
              <a:ext uri="{FF2B5EF4-FFF2-40B4-BE49-F238E27FC236}">
                <a16:creationId xmlns:a16="http://schemas.microsoft.com/office/drawing/2014/main" id="{2D039C34-A4F7-D7B7-3743-F5F7274B5467}"/>
              </a:ext>
            </a:extLst>
          </p:cNvPr>
          <p:cNvGrpSpPr/>
          <p:nvPr/>
        </p:nvGrpSpPr>
        <p:grpSpPr>
          <a:xfrm>
            <a:off x="4194175" y="3482408"/>
            <a:ext cx="431800" cy="657225"/>
            <a:chOff x="2642" y="1903"/>
            <a:chExt cx="272" cy="414"/>
          </a:xfrm>
        </p:grpSpPr>
        <p:grpSp>
          <p:nvGrpSpPr>
            <p:cNvPr id="12" name="Group 11">
              <a:extLst>
                <a:ext uri="{FF2B5EF4-FFF2-40B4-BE49-F238E27FC236}">
                  <a16:creationId xmlns:a16="http://schemas.microsoft.com/office/drawing/2014/main" id="{3BD16BB4-8C51-3B24-F498-DEB403C2C7AA}"/>
                </a:ext>
              </a:extLst>
            </p:cNvPr>
            <p:cNvGrpSpPr/>
            <p:nvPr/>
          </p:nvGrpSpPr>
          <p:grpSpPr>
            <a:xfrm>
              <a:off x="2703" y="1903"/>
              <a:ext cx="211" cy="414"/>
              <a:chOff x="2703" y="1903"/>
              <a:chExt cx="211" cy="414"/>
            </a:xfrm>
          </p:grpSpPr>
          <p:sp>
            <p:nvSpPr>
              <p:cNvPr id="14" name="Line 12">
                <a:extLst>
                  <a:ext uri="{FF2B5EF4-FFF2-40B4-BE49-F238E27FC236}">
                    <a16:creationId xmlns:a16="http://schemas.microsoft.com/office/drawing/2014/main" id="{DF300B39-DFA9-71F5-483B-236C510FC448}"/>
                  </a:ext>
                </a:extLst>
              </p:cNvPr>
              <p:cNvSpPr>
                <a:spLocks noChangeShapeType="1"/>
              </p:cNvSpPr>
              <p:nvPr/>
            </p:nvSpPr>
            <p:spPr bwMode="auto">
              <a:xfrm flipH="1">
                <a:off x="2703" y="1903"/>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Line 13">
                <a:extLst>
                  <a:ext uri="{FF2B5EF4-FFF2-40B4-BE49-F238E27FC236}">
                    <a16:creationId xmlns:a16="http://schemas.microsoft.com/office/drawing/2014/main" id="{0A4625FA-8A22-8BEB-2198-0EF92194C862}"/>
                  </a:ext>
                </a:extLst>
              </p:cNvPr>
              <p:cNvSpPr>
                <a:spLocks noChangeShapeType="1"/>
              </p:cNvSpPr>
              <p:nvPr/>
            </p:nvSpPr>
            <p:spPr bwMode="auto">
              <a:xfrm>
                <a:off x="2703" y="1903"/>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Line 14">
                <a:extLst>
                  <a:ext uri="{FF2B5EF4-FFF2-40B4-BE49-F238E27FC236}">
                    <a16:creationId xmlns:a16="http://schemas.microsoft.com/office/drawing/2014/main" id="{8E509D37-1BE7-F1AB-E35D-8A037418A4E2}"/>
                  </a:ext>
                </a:extLst>
              </p:cNvPr>
              <p:cNvSpPr>
                <a:spLocks noChangeShapeType="1"/>
              </p:cNvSpPr>
              <p:nvPr/>
            </p:nvSpPr>
            <p:spPr bwMode="auto">
              <a:xfrm>
                <a:off x="2703" y="2051"/>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15">
                <a:extLst>
                  <a:ext uri="{FF2B5EF4-FFF2-40B4-BE49-F238E27FC236}">
                    <a16:creationId xmlns:a16="http://schemas.microsoft.com/office/drawing/2014/main" id="{E3AE08AC-DD2B-C9FF-366A-32CAD13AF1B2}"/>
                  </a:ext>
                </a:extLst>
              </p:cNvPr>
              <p:cNvSpPr>
                <a:spLocks noChangeShapeType="1"/>
              </p:cNvSpPr>
              <p:nvPr/>
            </p:nvSpPr>
            <p:spPr bwMode="auto">
              <a:xfrm flipH="1">
                <a:off x="2703" y="2110"/>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16">
                <a:extLst>
                  <a:ext uri="{FF2B5EF4-FFF2-40B4-BE49-F238E27FC236}">
                    <a16:creationId xmlns:a16="http://schemas.microsoft.com/office/drawing/2014/main" id="{BA008CB3-D706-B185-B2BC-8FF45C61703E}"/>
                  </a:ext>
                </a:extLst>
              </p:cNvPr>
              <p:cNvSpPr>
                <a:spLocks noChangeShapeType="1"/>
              </p:cNvSpPr>
              <p:nvPr/>
            </p:nvSpPr>
            <p:spPr bwMode="auto">
              <a:xfrm flipH="1">
                <a:off x="2703" y="2169"/>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17">
                <a:extLst>
                  <a:ext uri="{FF2B5EF4-FFF2-40B4-BE49-F238E27FC236}">
                    <a16:creationId xmlns:a16="http://schemas.microsoft.com/office/drawing/2014/main" id="{E18787A3-9E20-9115-6D1A-19459294285F}"/>
                  </a:ext>
                </a:extLst>
              </p:cNvPr>
              <p:cNvSpPr>
                <a:spLocks noChangeShapeType="1"/>
              </p:cNvSpPr>
              <p:nvPr/>
            </p:nvSpPr>
            <p:spPr bwMode="auto">
              <a:xfrm flipV="1">
                <a:off x="2703" y="2169"/>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18">
                <a:extLst>
                  <a:ext uri="{FF2B5EF4-FFF2-40B4-BE49-F238E27FC236}">
                    <a16:creationId xmlns:a16="http://schemas.microsoft.com/office/drawing/2014/main" id="{6D227051-1D1F-C059-CD55-72491B6E9858}"/>
                  </a:ext>
                </a:extLst>
              </p:cNvPr>
              <p:cNvSpPr>
                <a:spLocks noChangeShapeType="1"/>
              </p:cNvSpPr>
              <p:nvPr/>
            </p:nvSpPr>
            <p:spPr bwMode="auto">
              <a:xfrm flipH="1">
                <a:off x="2914" y="2051"/>
                <a:ext cx="0" cy="11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3" name="Rectangle 19">
              <a:extLst>
                <a:ext uri="{FF2B5EF4-FFF2-40B4-BE49-F238E27FC236}">
                  <a16:creationId xmlns:a16="http://schemas.microsoft.com/office/drawing/2014/main" id="{0592A144-C766-575B-9C34-2CCD31D5D050}"/>
                </a:ext>
              </a:extLst>
            </p:cNvPr>
            <p:cNvSpPr>
              <a:spLocks noChangeArrowheads="1"/>
            </p:cNvSpPr>
            <p:nvPr/>
          </p:nvSpPr>
          <p:spPr bwMode="auto">
            <a:xfrm rot="5400000">
              <a:off x="2638" y="1981"/>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21" name="Rectangle 20">
            <a:extLst>
              <a:ext uri="{FF2B5EF4-FFF2-40B4-BE49-F238E27FC236}">
                <a16:creationId xmlns:a16="http://schemas.microsoft.com/office/drawing/2014/main" id="{202C73EB-492C-536E-43D1-A9034C581777}"/>
              </a:ext>
            </a:extLst>
          </p:cNvPr>
          <p:cNvSpPr>
            <a:spLocks noChangeArrowheads="1"/>
          </p:cNvSpPr>
          <p:nvPr/>
        </p:nvSpPr>
        <p:spPr bwMode="auto">
          <a:xfrm>
            <a:off x="4983163" y="3555433"/>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22" name="Rectangle 21">
            <a:extLst>
              <a:ext uri="{FF2B5EF4-FFF2-40B4-BE49-F238E27FC236}">
                <a16:creationId xmlns:a16="http://schemas.microsoft.com/office/drawing/2014/main" id="{2EF9C807-B984-84CB-6550-53667D0F5364}"/>
              </a:ext>
            </a:extLst>
          </p:cNvPr>
          <p:cNvSpPr>
            <a:spLocks noChangeArrowheads="1"/>
          </p:cNvSpPr>
          <p:nvPr/>
        </p:nvSpPr>
        <p:spPr bwMode="auto">
          <a:xfrm>
            <a:off x="5795963" y="3555433"/>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23" name="Line 22">
            <a:extLst>
              <a:ext uri="{FF2B5EF4-FFF2-40B4-BE49-F238E27FC236}">
                <a16:creationId xmlns:a16="http://schemas.microsoft.com/office/drawing/2014/main" id="{A832930B-E297-496D-5EA8-1A7AFACF640D}"/>
              </a:ext>
            </a:extLst>
          </p:cNvPr>
          <p:cNvSpPr>
            <a:spLocks noChangeShapeType="1"/>
          </p:cNvSpPr>
          <p:nvPr/>
        </p:nvSpPr>
        <p:spPr bwMode="auto">
          <a:xfrm>
            <a:off x="3929063" y="3614170"/>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4" name="Line 23">
            <a:extLst>
              <a:ext uri="{FF2B5EF4-FFF2-40B4-BE49-F238E27FC236}">
                <a16:creationId xmlns:a16="http://schemas.microsoft.com/office/drawing/2014/main" id="{BF5A084A-C1A8-A318-2EEE-88DB13F28162}"/>
              </a:ext>
            </a:extLst>
          </p:cNvPr>
          <p:cNvSpPr>
            <a:spLocks noChangeShapeType="1"/>
          </p:cNvSpPr>
          <p:nvPr/>
        </p:nvSpPr>
        <p:spPr bwMode="auto">
          <a:xfrm>
            <a:off x="3929063" y="3942783"/>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5" name="Line 24">
            <a:extLst>
              <a:ext uri="{FF2B5EF4-FFF2-40B4-BE49-F238E27FC236}">
                <a16:creationId xmlns:a16="http://schemas.microsoft.com/office/drawing/2014/main" id="{7CA518CC-562A-7DBD-540B-14115484F1CA}"/>
              </a:ext>
            </a:extLst>
          </p:cNvPr>
          <p:cNvSpPr>
            <a:spLocks noChangeShapeType="1"/>
          </p:cNvSpPr>
          <p:nvPr/>
        </p:nvSpPr>
        <p:spPr bwMode="auto">
          <a:xfrm>
            <a:off x="4627563" y="3817370"/>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6" name="Line 25">
            <a:extLst>
              <a:ext uri="{FF2B5EF4-FFF2-40B4-BE49-F238E27FC236}">
                <a16:creationId xmlns:a16="http://schemas.microsoft.com/office/drawing/2014/main" id="{B159D6A6-BBE5-65D4-EF81-6A97F62837B5}"/>
              </a:ext>
            </a:extLst>
          </p:cNvPr>
          <p:cNvSpPr>
            <a:spLocks noChangeShapeType="1"/>
          </p:cNvSpPr>
          <p:nvPr/>
        </p:nvSpPr>
        <p:spPr bwMode="auto">
          <a:xfrm>
            <a:off x="5384800" y="3811020"/>
            <a:ext cx="4048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7" name="Rectangle 26">
            <a:extLst>
              <a:ext uri="{FF2B5EF4-FFF2-40B4-BE49-F238E27FC236}">
                <a16:creationId xmlns:a16="http://schemas.microsoft.com/office/drawing/2014/main" id="{45F19CF5-9E7E-B94B-4C56-C6BADBE8985B}"/>
              </a:ext>
            </a:extLst>
          </p:cNvPr>
          <p:cNvSpPr>
            <a:spLocks noChangeArrowheads="1"/>
          </p:cNvSpPr>
          <p:nvPr/>
        </p:nvSpPr>
        <p:spPr bwMode="auto">
          <a:xfrm>
            <a:off x="5040313" y="5590608"/>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28" name="Rectangle 27">
            <a:extLst>
              <a:ext uri="{FF2B5EF4-FFF2-40B4-BE49-F238E27FC236}">
                <a16:creationId xmlns:a16="http://schemas.microsoft.com/office/drawing/2014/main" id="{5A4FAF5E-F6A3-A5C0-000A-0B35F5B663D6}"/>
              </a:ext>
            </a:extLst>
          </p:cNvPr>
          <p:cNvSpPr>
            <a:spLocks noChangeArrowheads="1"/>
          </p:cNvSpPr>
          <p:nvPr/>
        </p:nvSpPr>
        <p:spPr bwMode="auto">
          <a:xfrm>
            <a:off x="5795963" y="5590608"/>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29" name="Group 28">
            <a:extLst>
              <a:ext uri="{FF2B5EF4-FFF2-40B4-BE49-F238E27FC236}">
                <a16:creationId xmlns:a16="http://schemas.microsoft.com/office/drawing/2014/main" id="{7AF0587F-9A4D-0729-787F-B34C747C24BA}"/>
              </a:ext>
            </a:extLst>
          </p:cNvPr>
          <p:cNvGrpSpPr/>
          <p:nvPr/>
        </p:nvGrpSpPr>
        <p:grpSpPr>
          <a:xfrm>
            <a:off x="6559550" y="5519170"/>
            <a:ext cx="334963" cy="657225"/>
            <a:chOff x="4132" y="3186"/>
            <a:chExt cx="211" cy="414"/>
          </a:xfrm>
        </p:grpSpPr>
        <p:sp>
          <p:nvSpPr>
            <p:cNvPr id="30" name="Line 29">
              <a:extLst>
                <a:ext uri="{FF2B5EF4-FFF2-40B4-BE49-F238E27FC236}">
                  <a16:creationId xmlns:a16="http://schemas.microsoft.com/office/drawing/2014/main" id="{4575F152-E7BC-1348-E8E9-6B1F7261241E}"/>
                </a:ext>
              </a:extLst>
            </p:cNvPr>
            <p:cNvSpPr>
              <a:spLocks noChangeShapeType="1"/>
            </p:cNvSpPr>
            <p:nvPr/>
          </p:nvSpPr>
          <p:spPr bwMode="auto">
            <a:xfrm flipH="1">
              <a:off x="4132" y="3186"/>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Line 30">
              <a:extLst>
                <a:ext uri="{FF2B5EF4-FFF2-40B4-BE49-F238E27FC236}">
                  <a16:creationId xmlns:a16="http://schemas.microsoft.com/office/drawing/2014/main" id="{DDA362B3-4EAB-9057-528B-618D4C8CCE26}"/>
                </a:ext>
              </a:extLst>
            </p:cNvPr>
            <p:cNvSpPr>
              <a:spLocks noChangeShapeType="1"/>
            </p:cNvSpPr>
            <p:nvPr/>
          </p:nvSpPr>
          <p:spPr bwMode="auto">
            <a:xfrm>
              <a:off x="4132" y="3186"/>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Line 31">
              <a:extLst>
                <a:ext uri="{FF2B5EF4-FFF2-40B4-BE49-F238E27FC236}">
                  <a16:creationId xmlns:a16="http://schemas.microsoft.com/office/drawing/2014/main" id="{2E3822A1-B672-E5E3-8A3B-B1FD198FE5E7}"/>
                </a:ext>
              </a:extLst>
            </p:cNvPr>
            <p:cNvSpPr>
              <a:spLocks noChangeShapeType="1"/>
            </p:cNvSpPr>
            <p:nvPr/>
          </p:nvSpPr>
          <p:spPr bwMode="auto">
            <a:xfrm>
              <a:off x="4132" y="3334"/>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Line 32">
              <a:extLst>
                <a:ext uri="{FF2B5EF4-FFF2-40B4-BE49-F238E27FC236}">
                  <a16:creationId xmlns:a16="http://schemas.microsoft.com/office/drawing/2014/main" id="{766859E5-514E-C194-DBA2-AC19BABC078E}"/>
                </a:ext>
              </a:extLst>
            </p:cNvPr>
            <p:cNvSpPr>
              <a:spLocks noChangeShapeType="1"/>
            </p:cNvSpPr>
            <p:nvPr/>
          </p:nvSpPr>
          <p:spPr bwMode="auto">
            <a:xfrm flipH="1">
              <a:off x="4132" y="3393"/>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Line 33">
              <a:extLst>
                <a:ext uri="{FF2B5EF4-FFF2-40B4-BE49-F238E27FC236}">
                  <a16:creationId xmlns:a16="http://schemas.microsoft.com/office/drawing/2014/main" id="{98735A2A-0510-8492-74A2-4692490CA5EF}"/>
                </a:ext>
              </a:extLst>
            </p:cNvPr>
            <p:cNvSpPr>
              <a:spLocks noChangeShapeType="1"/>
            </p:cNvSpPr>
            <p:nvPr/>
          </p:nvSpPr>
          <p:spPr bwMode="auto">
            <a:xfrm flipH="1">
              <a:off x="4132" y="3453"/>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Line 34">
              <a:extLst>
                <a:ext uri="{FF2B5EF4-FFF2-40B4-BE49-F238E27FC236}">
                  <a16:creationId xmlns:a16="http://schemas.microsoft.com/office/drawing/2014/main" id="{80318C43-C686-36AE-B403-0BBD38F9E10D}"/>
                </a:ext>
              </a:extLst>
            </p:cNvPr>
            <p:cNvSpPr>
              <a:spLocks noChangeShapeType="1"/>
            </p:cNvSpPr>
            <p:nvPr/>
          </p:nvSpPr>
          <p:spPr bwMode="auto">
            <a:xfrm flipV="1">
              <a:off x="4132" y="3453"/>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6" name="Line 35">
              <a:extLst>
                <a:ext uri="{FF2B5EF4-FFF2-40B4-BE49-F238E27FC236}">
                  <a16:creationId xmlns:a16="http://schemas.microsoft.com/office/drawing/2014/main" id="{23853FB7-9FB2-38B1-72C7-C6D78EAF5729}"/>
                </a:ext>
              </a:extLst>
            </p:cNvPr>
            <p:cNvSpPr>
              <a:spLocks noChangeShapeType="1"/>
            </p:cNvSpPr>
            <p:nvPr/>
          </p:nvSpPr>
          <p:spPr bwMode="auto">
            <a:xfrm flipH="1">
              <a:off x="4343" y="3334"/>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7" name="Rectangle 36">
            <a:extLst>
              <a:ext uri="{FF2B5EF4-FFF2-40B4-BE49-F238E27FC236}">
                <a16:creationId xmlns:a16="http://schemas.microsoft.com/office/drawing/2014/main" id="{608B6A39-6DFB-4834-47CE-5485E54317B9}"/>
              </a:ext>
            </a:extLst>
          </p:cNvPr>
          <p:cNvSpPr>
            <a:spLocks noChangeArrowheads="1"/>
          </p:cNvSpPr>
          <p:nvPr/>
        </p:nvSpPr>
        <p:spPr bwMode="auto">
          <a:xfrm rot="5400000">
            <a:off x="6457950" y="5642995"/>
            <a:ext cx="3143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sp>
        <p:nvSpPr>
          <p:cNvPr id="38" name="Line 37">
            <a:extLst>
              <a:ext uri="{FF2B5EF4-FFF2-40B4-BE49-F238E27FC236}">
                <a16:creationId xmlns:a16="http://schemas.microsoft.com/office/drawing/2014/main" id="{CAC70672-9C13-AF66-CFBB-AE5C6C99690C}"/>
              </a:ext>
            </a:extLst>
          </p:cNvPr>
          <p:cNvSpPr>
            <a:spLocks noChangeShapeType="1"/>
          </p:cNvSpPr>
          <p:nvPr/>
        </p:nvSpPr>
        <p:spPr bwMode="auto">
          <a:xfrm>
            <a:off x="5440363" y="5847783"/>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Line 38">
            <a:extLst>
              <a:ext uri="{FF2B5EF4-FFF2-40B4-BE49-F238E27FC236}">
                <a16:creationId xmlns:a16="http://schemas.microsoft.com/office/drawing/2014/main" id="{E0F0FEF0-830A-B147-C0F1-95202F5317E7}"/>
              </a:ext>
            </a:extLst>
          </p:cNvPr>
          <p:cNvSpPr>
            <a:spLocks noChangeShapeType="1"/>
          </p:cNvSpPr>
          <p:nvPr/>
        </p:nvSpPr>
        <p:spPr bwMode="auto">
          <a:xfrm>
            <a:off x="6197600" y="5650933"/>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 name="Line 39">
            <a:extLst>
              <a:ext uri="{FF2B5EF4-FFF2-40B4-BE49-F238E27FC236}">
                <a16:creationId xmlns:a16="http://schemas.microsoft.com/office/drawing/2014/main" id="{06A56888-B8AD-FF63-BD7F-A82FEBC29FF0}"/>
              </a:ext>
            </a:extLst>
          </p:cNvPr>
          <p:cNvSpPr>
            <a:spLocks noChangeShapeType="1"/>
          </p:cNvSpPr>
          <p:nvPr/>
        </p:nvSpPr>
        <p:spPr bwMode="auto">
          <a:xfrm>
            <a:off x="6197600" y="5977958"/>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 name="Line 40">
            <a:extLst>
              <a:ext uri="{FF2B5EF4-FFF2-40B4-BE49-F238E27FC236}">
                <a16:creationId xmlns:a16="http://schemas.microsoft.com/office/drawing/2014/main" id="{C5EE5749-D5EB-0AA5-618C-EF2C2F5DE792}"/>
              </a:ext>
            </a:extLst>
          </p:cNvPr>
          <p:cNvSpPr>
            <a:spLocks noChangeShapeType="1"/>
          </p:cNvSpPr>
          <p:nvPr/>
        </p:nvSpPr>
        <p:spPr bwMode="auto">
          <a:xfrm>
            <a:off x="6896100" y="5850958"/>
            <a:ext cx="3540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2" name="Rectangle 41">
            <a:extLst>
              <a:ext uri="{FF2B5EF4-FFF2-40B4-BE49-F238E27FC236}">
                <a16:creationId xmlns:a16="http://schemas.microsoft.com/office/drawing/2014/main" id="{D4E39247-24E9-A1BB-57E4-AC6E41F02D76}"/>
              </a:ext>
            </a:extLst>
          </p:cNvPr>
          <p:cNvSpPr>
            <a:spLocks noChangeArrowheads="1"/>
          </p:cNvSpPr>
          <p:nvPr/>
        </p:nvSpPr>
        <p:spPr bwMode="auto">
          <a:xfrm>
            <a:off x="4286250" y="4869883"/>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3" name="Rectangle 42">
            <a:extLst>
              <a:ext uri="{FF2B5EF4-FFF2-40B4-BE49-F238E27FC236}">
                <a16:creationId xmlns:a16="http://schemas.microsoft.com/office/drawing/2014/main" id="{A613EADF-0445-F51A-4D13-C40829AAFEAC}"/>
              </a:ext>
            </a:extLst>
          </p:cNvPr>
          <p:cNvSpPr>
            <a:spLocks noChangeArrowheads="1"/>
          </p:cNvSpPr>
          <p:nvPr/>
        </p:nvSpPr>
        <p:spPr bwMode="auto">
          <a:xfrm>
            <a:off x="5040313" y="4869883"/>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44" name="Group 43">
            <a:extLst>
              <a:ext uri="{FF2B5EF4-FFF2-40B4-BE49-F238E27FC236}">
                <a16:creationId xmlns:a16="http://schemas.microsoft.com/office/drawing/2014/main" id="{9A1792DB-C784-6D1B-01A3-45E4A84E2251}"/>
              </a:ext>
            </a:extLst>
          </p:cNvPr>
          <p:cNvGrpSpPr/>
          <p:nvPr/>
        </p:nvGrpSpPr>
        <p:grpSpPr>
          <a:xfrm>
            <a:off x="5705475" y="4796858"/>
            <a:ext cx="431800" cy="657225"/>
            <a:chOff x="3594" y="2731"/>
            <a:chExt cx="272" cy="414"/>
          </a:xfrm>
        </p:grpSpPr>
        <p:grpSp>
          <p:nvGrpSpPr>
            <p:cNvPr id="45" name="Group 44">
              <a:extLst>
                <a:ext uri="{FF2B5EF4-FFF2-40B4-BE49-F238E27FC236}">
                  <a16:creationId xmlns:a16="http://schemas.microsoft.com/office/drawing/2014/main" id="{7BD03F91-8AB3-F8E5-557C-934247037EB5}"/>
                </a:ext>
              </a:extLst>
            </p:cNvPr>
            <p:cNvGrpSpPr/>
            <p:nvPr/>
          </p:nvGrpSpPr>
          <p:grpSpPr>
            <a:xfrm>
              <a:off x="3655" y="2731"/>
              <a:ext cx="211" cy="414"/>
              <a:chOff x="3655" y="2731"/>
              <a:chExt cx="211" cy="414"/>
            </a:xfrm>
          </p:grpSpPr>
          <p:sp>
            <p:nvSpPr>
              <p:cNvPr id="47" name="Line 45">
                <a:extLst>
                  <a:ext uri="{FF2B5EF4-FFF2-40B4-BE49-F238E27FC236}">
                    <a16:creationId xmlns:a16="http://schemas.microsoft.com/office/drawing/2014/main" id="{2FA7D895-5317-E029-2DE7-3885BCBDC5DF}"/>
                  </a:ext>
                </a:extLst>
              </p:cNvPr>
              <p:cNvSpPr>
                <a:spLocks noChangeShapeType="1"/>
              </p:cNvSpPr>
              <p:nvPr/>
            </p:nvSpPr>
            <p:spPr bwMode="auto">
              <a:xfrm flipH="1">
                <a:off x="3655" y="2731"/>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Line 46">
                <a:extLst>
                  <a:ext uri="{FF2B5EF4-FFF2-40B4-BE49-F238E27FC236}">
                    <a16:creationId xmlns:a16="http://schemas.microsoft.com/office/drawing/2014/main" id="{006D7176-D439-CA29-644F-875926553335}"/>
                  </a:ext>
                </a:extLst>
              </p:cNvPr>
              <p:cNvSpPr>
                <a:spLocks noChangeShapeType="1"/>
              </p:cNvSpPr>
              <p:nvPr/>
            </p:nvSpPr>
            <p:spPr bwMode="auto">
              <a:xfrm>
                <a:off x="3655" y="2731"/>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 name="Line 47">
                <a:extLst>
                  <a:ext uri="{FF2B5EF4-FFF2-40B4-BE49-F238E27FC236}">
                    <a16:creationId xmlns:a16="http://schemas.microsoft.com/office/drawing/2014/main" id="{8C64DE92-02B6-E3FD-9AEE-6F7F8DA0A780}"/>
                  </a:ext>
                </a:extLst>
              </p:cNvPr>
              <p:cNvSpPr>
                <a:spLocks noChangeShapeType="1"/>
              </p:cNvSpPr>
              <p:nvPr/>
            </p:nvSpPr>
            <p:spPr bwMode="auto">
              <a:xfrm>
                <a:off x="3655" y="2878"/>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 name="Line 48">
                <a:extLst>
                  <a:ext uri="{FF2B5EF4-FFF2-40B4-BE49-F238E27FC236}">
                    <a16:creationId xmlns:a16="http://schemas.microsoft.com/office/drawing/2014/main" id="{21A532B4-B255-FECB-1CEA-CF585033B4DA}"/>
                  </a:ext>
                </a:extLst>
              </p:cNvPr>
              <p:cNvSpPr>
                <a:spLocks noChangeShapeType="1"/>
              </p:cNvSpPr>
              <p:nvPr/>
            </p:nvSpPr>
            <p:spPr bwMode="auto">
              <a:xfrm flipH="1">
                <a:off x="3655" y="2938"/>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 name="Line 49">
                <a:extLst>
                  <a:ext uri="{FF2B5EF4-FFF2-40B4-BE49-F238E27FC236}">
                    <a16:creationId xmlns:a16="http://schemas.microsoft.com/office/drawing/2014/main" id="{4772A2FF-1B8A-3D94-98AA-CEEF037C5CA1}"/>
                  </a:ext>
                </a:extLst>
              </p:cNvPr>
              <p:cNvSpPr>
                <a:spLocks noChangeShapeType="1"/>
              </p:cNvSpPr>
              <p:nvPr/>
            </p:nvSpPr>
            <p:spPr bwMode="auto">
              <a:xfrm flipH="1">
                <a:off x="3655" y="2997"/>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2" name="Line 50">
                <a:extLst>
                  <a:ext uri="{FF2B5EF4-FFF2-40B4-BE49-F238E27FC236}">
                    <a16:creationId xmlns:a16="http://schemas.microsoft.com/office/drawing/2014/main" id="{38EFAB2B-CE8E-CA8C-DAF2-264A27ED8EE0}"/>
                  </a:ext>
                </a:extLst>
              </p:cNvPr>
              <p:cNvSpPr>
                <a:spLocks noChangeShapeType="1"/>
              </p:cNvSpPr>
              <p:nvPr/>
            </p:nvSpPr>
            <p:spPr bwMode="auto">
              <a:xfrm flipV="1">
                <a:off x="3655" y="2997"/>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3" name="Line 51">
                <a:extLst>
                  <a:ext uri="{FF2B5EF4-FFF2-40B4-BE49-F238E27FC236}">
                    <a16:creationId xmlns:a16="http://schemas.microsoft.com/office/drawing/2014/main" id="{36ADF2F0-818A-9B87-06F5-7ED2683D0CB0}"/>
                  </a:ext>
                </a:extLst>
              </p:cNvPr>
              <p:cNvSpPr>
                <a:spLocks noChangeShapeType="1"/>
              </p:cNvSpPr>
              <p:nvPr/>
            </p:nvSpPr>
            <p:spPr bwMode="auto">
              <a:xfrm flipH="1">
                <a:off x="3866" y="2878"/>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46" name="Rectangle 52">
              <a:extLst>
                <a:ext uri="{FF2B5EF4-FFF2-40B4-BE49-F238E27FC236}">
                  <a16:creationId xmlns:a16="http://schemas.microsoft.com/office/drawing/2014/main" id="{D45AA91E-2A1D-054B-E41D-512791D1CE38}"/>
                </a:ext>
              </a:extLst>
            </p:cNvPr>
            <p:cNvSpPr>
              <a:spLocks noChangeArrowheads="1"/>
            </p:cNvSpPr>
            <p:nvPr/>
          </p:nvSpPr>
          <p:spPr bwMode="auto">
            <a:xfrm rot="5400000">
              <a:off x="3590" y="2809"/>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54" name="Rectangle 53">
            <a:extLst>
              <a:ext uri="{FF2B5EF4-FFF2-40B4-BE49-F238E27FC236}">
                <a16:creationId xmlns:a16="http://schemas.microsoft.com/office/drawing/2014/main" id="{81D00EE0-C80B-AF0E-9C5E-4160EDEDCB07}"/>
              </a:ext>
            </a:extLst>
          </p:cNvPr>
          <p:cNvSpPr>
            <a:spLocks noChangeArrowheads="1"/>
          </p:cNvSpPr>
          <p:nvPr/>
        </p:nvSpPr>
        <p:spPr bwMode="auto">
          <a:xfrm>
            <a:off x="6496050" y="4869883"/>
            <a:ext cx="395288"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55" name="Line 54">
            <a:extLst>
              <a:ext uri="{FF2B5EF4-FFF2-40B4-BE49-F238E27FC236}">
                <a16:creationId xmlns:a16="http://schemas.microsoft.com/office/drawing/2014/main" id="{FD25EFC0-176A-6175-C075-D70A4EC6340B}"/>
              </a:ext>
            </a:extLst>
          </p:cNvPr>
          <p:cNvSpPr>
            <a:spLocks noChangeShapeType="1"/>
          </p:cNvSpPr>
          <p:nvPr/>
        </p:nvSpPr>
        <p:spPr bwMode="auto">
          <a:xfrm>
            <a:off x="4686300" y="5125470"/>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6" name="Line 55">
            <a:extLst>
              <a:ext uri="{FF2B5EF4-FFF2-40B4-BE49-F238E27FC236}">
                <a16:creationId xmlns:a16="http://schemas.microsoft.com/office/drawing/2014/main" id="{94B477E0-07CD-72C0-C80C-6C65C5195213}"/>
              </a:ext>
            </a:extLst>
          </p:cNvPr>
          <p:cNvSpPr>
            <a:spLocks noChangeShapeType="1"/>
          </p:cNvSpPr>
          <p:nvPr/>
        </p:nvSpPr>
        <p:spPr bwMode="auto">
          <a:xfrm>
            <a:off x="5440363" y="4928620"/>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7" name="Line 56">
            <a:extLst>
              <a:ext uri="{FF2B5EF4-FFF2-40B4-BE49-F238E27FC236}">
                <a16:creationId xmlns:a16="http://schemas.microsoft.com/office/drawing/2014/main" id="{59EFE701-5B53-F9F0-075E-FD979E1B3B83}"/>
              </a:ext>
            </a:extLst>
          </p:cNvPr>
          <p:cNvSpPr>
            <a:spLocks noChangeShapeType="1"/>
          </p:cNvSpPr>
          <p:nvPr/>
        </p:nvSpPr>
        <p:spPr bwMode="auto">
          <a:xfrm>
            <a:off x="5440363" y="5255645"/>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8" name="Line 57">
            <a:extLst>
              <a:ext uri="{FF2B5EF4-FFF2-40B4-BE49-F238E27FC236}">
                <a16:creationId xmlns:a16="http://schemas.microsoft.com/office/drawing/2014/main" id="{DD20EC23-8EFF-07AF-8DE2-735F9AACB5AD}"/>
              </a:ext>
            </a:extLst>
          </p:cNvPr>
          <p:cNvSpPr>
            <a:spLocks noChangeShapeType="1"/>
          </p:cNvSpPr>
          <p:nvPr/>
        </p:nvSpPr>
        <p:spPr bwMode="auto">
          <a:xfrm>
            <a:off x="6138863" y="5130233"/>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9" name="Line 58">
            <a:extLst>
              <a:ext uri="{FF2B5EF4-FFF2-40B4-BE49-F238E27FC236}">
                <a16:creationId xmlns:a16="http://schemas.microsoft.com/office/drawing/2014/main" id="{29C5EF54-5D99-E340-DB02-EA5CAF2B7D18}"/>
              </a:ext>
            </a:extLst>
          </p:cNvPr>
          <p:cNvSpPr>
            <a:spLocks noChangeShapeType="1"/>
          </p:cNvSpPr>
          <p:nvPr/>
        </p:nvSpPr>
        <p:spPr bwMode="auto">
          <a:xfrm>
            <a:off x="6897688" y="5125470"/>
            <a:ext cx="40481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0" name="Rectangle 59">
            <a:extLst>
              <a:ext uri="{FF2B5EF4-FFF2-40B4-BE49-F238E27FC236}">
                <a16:creationId xmlns:a16="http://schemas.microsoft.com/office/drawing/2014/main" id="{1A371044-1712-D782-262C-F8ED723FCEC3}"/>
              </a:ext>
            </a:extLst>
          </p:cNvPr>
          <p:cNvSpPr>
            <a:spLocks noChangeArrowheads="1"/>
          </p:cNvSpPr>
          <p:nvPr/>
        </p:nvSpPr>
        <p:spPr bwMode="auto">
          <a:xfrm>
            <a:off x="3529013" y="4211070"/>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61" name="Rectangle 60">
            <a:extLst>
              <a:ext uri="{FF2B5EF4-FFF2-40B4-BE49-F238E27FC236}">
                <a16:creationId xmlns:a16="http://schemas.microsoft.com/office/drawing/2014/main" id="{A858E6FE-1BBF-4F14-0324-72EF6CC3FFC4}"/>
              </a:ext>
            </a:extLst>
          </p:cNvPr>
          <p:cNvSpPr>
            <a:spLocks noChangeArrowheads="1"/>
          </p:cNvSpPr>
          <p:nvPr/>
        </p:nvSpPr>
        <p:spPr bwMode="auto">
          <a:xfrm>
            <a:off x="4286250" y="4211070"/>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62" name="Group 61">
            <a:extLst>
              <a:ext uri="{FF2B5EF4-FFF2-40B4-BE49-F238E27FC236}">
                <a16:creationId xmlns:a16="http://schemas.microsoft.com/office/drawing/2014/main" id="{5CC3A790-92EA-63C1-8868-FDFA4B236C67}"/>
              </a:ext>
            </a:extLst>
          </p:cNvPr>
          <p:cNvGrpSpPr/>
          <p:nvPr/>
        </p:nvGrpSpPr>
        <p:grpSpPr>
          <a:xfrm>
            <a:off x="4951413" y="4139633"/>
            <a:ext cx="431800" cy="657225"/>
            <a:chOff x="3119" y="2317"/>
            <a:chExt cx="272" cy="414"/>
          </a:xfrm>
        </p:grpSpPr>
        <p:grpSp>
          <p:nvGrpSpPr>
            <p:cNvPr id="63" name="Group 62">
              <a:extLst>
                <a:ext uri="{FF2B5EF4-FFF2-40B4-BE49-F238E27FC236}">
                  <a16:creationId xmlns:a16="http://schemas.microsoft.com/office/drawing/2014/main" id="{A468D1C3-16B3-A231-D5AD-CB98EA1A30F5}"/>
                </a:ext>
              </a:extLst>
            </p:cNvPr>
            <p:cNvGrpSpPr/>
            <p:nvPr/>
          </p:nvGrpSpPr>
          <p:grpSpPr>
            <a:xfrm>
              <a:off x="3180" y="2317"/>
              <a:ext cx="211" cy="414"/>
              <a:chOff x="3180" y="2317"/>
              <a:chExt cx="211" cy="414"/>
            </a:xfrm>
          </p:grpSpPr>
          <p:sp>
            <p:nvSpPr>
              <p:cNvPr id="65" name="Line 63">
                <a:extLst>
                  <a:ext uri="{FF2B5EF4-FFF2-40B4-BE49-F238E27FC236}">
                    <a16:creationId xmlns:a16="http://schemas.microsoft.com/office/drawing/2014/main" id="{8E6DAB5D-FF99-5234-6423-4C0CEEA97767}"/>
                  </a:ext>
                </a:extLst>
              </p:cNvPr>
              <p:cNvSpPr>
                <a:spLocks noChangeShapeType="1"/>
              </p:cNvSpPr>
              <p:nvPr/>
            </p:nvSpPr>
            <p:spPr bwMode="auto">
              <a:xfrm flipH="1">
                <a:off x="3180" y="2317"/>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6" name="Line 64">
                <a:extLst>
                  <a:ext uri="{FF2B5EF4-FFF2-40B4-BE49-F238E27FC236}">
                    <a16:creationId xmlns:a16="http://schemas.microsoft.com/office/drawing/2014/main" id="{96A28675-E52F-A487-711C-17F465E3D2D2}"/>
                  </a:ext>
                </a:extLst>
              </p:cNvPr>
              <p:cNvSpPr>
                <a:spLocks noChangeShapeType="1"/>
              </p:cNvSpPr>
              <p:nvPr/>
            </p:nvSpPr>
            <p:spPr bwMode="auto">
              <a:xfrm>
                <a:off x="3180" y="2317"/>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7" name="Line 65">
                <a:extLst>
                  <a:ext uri="{FF2B5EF4-FFF2-40B4-BE49-F238E27FC236}">
                    <a16:creationId xmlns:a16="http://schemas.microsoft.com/office/drawing/2014/main" id="{AB92A723-8B4E-1229-5860-9C3BC973CF09}"/>
                  </a:ext>
                </a:extLst>
              </p:cNvPr>
              <p:cNvSpPr>
                <a:spLocks noChangeShapeType="1"/>
              </p:cNvSpPr>
              <p:nvPr/>
            </p:nvSpPr>
            <p:spPr bwMode="auto">
              <a:xfrm>
                <a:off x="3180" y="2465"/>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8" name="Line 66">
                <a:extLst>
                  <a:ext uri="{FF2B5EF4-FFF2-40B4-BE49-F238E27FC236}">
                    <a16:creationId xmlns:a16="http://schemas.microsoft.com/office/drawing/2014/main" id="{253F085B-1D28-2358-27FF-52428C0A7856}"/>
                  </a:ext>
                </a:extLst>
              </p:cNvPr>
              <p:cNvSpPr>
                <a:spLocks noChangeShapeType="1"/>
              </p:cNvSpPr>
              <p:nvPr/>
            </p:nvSpPr>
            <p:spPr bwMode="auto">
              <a:xfrm flipH="1">
                <a:off x="3180" y="2525"/>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9" name="Line 67">
                <a:extLst>
                  <a:ext uri="{FF2B5EF4-FFF2-40B4-BE49-F238E27FC236}">
                    <a16:creationId xmlns:a16="http://schemas.microsoft.com/office/drawing/2014/main" id="{FE5C379A-A670-20FA-033E-814FD84D644C}"/>
                  </a:ext>
                </a:extLst>
              </p:cNvPr>
              <p:cNvSpPr>
                <a:spLocks noChangeShapeType="1"/>
              </p:cNvSpPr>
              <p:nvPr/>
            </p:nvSpPr>
            <p:spPr bwMode="auto">
              <a:xfrm flipH="1">
                <a:off x="3180" y="2584"/>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0" name="Line 68">
                <a:extLst>
                  <a:ext uri="{FF2B5EF4-FFF2-40B4-BE49-F238E27FC236}">
                    <a16:creationId xmlns:a16="http://schemas.microsoft.com/office/drawing/2014/main" id="{3B960D1B-080A-7C71-61F1-21F381781598}"/>
                  </a:ext>
                </a:extLst>
              </p:cNvPr>
              <p:cNvSpPr>
                <a:spLocks noChangeShapeType="1"/>
              </p:cNvSpPr>
              <p:nvPr/>
            </p:nvSpPr>
            <p:spPr bwMode="auto">
              <a:xfrm flipV="1">
                <a:off x="3180" y="2584"/>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1" name="Line 69">
                <a:extLst>
                  <a:ext uri="{FF2B5EF4-FFF2-40B4-BE49-F238E27FC236}">
                    <a16:creationId xmlns:a16="http://schemas.microsoft.com/office/drawing/2014/main" id="{03864595-A415-2526-93F2-9D3D54D417DD}"/>
                  </a:ext>
                </a:extLst>
              </p:cNvPr>
              <p:cNvSpPr>
                <a:spLocks noChangeShapeType="1"/>
              </p:cNvSpPr>
              <p:nvPr/>
            </p:nvSpPr>
            <p:spPr bwMode="auto">
              <a:xfrm flipH="1">
                <a:off x="3391" y="2465"/>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64" name="Rectangle 70">
              <a:extLst>
                <a:ext uri="{FF2B5EF4-FFF2-40B4-BE49-F238E27FC236}">
                  <a16:creationId xmlns:a16="http://schemas.microsoft.com/office/drawing/2014/main" id="{5FBD470A-A9A3-5276-189E-345478494863}"/>
                </a:ext>
              </a:extLst>
            </p:cNvPr>
            <p:cNvSpPr>
              <a:spLocks noChangeArrowheads="1"/>
            </p:cNvSpPr>
            <p:nvPr/>
          </p:nvSpPr>
          <p:spPr bwMode="auto">
            <a:xfrm rot="5400000">
              <a:off x="3115" y="2394"/>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72" name="Rectangle 71">
            <a:extLst>
              <a:ext uri="{FF2B5EF4-FFF2-40B4-BE49-F238E27FC236}">
                <a16:creationId xmlns:a16="http://schemas.microsoft.com/office/drawing/2014/main" id="{905568F5-498C-C26F-C7C7-17E872F835AB}"/>
              </a:ext>
            </a:extLst>
          </p:cNvPr>
          <p:cNvSpPr>
            <a:spLocks noChangeArrowheads="1"/>
          </p:cNvSpPr>
          <p:nvPr/>
        </p:nvSpPr>
        <p:spPr bwMode="auto">
          <a:xfrm>
            <a:off x="5737225" y="4211070"/>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73" name="Rectangle 72">
            <a:extLst>
              <a:ext uri="{FF2B5EF4-FFF2-40B4-BE49-F238E27FC236}">
                <a16:creationId xmlns:a16="http://schemas.microsoft.com/office/drawing/2014/main" id="{0481CF40-4306-51E8-FA31-C0F1F7434EE6}"/>
              </a:ext>
            </a:extLst>
          </p:cNvPr>
          <p:cNvSpPr>
            <a:spLocks noChangeArrowheads="1"/>
          </p:cNvSpPr>
          <p:nvPr/>
        </p:nvSpPr>
        <p:spPr bwMode="auto">
          <a:xfrm>
            <a:off x="6553200" y="4211070"/>
            <a:ext cx="392113"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74" name="Line 73">
            <a:extLst>
              <a:ext uri="{FF2B5EF4-FFF2-40B4-BE49-F238E27FC236}">
                <a16:creationId xmlns:a16="http://schemas.microsoft.com/office/drawing/2014/main" id="{16A530C9-CFA4-A17A-87C1-1282C124F0E8}"/>
              </a:ext>
            </a:extLst>
          </p:cNvPr>
          <p:cNvSpPr>
            <a:spLocks noChangeShapeType="1"/>
          </p:cNvSpPr>
          <p:nvPr/>
        </p:nvSpPr>
        <p:spPr bwMode="auto">
          <a:xfrm>
            <a:off x="3929063" y="4469833"/>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5" name="Line 74">
            <a:extLst>
              <a:ext uri="{FF2B5EF4-FFF2-40B4-BE49-F238E27FC236}">
                <a16:creationId xmlns:a16="http://schemas.microsoft.com/office/drawing/2014/main" id="{E33FB934-818F-94E9-A150-31439F09DC72}"/>
              </a:ext>
            </a:extLst>
          </p:cNvPr>
          <p:cNvSpPr>
            <a:spLocks noChangeShapeType="1"/>
          </p:cNvSpPr>
          <p:nvPr/>
        </p:nvSpPr>
        <p:spPr bwMode="auto">
          <a:xfrm>
            <a:off x="4686300" y="4271395"/>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6" name="Line 75">
            <a:extLst>
              <a:ext uri="{FF2B5EF4-FFF2-40B4-BE49-F238E27FC236}">
                <a16:creationId xmlns:a16="http://schemas.microsoft.com/office/drawing/2014/main" id="{9989F038-ED78-E34B-33CF-D505B29D59E4}"/>
              </a:ext>
            </a:extLst>
          </p:cNvPr>
          <p:cNvSpPr>
            <a:spLocks noChangeShapeType="1"/>
          </p:cNvSpPr>
          <p:nvPr/>
        </p:nvSpPr>
        <p:spPr bwMode="auto">
          <a:xfrm>
            <a:off x="4686300" y="4600008"/>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7" name="Line 76">
            <a:extLst>
              <a:ext uri="{FF2B5EF4-FFF2-40B4-BE49-F238E27FC236}">
                <a16:creationId xmlns:a16="http://schemas.microsoft.com/office/drawing/2014/main" id="{866A116F-60C7-4145-CCCF-C69535070B2D}"/>
              </a:ext>
            </a:extLst>
          </p:cNvPr>
          <p:cNvSpPr>
            <a:spLocks noChangeShapeType="1"/>
          </p:cNvSpPr>
          <p:nvPr/>
        </p:nvSpPr>
        <p:spPr bwMode="auto">
          <a:xfrm>
            <a:off x="5383213" y="4471420"/>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8" name="Line 77">
            <a:extLst>
              <a:ext uri="{FF2B5EF4-FFF2-40B4-BE49-F238E27FC236}">
                <a16:creationId xmlns:a16="http://schemas.microsoft.com/office/drawing/2014/main" id="{0E2D437D-89CE-7BA4-9F80-CDD70D077A45}"/>
              </a:ext>
            </a:extLst>
          </p:cNvPr>
          <p:cNvSpPr>
            <a:spLocks noChangeShapeType="1"/>
          </p:cNvSpPr>
          <p:nvPr/>
        </p:nvSpPr>
        <p:spPr bwMode="auto">
          <a:xfrm>
            <a:off x="6140450" y="4469833"/>
            <a:ext cx="406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79" name="Group 78">
            <a:extLst>
              <a:ext uri="{FF2B5EF4-FFF2-40B4-BE49-F238E27FC236}">
                <a16:creationId xmlns:a16="http://schemas.microsoft.com/office/drawing/2014/main" id="{959F6B3E-306A-D526-908B-06C9FA4A496C}"/>
              </a:ext>
            </a:extLst>
          </p:cNvPr>
          <p:cNvGrpSpPr/>
          <p:nvPr/>
        </p:nvGrpSpPr>
        <p:grpSpPr>
          <a:xfrm>
            <a:off x="1941513" y="2826770"/>
            <a:ext cx="3416300" cy="655638"/>
            <a:chOff x="1223" y="1490"/>
            <a:chExt cx="2152" cy="413"/>
          </a:xfrm>
        </p:grpSpPr>
        <p:sp>
          <p:nvSpPr>
            <p:cNvPr id="80" name="Rectangle 79">
              <a:extLst>
                <a:ext uri="{FF2B5EF4-FFF2-40B4-BE49-F238E27FC236}">
                  <a16:creationId xmlns:a16="http://schemas.microsoft.com/office/drawing/2014/main" id="{4623B2F8-C9BB-3949-319E-CDF04DDCC1AB}"/>
                </a:ext>
              </a:extLst>
            </p:cNvPr>
            <p:cNvSpPr>
              <a:spLocks noChangeArrowheads="1"/>
            </p:cNvSpPr>
            <p:nvPr/>
          </p:nvSpPr>
          <p:spPr bwMode="auto">
            <a:xfrm>
              <a:off x="1223" y="1535"/>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81" name="Rectangle 80">
              <a:extLst>
                <a:ext uri="{FF2B5EF4-FFF2-40B4-BE49-F238E27FC236}">
                  <a16:creationId xmlns:a16="http://schemas.microsoft.com/office/drawing/2014/main" id="{D78DEB2E-E4A6-F0D0-C851-35008CA335E8}"/>
                </a:ext>
              </a:extLst>
            </p:cNvPr>
            <p:cNvSpPr>
              <a:spLocks noChangeArrowheads="1"/>
            </p:cNvSpPr>
            <p:nvPr/>
          </p:nvSpPr>
          <p:spPr bwMode="auto">
            <a:xfrm>
              <a:off x="1698" y="1535"/>
              <a:ext cx="250"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82" name="Group 81">
              <a:extLst>
                <a:ext uri="{FF2B5EF4-FFF2-40B4-BE49-F238E27FC236}">
                  <a16:creationId xmlns:a16="http://schemas.microsoft.com/office/drawing/2014/main" id="{8456FC0E-BCEC-66C1-7D24-2433FE3D14F2}"/>
                </a:ext>
              </a:extLst>
            </p:cNvPr>
            <p:cNvGrpSpPr/>
            <p:nvPr/>
          </p:nvGrpSpPr>
          <p:grpSpPr>
            <a:xfrm>
              <a:off x="2119" y="1490"/>
              <a:ext cx="269" cy="413"/>
              <a:chOff x="2119" y="1490"/>
              <a:chExt cx="269" cy="413"/>
            </a:xfrm>
          </p:grpSpPr>
          <p:grpSp>
            <p:nvGrpSpPr>
              <p:cNvPr id="90" name="Group 82">
                <a:extLst>
                  <a:ext uri="{FF2B5EF4-FFF2-40B4-BE49-F238E27FC236}">
                    <a16:creationId xmlns:a16="http://schemas.microsoft.com/office/drawing/2014/main" id="{8041EC70-EF2E-E297-A064-890A598FDAF2}"/>
                  </a:ext>
                </a:extLst>
              </p:cNvPr>
              <p:cNvGrpSpPr/>
              <p:nvPr/>
            </p:nvGrpSpPr>
            <p:grpSpPr>
              <a:xfrm>
                <a:off x="2179" y="1490"/>
                <a:ext cx="209" cy="413"/>
                <a:chOff x="2179" y="1490"/>
                <a:chExt cx="209" cy="413"/>
              </a:xfrm>
            </p:grpSpPr>
            <p:sp>
              <p:nvSpPr>
                <p:cNvPr id="92" name="Line 83">
                  <a:extLst>
                    <a:ext uri="{FF2B5EF4-FFF2-40B4-BE49-F238E27FC236}">
                      <a16:creationId xmlns:a16="http://schemas.microsoft.com/office/drawing/2014/main" id="{6269310A-F268-AB24-5D77-EA99890F7023}"/>
                    </a:ext>
                  </a:extLst>
                </p:cNvPr>
                <p:cNvSpPr>
                  <a:spLocks noChangeShapeType="1"/>
                </p:cNvSpPr>
                <p:nvPr/>
              </p:nvSpPr>
              <p:spPr bwMode="auto">
                <a:xfrm flipH="1">
                  <a:off x="2179" y="1490"/>
                  <a:ext cx="0"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3" name="Line 84">
                  <a:extLst>
                    <a:ext uri="{FF2B5EF4-FFF2-40B4-BE49-F238E27FC236}">
                      <a16:creationId xmlns:a16="http://schemas.microsoft.com/office/drawing/2014/main" id="{0108759E-85BE-E359-6E26-0F5B24F3ED88}"/>
                    </a:ext>
                  </a:extLst>
                </p:cNvPr>
                <p:cNvSpPr>
                  <a:spLocks noChangeShapeType="1"/>
                </p:cNvSpPr>
                <p:nvPr/>
              </p:nvSpPr>
              <p:spPr bwMode="auto">
                <a:xfrm>
                  <a:off x="2179" y="1490"/>
                  <a:ext cx="209"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4" name="Line 85">
                  <a:extLst>
                    <a:ext uri="{FF2B5EF4-FFF2-40B4-BE49-F238E27FC236}">
                      <a16:creationId xmlns:a16="http://schemas.microsoft.com/office/drawing/2014/main" id="{2C11C7F1-C861-E3E0-53CA-7E0603364CC7}"/>
                    </a:ext>
                  </a:extLst>
                </p:cNvPr>
                <p:cNvSpPr>
                  <a:spLocks noChangeShapeType="1"/>
                </p:cNvSpPr>
                <p:nvPr/>
              </p:nvSpPr>
              <p:spPr bwMode="auto">
                <a:xfrm>
                  <a:off x="2179" y="1636"/>
                  <a:ext cx="86" cy="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5" name="Line 86">
                  <a:extLst>
                    <a:ext uri="{FF2B5EF4-FFF2-40B4-BE49-F238E27FC236}">
                      <a16:creationId xmlns:a16="http://schemas.microsoft.com/office/drawing/2014/main" id="{43DF974A-9D8D-BCAF-E66E-622E19792FAA}"/>
                    </a:ext>
                  </a:extLst>
                </p:cNvPr>
                <p:cNvSpPr>
                  <a:spLocks noChangeShapeType="1"/>
                </p:cNvSpPr>
                <p:nvPr/>
              </p:nvSpPr>
              <p:spPr bwMode="auto">
                <a:xfrm flipH="1">
                  <a:off x="2179" y="1697"/>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6" name="Line 87">
                  <a:extLst>
                    <a:ext uri="{FF2B5EF4-FFF2-40B4-BE49-F238E27FC236}">
                      <a16:creationId xmlns:a16="http://schemas.microsoft.com/office/drawing/2014/main" id="{C1625226-B721-64A1-3BC8-13BE0E799AC6}"/>
                    </a:ext>
                  </a:extLst>
                </p:cNvPr>
                <p:cNvSpPr>
                  <a:spLocks noChangeShapeType="1"/>
                </p:cNvSpPr>
                <p:nvPr/>
              </p:nvSpPr>
              <p:spPr bwMode="auto">
                <a:xfrm flipH="1">
                  <a:off x="2179" y="1756"/>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7" name="Line 88">
                  <a:extLst>
                    <a:ext uri="{FF2B5EF4-FFF2-40B4-BE49-F238E27FC236}">
                      <a16:creationId xmlns:a16="http://schemas.microsoft.com/office/drawing/2014/main" id="{3E5F9631-5159-9E1E-2393-13D8B68046C2}"/>
                    </a:ext>
                  </a:extLst>
                </p:cNvPr>
                <p:cNvSpPr>
                  <a:spLocks noChangeShapeType="1"/>
                </p:cNvSpPr>
                <p:nvPr/>
              </p:nvSpPr>
              <p:spPr bwMode="auto">
                <a:xfrm flipV="1">
                  <a:off x="2179" y="1756"/>
                  <a:ext cx="209"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8" name="Line 89">
                  <a:extLst>
                    <a:ext uri="{FF2B5EF4-FFF2-40B4-BE49-F238E27FC236}">
                      <a16:creationId xmlns:a16="http://schemas.microsoft.com/office/drawing/2014/main" id="{9D4EB6BE-ADD7-486D-7FA5-C127CF791FFA}"/>
                    </a:ext>
                  </a:extLst>
                </p:cNvPr>
                <p:cNvSpPr>
                  <a:spLocks noChangeShapeType="1"/>
                </p:cNvSpPr>
                <p:nvPr/>
              </p:nvSpPr>
              <p:spPr bwMode="auto">
                <a:xfrm flipH="1">
                  <a:off x="2388" y="1636"/>
                  <a:ext cx="0" cy="12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1" name="Rectangle 90">
                <a:extLst>
                  <a:ext uri="{FF2B5EF4-FFF2-40B4-BE49-F238E27FC236}">
                    <a16:creationId xmlns:a16="http://schemas.microsoft.com/office/drawing/2014/main" id="{0257C151-E6F8-89B0-FC23-6BFDEE9E94A5}"/>
                  </a:ext>
                </a:extLst>
              </p:cNvPr>
              <p:cNvSpPr>
                <a:spLocks noChangeArrowheads="1"/>
              </p:cNvSpPr>
              <p:nvPr/>
            </p:nvSpPr>
            <p:spPr bwMode="auto">
              <a:xfrm rot="5400000">
                <a:off x="2115" y="1567"/>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83" name="Rectangle 91">
              <a:extLst>
                <a:ext uri="{FF2B5EF4-FFF2-40B4-BE49-F238E27FC236}">
                  <a16:creationId xmlns:a16="http://schemas.microsoft.com/office/drawing/2014/main" id="{40F636FF-2F11-FC1C-0403-8E8E7222C8A8}"/>
                </a:ext>
              </a:extLst>
            </p:cNvPr>
            <p:cNvSpPr>
              <a:spLocks noChangeArrowheads="1"/>
            </p:cNvSpPr>
            <p:nvPr/>
          </p:nvSpPr>
          <p:spPr bwMode="auto">
            <a:xfrm>
              <a:off x="2614" y="1535"/>
              <a:ext cx="249"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84" name="Rectangle 92">
              <a:extLst>
                <a:ext uri="{FF2B5EF4-FFF2-40B4-BE49-F238E27FC236}">
                  <a16:creationId xmlns:a16="http://schemas.microsoft.com/office/drawing/2014/main" id="{669F4998-6446-C6C2-C564-1775267BA2DE}"/>
                </a:ext>
              </a:extLst>
            </p:cNvPr>
            <p:cNvSpPr>
              <a:spLocks noChangeArrowheads="1"/>
            </p:cNvSpPr>
            <p:nvPr/>
          </p:nvSpPr>
          <p:spPr bwMode="auto">
            <a:xfrm>
              <a:off x="3127" y="1535"/>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85" name="Line 93">
              <a:extLst>
                <a:ext uri="{FF2B5EF4-FFF2-40B4-BE49-F238E27FC236}">
                  <a16:creationId xmlns:a16="http://schemas.microsoft.com/office/drawing/2014/main" id="{890F4CB0-8018-B7EF-E38A-6E8054C01C8E}"/>
                </a:ext>
              </a:extLst>
            </p:cNvPr>
            <p:cNvSpPr>
              <a:spLocks noChangeShapeType="1"/>
            </p:cNvSpPr>
            <p:nvPr/>
          </p:nvSpPr>
          <p:spPr bwMode="auto">
            <a:xfrm>
              <a:off x="1475" y="1697"/>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6" name="Line 94">
              <a:extLst>
                <a:ext uri="{FF2B5EF4-FFF2-40B4-BE49-F238E27FC236}">
                  <a16:creationId xmlns:a16="http://schemas.microsoft.com/office/drawing/2014/main" id="{B7E4F04F-F882-C82D-AB92-6CAE7797523F}"/>
                </a:ext>
              </a:extLst>
            </p:cNvPr>
            <p:cNvSpPr>
              <a:spLocks noChangeShapeType="1"/>
            </p:cNvSpPr>
            <p:nvPr/>
          </p:nvSpPr>
          <p:spPr bwMode="auto">
            <a:xfrm>
              <a:off x="1952" y="1573"/>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7" name="Line 95">
              <a:extLst>
                <a:ext uri="{FF2B5EF4-FFF2-40B4-BE49-F238E27FC236}">
                  <a16:creationId xmlns:a16="http://schemas.microsoft.com/office/drawing/2014/main" id="{D72B385B-0D83-25F1-C970-29FF7FB21D0F}"/>
                </a:ext>
              </a:extLst>
            </p:cNvPr>
            <p:cNvSpPr>
              <a:spLocks noChangeShapeType="1"/>
            </p:cNvSpPr>
            <p:nvPr/>
          </p:nvSpPr>
          <p:spPr bwMode="auto">
            <a:xfrm>
              <a:off x="1952" y="1780"/>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8" name="Line 96">
              <a:extLst>
                <a:ext uri="{FF2B5EF4-FFF2-40B4-BE49-F238E27FC236}">
                  <a16:creationId xmlns:a16="http://schemas.microsoft.com/office/drawing/2014/main" id="{37309246-85DB-88F6-AE7E-91C82391D33E}"/>
                </a:ext>
              </a:extLst>
            </p:cNvPr>
            <p:cNvSpPr>
              <a:spLocks noChangeShapeType="1"/>
            </p:cNvSpPr>
            <p:nvPr/>
          </p:nvSpPr>
          <p:spPr bwMode="auto">
            <a:xfrm>
              <a:off x="2391" y="1699"/>
              <a:ext cx="22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9" name="Line 97">
              <a:extLst>
                <a:ext uri="{FF2B5EF4-FFF2-40B4-BE49-F238E27FC236}">
                  <a16:creationId xmlns:a16="http://schemas.microsoft.com/office/drawing/2014/main" id="{A6ED5D5D-4967-0BC9-32C6-3A1DFFA4A1CC}"/>
                </a:ext>
              </a:extLst>
            </p:cNvPr>
            <p:cNvSpPr>
              <a:spLocks noChangeShapeType="1"/>
            </p:cNvSpPr>
            <p:nvPr/>
          </p:nvSpPr>
          <p:spPr bwMode="auto">
            <a:xfrm>
              <a:off x="2867" y="1697"/>
              <a:ext cx="25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9" name="Rectangle 98">
            <a:extLst>
              <a:ext uri="{FF2B5EF4-FFF2-40B4-BE49-F238E27FC236}">
                <a16:creationId xmlns:a16="http://schemas.microsoft.com/office/drawing/2014/main" id="{20651887-7AFA-CDAA-F970-DB3F0D30B495}"/>
              </a:ext>
            </a:extLst>
          </p:cNvPr>
          <p:cNvSpPr>
            <a:spLocks noChangeArrowheads="1"/>
          </p:cNvSpPr>
          <p:nvPr/>
        </p:nvSpPr>
        <p:spPr bwMode="auto">
          <a:xfrm>
            <a:off x="1958975"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CC1</a:t>
            </a:r>
          </a:p>
        </p:txBody>
      </p:sp>
      <p:sp>
        <p:nvSpPr>
          <p:cNvPr id="100" name="Rectangle 99">
            <a:extLst>
              <a:ext uri="{FF2B5EF4-FFF2-40B4-BE49-F238E27FC236}">
                <a16:creationId xmlns:a16="http://schemas.microsoft.com/office/drawing/2014/main" id="{5ABDA38C-D6CC-E3AE-B0A0-5621EE915070}"/>
              </a:ext>
            </a:extLst>
          </p:cNvPr>
          <p:cNvSpPr>
            <a:spLocks noChangeArrowheads="1"/>
          </p:cNvSpPr>
          <p:nvPr/>
        </p:nvSpPr>
        <p:spPr bwMode="auto">
          <a:xfrm>
            <a:off x="2659063"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CC2</a:t>
            </a:r>
          </a:p>
        </p:txBody>
      </p:sp>
      <p:sp>
        <p:nvSpPr>
          <p:cNvPr id="101" name="Rectangle 100">
            <a:extLst>
              <a:ext uri="{FF2B5EF4-FFF2-40B4-BE49-F238E27FC236}">
                <a16:creationId xmlns:a16="http://schemas.microsoft.com/office/drawing/2014/main" id="{6A1A12D3-C8AD-58C1-6720-4CFE4026A00B}"/>
              </a:ext>
            </a:extLst>
          </p:cNvPr>
          <p:cNvSpPr>
            <a:spLocks noChangeArrowheads="1"/>
          </p:cNvSpPr>
          <p:nvPr/>
        </p:nvSpPr>
        <p:spPr bwMode="auto">
          <a:xfrm>
            <a:off x="3471863"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CC3</a:t>
            </a:r>
          </a:p>
        </p:txBody>
      </p:sp>
      <p:sp>
        <p:nvSpPr>
          <p:cNvPr id="102" name="Rectangle 101">
            <a:extLst>
              <a:ext uri="{FF2B5EF4-FFF2-40B4-BE49-F238E27FC236}">
                <a16:creationId xmlns:a16="http://schemas.microsoft.com/office/drawing/2014/main" id="{F5C954F8-3AD4-D409-EF40-E231169E1F42}"/>
              </a:ext>
            </a:extLst>
          </p:cNvPr>
          <p:cNvSpPr>
            <a:spLocks noChangeArrowheads="1"/>
          </p:cNvSpPr>
          <p:nvPr/>
        </p:nvSpPr>
        <p:spPr bwMode="auto">
          <a:xfrm>
            <a:off x="4229100"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CC4</a:t>
            </a:r>
          </a:p>
        </p:txBody>
      </p:sp>
      <p:sp>
        <p:nvSpPr>
          <p:cNvPr id="103" name="Rectangle 102">
            <a:extLst>
              <a:ext uri="{FF2B5EF4-FFF2-40B4-BE49-F238E27FC236}">
                <a16:creationId xmlns:a16="http://schemas.microsoft.com/office/drawing/2014/main" id="{EB5E7DC4-8AAB-5DDE-6C46-03DF8CF5DEC9}"/>
              </a:ext>
            </a:extLst>
          </p:cNvPr>
          <p:cNvSpPr>
            <a:spLocks noChangeArrowheads="1"/>
          </p:cNvSpPr>
          <p:nvPr/>
        </p:nvSpPr>
        <p:spPr bwMode="auto">
          <a:xfrm>
            <a:off x="4927600"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CC5</a:t>
            </a:r>
          </a:p>
        </p:txBody>
      </p:sp>
      <p:sp>
        <p:nvSpPr>
          <p:cNvPr id="104" name="Rectangle 103">
            <a:extLst>
              <a:ext uri="{FF2B5EF4-FFF2-40B4-BE49-F238E27FC236}">
                <a16:creationId xmlns:a16="http://schemas.microsoft.com/office/drawing/2014/main" id="{0F6A79FB-8342-C545-F2D9-34FF76132738}"/>
              </a:ext>
            </a:extLst>
          </p:cNvPr>
          <p:cNvSpPr>
            <a:spLocks noChangeArrowheads="1"/>
          </p:cNvSpPr>
          <p:nvPr/>
        </p:nvSpPr>
        <p:spPr bwMode="auto">
          <a:xfrm>
            <a:off x="5740400"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CC6</a:t>
            </a:r>
          </a:p>
        </p:txBody>
      </p:sp>
      <p:sp>
        <p:nvSpPr>
          <p:cNvPr id="105" name="Rectangle 104">
            <a:extLst>
              <a:ext uri="{FF2B5EF4-FFF2-40B4-BE49-F238E27FC236}">
                <a16:creationId xmlns:a16="http://schemas.microsoft.com/office/drawing/2014/main" id="{778D72A1-A3FA-03C2-2733-F0676DA87817}"/>
              </a:ext>
            </a:extLst>
          </p:cNvPr>
          <p:cNvSpPr>
            <a:spLocks noChangeArrowheads="1"/>
          </p:cNvSpPr>
          <p:nvPr/>
        </p:nvSpPr>
        <p:spPr bwMode="auto">
          <a:xfrm>
            <a:off x="6496050"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CC7</a:t>
            </a:r>
          </a:p>
        </p:txBody>
      </p:sp>
      <p:sp>
        <p:nvSpPr>
          <p:cNvPr id="106" name="Rectangle 105">
            <a:extLst>
              <a:ext uri="{FF2B5EF4-FFF2-40B4-BE49-F238E27FC236}">
                <a16:creationId xmlns:a16="http://schemas.microsoft.com/office/drawing/2014/main" id="{45D37596-2145-F71C-3DA9-85D75E7CCBD6}"/>
              </a:ext>
            </a:extLst>
          </p:cNvPr>
          <p:cNvSpPr>
            <a:spLocks noChangeArrowheads="1"/>
          </p:cNvSpPr>
          <p:nvPr/>
        </p:nvSpPr>
        <p:spPr bwMode="auto">
          <a:xfrm>
            <a:off x="7194550"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CC8</a:t>
            </a:r>
          </a:p>
        </p:txBody>
      </p:sp>
      <p:sp>
        <p:nvSpPr>
          <p:cNvPr id="107" name="Line 106">
            <a:extLst>
              <a:ext uri="{FF2B5EF4-FFF2-40B4-BE49-F238E27FC236}">
                <a16:creationId xmlns:a16="http://schemas.microsoft.com/office/drawing/2014/main" id="{0AAC652A-560A-DB38-1273-E3C459FD9875}"/>
              </a:ext>
            </a:extLst>
          </p:cNvPr>
          <p:cNvSpPr>
            <a:spLocks noChangeShapeType="1"/>
          </p:cNvSpPr>
          <p:nvPr/>
        </p:nvSpPr>
        <p:spPr bwMode="auto">
          <a:xfrm>
            <a:off x="3124200" y="3814195"/>
            <a:ext cx="3810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8" name="Line 107">
            <a:extLst>
              <a:ext uri="{FF2B5EF4-FFF2-40B4-BE49-F238E27FC236}">
                <a16:creationId xmlns:a16="http://schemas.microsoft.com/office/drawing/2014/main" id="{D2CA9C89-5AD1-A431-B163-E579BAB84AAA}"/>
              </a:ext>
            </a:extLst>
          </p:cNvPr>
          <p:cNvSpPr>
            <a:spLocks noChangeShapeType="1"/>
          </p:cNvSpPr>
          <p:nvPr/>
        </p:nvSpPr>
        <p:spPr bwMode="auto">
          <a:xfrm>
            <a:off x="4572000" y="3204595"/>
            <a:ext cx="381000" cy="6096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9" name="Line 108">
            <a:extLst>
              <a:ext uri="{FF2B5EF4-FFF2-40B4-BE49-F238E27FC236}">
                <a16:creationId xmlns:a16="http://schemas.microsoft.com/office/drawing/2014/main" id="{30723732-ABB7-2D93-78D4-23D49B9BB383}"/>
              </a:ext>
            </a:extLst>
          </p:cNvPr>
          <p:cNvSpPr>
            <a:spLocks noChangeShapeType="1"/>
          </p:cNvSpPr>
          <p:nvPr/>
        </p:nvSpPr>
        <p:spPr bwMode="auto">
          <a:xfrm>
            <a:off x="4572000" y="3204595"/>
            <a:ext cx="457200" cy="12954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0" name="Line 109">
            <a:extLst>
              <a:ext uri="{FF2B5EF4-FFF2-40B4-BE49-F238E27FC236}">
                <a16:creationId xmlns:a16="http://schemas.microsoft.com/office/drawing/2014/main" id="{4E22C1F1-C4BD-82A4-8D66-CA9C3B4B01E9}"/>
              </a:ext>
            </a:extLst>
          </p:cNvPr>
          <p:cNvSpPr>
            <a:spLocks noChangeShapeType="1"/>
          </p:cNvSpPr>
          <p:nvPr/>
        </p:nvSpPr>
        <p:spPr bwMode="auto">
          <a:xfrm>
            <a:off x="4572000" y="3204595"/>
            <a:ext cx="457200" cy="19050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1" name="Rectangle 110">
            <a:extLst>
              <a:ext uri="{FF2B5EF4-FFF2-40B4-BE49-F238E27FC236}">
                <a16:creationId xmlns:a16="http://schemas.microsoft.com/office/drawing/2014/main" id="{24F78BB1-BA0E-532F-D164-7ADCB5EED12B}"/>
              </a:ext>
            </a:extLst>
          </p:cNvPr>
          <p:cNvSpPr txBox="1">
            <a:spLocks noChangeArrowheads="1"/>
          </p:cNvSpPr>
          <p:nvPr/>
        </p:nvSpPr>
        <p:spPr>
          <a:xfrm>
            <a:off x="415924" y="1504796"/>
            <a:ext cx="10254871" cy="838200"/>
          </a:xfrm>
          <a:prstGeom prst="rect">
            <a:avLst/>
          </a:prstGeom>
          <a:noFill/>
          <a:extLst>
            <a:ext uri="{91240B29-F687-4F45-9708-019B960494DF}">
              <a14:hiddenLine xmlns:a14="http://schemas.microsoft.com/office/drawing/2010/main" w="12700">
                <a:solidFill>
                  <a:schemeClr val="accent2"/>
                </a:solidFill>
                <a:miter lim="800000"/>
                <a:headEnd/>
                <a:tailEnd/>
              </a14:hiddenLine>
            </a:ext>
          </a:extLst>
        </p:spPr>
        <p:txBody>
          <a:bodyPr vert="horz" lIns="90488" tIns="44450" rIns="90488" bIns="4445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600"/>
              <a:t>Works pretty well when you’re right – no wasted cycles</a:t>
            </a:r>
          </a:p>
        </p:txBody>
      </p:sp>
    </p:spTree>
    <p:extLst>
      <p:ext uri="{BB962C8B-B14F-4D97-AF65-F5344CB8AC3E}">
        <p14:creationId xmlns:p14="http://schemas.microsoft.com/office/powerpoint/2010/main" val="250488412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BDCDC1-E09E-B3F7-2F65-582AE7DFDAB6}"/>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Assume Branch </a:t>
            </a:r>
            <a:r>
              <a:rPr lang="en-US" altLang="en-US" i="1"/>
              <a:t>Not Taken</a:t>
            </a:r>
          </a:p>
        </p:txBody>
      </p:sp>
      <p:sp>
        <p:nvSpPr>
          <p:cNvPr id="4" name="Rectangle 3">
            <a:extLst>
              <a:ext uri="{FF2B5EF4-FFF2-40B4-BE49-F238E27FC236}">
                <a16:creationId xmlns:a16="http://schemas.microsoft.com/office/drawing/2014/main" id="{1277D013-D353-95BF-1D61-F5F32193C16A}"/>
              </a:ext>
            </a:extLst>
          </p:cNvPr>
          <p:cNvSpPr>
            <a:spLocks noChangeArrowheads="1"/>
          </p:cNvSpPr>
          <p:nvPr/>
        </p:nvSpPr>
        <p:spPr bwMode="auto">
          <a:xfrm>
            <a:off x="615033" y="2760371"/>
            <a:ext cx="1371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beq $4, $0, there</a:t>
            </a:r>
          </a:p>
        </p:txBody>
      </p:sp>
      <p:sp>
        <p:nvSpPr>
          <p:cNvPr id="5" name="Rectangle 4">
            <a:extLst>
              <a:ext uri="{FF2B5EF4-FFF2-40B4-BE49-F238E27FC236}">
                <a16:creationId xmlns:a16="http://schemas.microsoft.com/office/drawing/2014/main" id="{0CE98ADD-9BC7-DB57-8E18-66BED5E5AAB5}"/>
              </a:ext>
            </a:extLst>
          </p:cNvPr>
          <p:cNvSpPr>
            <a:spLocks noChangeArrowheads="1"/>
          </p:cNvSpPr>
          <p:nvPr/>
        </p:nvSpPr>
        <p:spPr bwMode="auto">
          <a:xfrm>
            <a:off x="615033" y="3469983"/>
            <a:ext cx="12827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and $12, $2, $5</a:t>
            </a:r>
          </a:p>
        </p:txBody>
      </p:sp>
      <p:sp>
        <p:nvSpPr>
          <p:cNvPr id="6" name="Rectangle 5">
            <a:extLst>
              <a:ext uri="{FF2B5EF4-FFF2-40B4-BE49-F238E27FC236}">
                <a16:creationId xmlns:a16="http://schemas.microsoft.com/office/drawing/2014/main" id="{B308C78F-5219-F8F2-7436-CE40542B4AB6}"/>
              </a:ext>
            </a:extLst>
          </p:cNvPr>
          <p:cNvSpPr>
            <a:spLocks noChangeArrowheads="1"/>
          </p:cNvSpPr>
          <p:nvPr/>
        </p:nvSpPr>
        <p:spPr bwMode="auto">
          <a:xfrm>
            <a:off x="615033" y="4116096"/>
            <a:ext cx="5064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or ...</a:t>
            </a:r>
          </a:p>
        </p:txBody>
      </p:sp>
      <p:sp>
        <p:nvSpPr>
          <p:cNvPr id="7" name="Rectangle 6">
            <a:extLst>
              <a:ext uri="{FF2B5EF4-FFF2-40B4-BE49-F238E27FC236}">
                <a16:creationId xmlns:a16="http://schemas.microsoft.com/office/drawing/2014/main" id="{4D6AA2D3-E991-B6E6-1BAF-0F8B0A29ECA0}"/>
              </a:ext>
            </a:extLst>
          </p:cNvPr>
          <p:cNvSpPr>
            <a:spLocks noChangeArrowheads="1"/>
          </p:cNvSpPr>
          <p:nvPr/>
        </p:nvSpPr>
        <p:spPr bwMode="auto">
          <a:xfrm>
            <a:off x="615033" y="4825708"/>
            <a:ext cx="6159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add ...</a:t>
            </a:r>
          </a:p>
        </p:txBody>
      </p:sp>
      <p:sp>
        <p:nvSpPr>
          <p:cNvPr id="8" name="Rectangle 7">
            <a:extLst>
              <a:ext uri="{FF2B5EF4-FFF2-40B4-BE49-F238E27FC236}">
                <a16:creationId xmlns:a16="http://schemas.microsoft.com/office/drawing/2014/main" id="{52C99961-DF9E-6479-4248-9EEA958D11F9}"/>
              </a:ext>
            </a:extLst>
          </p:cNvPr>
          <p:cNvSpPr>
            <a:spLocks noChangeArrowheads="1"/>
          </p:cNvSpPr>
          <p:nvPr/>
        </p:nvSpPr>
        <p:spPr bwMode="auto">
          <a:xfrm>
            <a:off x="157833" y="5536908"/>
            <a:ext cx="172243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there: sub $12, $4, $2</a:t>
            </a:r>
          </a:p>
        </p:txBody>
      </p:sp>
      <p:sp>
        <p:nvSpPr>
          <p:cNvPr id="9" name="Rectangle 8">
            <a:extLst>
              <a:ext uri="{FF2B5EF4-FFF2-40B4-BE49-F238E27FC236}">
                <a16:creationId xmlns:a16="http://schemas.microsoft.com/office/drawing/2014/main" id="{E104A9B4-BF3C-EBDD-C4D0-91F9DAD9D63B}"/>
              </a:ext>
            </a:extLst>
          </p:cNvPr>
          <p:cNvSpPr>
            <a:spLocks noChangeArrowheads="1"/>
          </p:cNvSpPr>
          <p:nvPr/>
        </p:nvSpPr>
        <p:spPr bwMode="auto">
          <a:xfrm>
            <a:off x="2737520" y="3354096"/>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10" name="Rectangle 9">
            <a:extLst>
              <a:ext uri="{FF2B5EF4-FFF2-40B4-BE49-F238E27FC236}">
                <a16:creationId xmlns:a16="http://schemas.microsoft.com/office/drawing/2014/main" id="{2CB5A760-8518-A281-2BA1-1442D21610F8}"/>
              </a:ext>
            </a:extLst>
          </p:cNvPr>
          <p:cNvSpPr>
            <a:spLocks noChangeArrowheads="1"/>
          </p:cNvSpPr>
          <p:nvPr/>
        </p:nvSpPr>
        <p:spPr bwMode="auto">
          <a:xfrm>
            <a:off x="3570958" y="3354096"/>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11" name="Group 10">
            <a:extLst>
              <a:ext uri="{FF2B5EF4-FFF2-40B4-BE49-F238E27FC236}">
                <a16:creationId xmlns:a16="http://schemas.microsoft.com/office/drawing/2014/main" id="{B99C28AA-6327-C492-465E-642E9B9DE0A8}"/>
              </a:ext>
            </a:extLst>
          </p:cNvPr>
          <p:cNvGrpSpPr/>
          <p:nvPr/>
        </p:nvGrpSpPr>
        <p:grpSpPr>
          <a:xfrm>
            <a:off x="4236120" y="3281071"/>
            <a:ext cx="431800" cy="657225"/>
            <a:chOff x="2642" y="1903"/>
            <a:chExt cx="272" cy="414"/>
          </a:xfrm>
        </p:grpSpPr>
        <p:grpSp>
          <p:nvGrpSpPr>
            <p:cNvPr id="12" name="Group 11">
              <a:extLst>
                <a:ext uri="{FF2B5EF4-FFF2-40B4-BE49-F238E27FC236}">
                  <a16:creationId xmlns:a16="http://schemas.microsoft.com/office/drawing/2014/main" id="{00AF3BF9-24E7-2FDE-FCA8-D1249CD58F24}"/>
                </a:ext>
              </a:extLst>
            </p:cNvPr>
            <p:cNvGrpSpPr/>
            <p:nvPr/>
          </p:nvGrpSpPr>
          <p:grpSpPr>
            <a:xfrm>
              <a:off x="2703" y="1903"/>
              <a:ext cx="211" cy="414"/>
              <a:chOff x="2703" y="1903"/>
              <a:chExt cx="211" cy="414"/>
            </a:xfrm>
          </p:grpSpPr>
          <p:sp>
            <p:nvSpPr>
              <p:cNvPr id="14" name="Line 12">
                <a:extLst>
                  <a:ext uri="{FF2B5EF4-FFF2-40B4-BE49-F238E27FC236}">
                    <a16:creationId xmlns:a16="http://schemas.microsoft.com/office/drawing/2014/main" id="{2392C3F0-59D6-D251-E4F5-CE26F77E9B77}"/>
                  </a:ext>
                </a:extLst>
              </p:cNvPr>
              <p:cNvSpPr>
                <a:spLocks noChangeShapeType="1"/>
              </p:cNvSpPr>
              <p:nvPr/>
            </p:nvSpPr>
            <p:spPr bwMode="auto">
              <a:xfrm flipH="1">
                <a:off x="2703" y="1903"/>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Line 13">
                <a:extLst>
                  <a:ext uri="{FF2B5EF4-FFF2-40B4-BE49-F238E27FC236}">
                    <a16:creationId xmlns:a16="http://schemas.microsoft.com/office/drawing/2014/main" id="{34499AB0-6009-F92E-7EA5-E3C1D034DD9A}"/>
                  </a:ext>
                </a:extLst>
              </p:cNvPr>
              <p:cNvSpPr>
                <a:spLocks noChangeShapeType="1"/>
              </p:cNvSpPr>
              <p:nvPr/>
            </p:nvSpPr>
            <p:spPr bwMode="auto">
              <a:xfrm>
                <a:off x="2703" y="1903"/>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Line 14">
                <a:extLst>
                  <a:ext uri="{FF2B5EF4-FFF2-40B4-BE49-F238E27FC236}">
                    <a16:creationId xmlns:a16="http://schemas.microsoft.com/office/drawing/2014/main" id="{ABBFC4EC-884B-912F-535B-C788F84F2E80}"/>
                  </a:ext>
                </a:extLst>
              </p:cNvPr>
              <p:cNvSpPr>
                <a:spLocks noChangeShapeType="1"/>
              </p:cNvSpPr>
              <p:nvPr/>
            </p:nvSpPr>
            <p:spPr bwMode="auto">
              <a:xfrm>
                <a:off x="2703" y="2051"/>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15">
                <a:extLst>
                  <a:ext uri="{FF2B5EF4-FFF2-40B4-BE49-F238E27FC236}">
                    <a16:creationId xmlns:a16="http://schemas.microsoft.com/office/drawing/2014/main" id="{83194373-CE96-0E61-F035-268B0ABADAFF}"/>
                  </a:ext>
                </a:extLst>
              </p:cNvPr>
              <p:cNvSpPr>
                <a:spLocks noChangeShapeType="1"/>
              </p:cNvSpPr>
              <p:nvPr/>
            </p:nvSpPr>
            <p:spPr bwMode="auto">
              <a:xfrm flipH="1">
                <a:off x="2703" y="2110"/>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16">
                <a:extLst>
                  <a:ext uri="{FF2B5EF4-FFF2-40B4-BE49-F238E27FC236}">
                    <a16:creationId xmlns:a16="http://schemas.microsoft.com/office/drawing/2014/main" id="{2B22F504-4B51-B806-659B-EAB376946429}"/>
                  </a:ext>
                </a:extLst>
              </p:cNvPr>
              <p:cNvSpPr>
                <a:spLocks noChangeShapeType="1"/>
              </p:cNvSpPr>
              <p:nvPr/>
            </p:nvSpPr>
            <p:spPr bwMode="auto">
              <a:xfrm flipH="1">
                <a:off x="2703" y="2169"/>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17">
                <a:extLst>
                  <a:ext uri="{FF2B5EF4-FFF2-40B4-BE49-F238E27FC236}">
                    <a16:creationId xmlns:a16="http://schemas.microsoft.com/office/drawing/2014/main" id="{D169D935-1B68-06C9-24C2-C3A804EEEC4C}"/>
                  </a:ext>
                </a:extLst>
              </p:cNvPr>
              <p:cNvSpPr>
                <a:spLocks noChangeShapeType="1"/>
              </p:cNvSpPr>
              <p:nvPr/>
            </p:nvSpPr>
            <p:spPr bwMode="auto">
              <a:xfrm flipV="1">
                <a:off x="2703" y="2169"/>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18">
                <a:extLst>
                  <a:ext uri="{FF2B5EF4-FFF2-40B4-BE49-F238E27FC236}">
                    <a16:creationId xmlns:a16="http://schemas.microsoft.com/office/drawing/2014/main" id="{A081DB1F-9FB6-1214-0131-2FB67CEDEDFB}"/>
                  </a:ext>
                </a:extLst>
              </p:cNvPr>
              <p:cNvSpPr>
                <a:spLocks noChangeShapeType="1"/>
              </p:cNvSpPr>
              <p:nvPr/>
            </p:nvSpPr>
            <p:spPr bwMode="auto">
              <a:xfrm flipH="1">
                <a:off x="2914" y="2051"/>
                <a:ext cx="0" cy="11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3" name="Rectangle 19">
              <a:extLst>
                <a:ext uri="{FF2B5EF4-FFF2-40B4-BE49-F238E27FC236}">
                  <a16:creationId xmlns:a16="http://schemas.microsoft.com/office/drawing/2014/main" id="{8F6F000D-604E-96F3-52D5-E1A181794B7F}"/>
                </a:ext>
              </a:extLst>
            </p:cNvPr>
            <p:cNvSpPr>
              <a:spLocks noChangeArrowheads="1"/>
            </p:cNvSpPr>
            <p:nvPr/>
          </p:nvSpPr>
          <p:spPr bwMode="auto">
            <a:xfrm rot="5400000">
              <a:off x="2638" y="1981"/>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21" name="Line 20">
            <a:extLst>
              <a:ext uri="{FF2B5EF4-FFF2-40B4-BE49-F238E27FC236}">
                <a16:creationId xmlns:a16="http://schemas.microsoft.com/office/drawing/2014/main" id="{98FC7828-8AAE-1F04-A906-75DBE2E987F5}"/>
              </a:ext>
            </a:extLst>
          </p:cNvPr>
          <p:cNvSpPr>
            <a:spLocks noChangeShapeType="1"/>
          </p:cNvSpPr>
          <p:nvPr/>
        </p:nvSpPr>
        <p:spPr bwMode="auto">
          <a:xfrm>
            <a:off x="3971008" y="3412833"/>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2" name="Line 21">
            <a:extLst>
              <a:ext uri="{FF2B5EF4-FFF2-40B4-BE49-F238E27FC236}">
                <a16:creationId xmlns:a16="http://schemas.microsoft.com/office/drawing/2014/main" id="{49319F56-E0C8-0B84-3878-DA0136520305}"/>
              </a:ext>
            </a:extLst>
          </p:cNvPr>
          <p:cNvSpPr>
            <a:spLocks noChangeShapeType="1"/>
          </p:cNvSpPr>
          <p:nvPr/>
        </p:nvSpPr>
        <p:spPr bwMode="auto">
          <a:xfrm>
            <a:off x="3971008" y="3741446"/>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3" name="Line 22">
            <a:extLst>
              <a:ext uri="{FF2B5EF4-FFF2-40B4-BE49-F238E27FC236}">
                <a16:creationId xmlns:a16="http://schemas.microsoft.com/office/drawing/2014/main" id="{ECC1903C-8725-531B-68ED-72BA1B793FFE}"/>
              </a:ext>
            </a:extLst>
          </p:cNvPr>
          <p:cNvSpPr>
            <a:spLocks noChangeShapeType="1"/>
          </p:cNvSpPr>
          <p:nvPr/>
        </p:nvSpPr>
        <p:spPr bwMode="auto">
          <a:xfrm>
            <a:off x="4669508" y="3616033"/>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4" name="Rectangle 23">
            <a:extLst>
              <a:ext uri="{FF2B5EF4-FFF2-40B4-BE49-F238E27FC236}">
                <a16:creationId xmlns:a16="http://schemas.microsoft.com/office/drawing/2014/main" id="{D6244129-74C1-EAAB-2619-04B277CE4C89}"/>
              </a:ext>
            </a:extLst>
          </p:cNvPr>
          <p:cNvSpPr>
            <a:spLocks noChangeArrowheads="1"/>
          </p:cNvSpPr>
          <p:nvPr/>
        </p:nvSpPr>
        <p:spPr bwMode="auto">
          <a:xfrm>
            <a:off x="5082258" y="5389271"/>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25" name="Rectangle 24">
            <a:extLst>
              <a:ext uri="{FF2B5EF4-FFF2-40B4-BE49-F238E27FC236}">
                <a16:creationId xmlns:a16="http://schemas.microsoft.com/office/drawing/2014/main" id="{A4899F29-4299-A10D-D45D-E3974C78995A}"/>
              </a:ext>
            </a:extLst>
          </p:cNvPr>
          <p:cNvSpPr>
            <a:spLocks noChangeArrowheads="1"/>
          </p:cNvSpPr>
          <p:nvPr/>
        </p:nvSpPr>
        <p:spPr bwMode="auto">
          <a:xfrm>
            <a:off x="5837908" y="5389271"/>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26" name="Group 25">
            <a:extLst>
              <a:ext uri="{FF2B5EF4-FFF2-40B4-BE49-F238E27FC236}">
                <a16:creationId xmlns:a16="http://schemas.microsoft.com/office/drawing/2014/main" id="{E687403A-0A5F-8F74-074D-0CE87F294574}"/>
              </a:ext>
            </a:extLst>
          </p:cNvPr>
          <p:cNvGrpSpPr/>
          <p:nvPr/>
        </p:nvGrpSpPr>
        <p:grpSpPr>
          <a:xfrm>
            <a:off x="6601495" y="5317833"/>
            <a:ext cx="334963" cy="657225"/>
            <a:chOff x="4132" y="3186"/>
            <a:chExt cx="211" cy="414"/>
          </a:xfrm>
        </p:grpSpPr>
        <p:sp>
          <p:nvSpPr>
            <p:cNvPr id="27" name="Line 26">
              <a:extLst>
                <a:ext uri="{FF2B5EF4-FFF2-40B4-BE49-F238E27FC236}">
                  <a16:creationId xmlns:a16="http://schemas.microsoft.com/office/drawing/2014/main" id="{472244C9-C342-972B-A8DA-6C51B4AA0FDE}"/>
                </a:ext>
              </a:extLst>
            </p:cNvPr>
            <p:cNvSpPr>
              <a:spLocks noChangeShapeType="1"/>
            </p:cNvSpPr>
            <p:nvPr/>
          </p:nvSpPr>
          <p:spPr bwMode="auto">
            <a:xfrm flipH="1">
              <a:off x="4132" y="3186"/>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8" name="Line 27">
              <a:extLst>
                <a:ext uri="{FF2B5EF4-FFF2-40B4-BE49-F238E27FC236}">
                  <a16:creationId xmlns:a16="http://schemas.microsoft.com/office/drawing/2014/main" id="{C45FDBB8-C4D4-145E-8FB5-11102E86A07B}"/>
                </a:ext>
              </a:extLst>
            </p:cNvPr>
            <p:cNvSpPr>
              <a:spLocks noChangeShapeType="1"/>
            </p:cNvSpPr>
            <p:nvPr/>
          </p:nvSpPr>
          <p:spPr bwMode="auto">
            <a:xfrm>
              <a:off x="4132" y="3186"/>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9" name="Line 28">
              <a:extLst>
                <a:ext uri="{FF2B5EF4-FFF2-40B4-BE49-F238E27FC236}">
                  <a16:creationId xmlns:a16="http://schemas.microsoft.com/office/drawing/2014/main" id="{0519F3AF-8B41-15CE-01AE-B2B950D59EDF}"/>
                </a:ext>
              </a:extLst>
            </p:cNvPr>
            <p:cNvSpPr>
              <a:spLocks noChangeShapeType="1"/>
            </p:cNvSpPr>
            <p:nvPr/>
          </p:nvSpPr>
          <p:spPr bwMode="auto">
            <a:xfrm>
              <a:off x="4132" y="3334"/>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0" name="Line 29">
              <a:extLst>
                <a:ext uri="{FF2B5EF4-FFF2-40B4-BE49-F238E27FC236}">
                  <a16:creationId xmlns:a16="http://schemas.microsoft.com/office/drawing/2014/main" id="{233F2585-3006-EEA6-7862-98B5EC85F367}"/>
                </a:ext>
              </a:extLst>
            </p:cNvPr>
            <p:cNvSpPr>
              <a:spLocks noChangeShapeType="1"/>
            </p:cNvSpPr>
            <p:nvPr/>
          </p:nvSpPr>
          <p:spPr bwMode="auto">
            <a:xfrm flipH="1">
              <a:off x="4132" y="3393"/>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Line 30">
              <a:extLst>
                <a:ext uri="{FF2B5EF4-FFF2-40B4-BE49-F238E27FC236}">
                  <a16:creationId xmlns:a16="http://schemas.microsoft.com/office/drawing/2014/main" id="{5BE82957-873F-0C6B-F919-8BC596E9F6F7}"/>
                </a:ext>
              </a:extLst>
            </p:cNvPr>
            <p:cNvSpPr>
              <a:spLocks noChangeShapeType="1"/>
            </p:cNvSpPr>
            <p:nvPr/>
          </p:nvSpPr>
          <p:spPr bwMode="auto">
            <a:xfrm flipH="1">
              <a:off x="4132" y="3453"/>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Line 31">
              <a:extLst>
                <a:ext uri="{FF2B5EF4-FFF2-40B4-BE49-F238E27FC236}">
                  <a16:creationId xmlns:a16="http://schemas.microsoft.com/office/drawing/2014/main" id="{01692522-27D5-FBA4-E528-70D892CCA9D2}"/>
                </a:ext>
              </a:extLst>
            </p:cNvPr>
            <p:cNvSpPr>
              <a:spLocks noChangeShapeType="1"/>
            </p:cNvSpPr>
            <p:nvPr/>
          </p:nvSpPr>
          <p:spPr bwMode="auto">
            <a:xfrm flipV="1">
              <a:off x="4132" y="3453"/>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Line 32">
              <a:extLst>
                <a:ext uri="{FF2B5EF4-FFF2-40B4-BE49-F238E27FC236}">
                  <a16:creationId xmlns:a16="http://schemas.microsoft.com/office/drawing/2014/main" id="{67DDA490-82D1-7BD3-B791-96663651215E}"/>
                </a:ext>
              </a:extLst>
            </p:cNvPr>
            <p:cNvSpPr>
              <a:spLocks noChangeShapeType="1"/>
            </p:cNvSpPr>
            <p:nvPr/>
          </p:nvSpPr>
          <p:spPr bwMode="auto">
            <a:xfrm flipH="1">
              <a:off x="4343" y="3334"/>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4" name="Rectangle 33">
            <a:extLst>
              <a:ext uri="{FF2B5EF4-FFF2-40B4-BE49-F238E27FC236}">
                <a16:creationId xmlns:a16="http://schemas.microsoft.com/office/drawing/2014/main" id="{1B496DD2-7278-6E91-5F74-7C988633CAAF}"/>
              </a:ext>
            </a:extLst>
          </p:cNvPr>
          <p:cNvSpPr>
            <a:spLocks noChangeArrowheads="1"/>
          </p:cNvSpPr>
          <p:nvPr/>
        </p:nvSpPr>
        <p:spPr bwMode="auto">
          <a:xfrm rot="5400000">
            <a:off x="6499895" y="5441658"/>
            <a:ext cx="3143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sp>
        <p:nvSpPr>
          <p:cNvPr id="35" name="Line 34">
            <a:extLst>
              <a:ext uri="{FF2B5EF4-FFF2-40B4-BE49-F238E27FC236}">
                <a16:creationId xmlns:a16="http://schemas.microsoft.com/office/drawing/2014/main" id="{2DB53446-AF93-07D1-A69A-172B65DBFDE5}"/>
              </a:ext>
            </a:extLst>
          </p:cNvPr>
          <p:cNvSpPr>
            <a:spLocks noChangeShapeType="1"/>
          </p:cNvSpPr>
          <p:nvPr/>
        </p:nvSpPr>
        <p:spPr bwMode="auto">
          <a:xfrm>
            <a:off x="5482308" y="5646446"/>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6" name="Line 35">
            <a:extLst>
              <a:ext uri="{FF2B5EF4-FFF2-40B4-BE49-F238E27FC236}">
                <a16:creationId xmlns:a16="http://schemas.microsoft.com/office/drawing/2014/main" id="{699D7792-5344-6306-AEC7-7411DD654507}"/>
              </a:ext>
            </a:extLst>
          </p:cNvPr>
          <p:cNvSpPr>
            <a:spLocks noChangeShapeType="1"/>
          </p:cNvSpPr>
          <p:nvPr/>
        </p:nvSpPr>
        <p:spPr bwMode="auto">
          <a:xfrm>
            <a:off x="6239545" y="5449596"/>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7" name="Line 36">
            <a:extLst>
              <a:ext uri="{FF2B5EF4-FFF2-40B4-BE49-F238E27FC236}">
                <a16:creationId xmlns:a16="http://schemas.microsoft.com/office/drawing/2014/main" id="{AFF06864-94F3-F56A-2C42-005CBE60ED12}"/>
              </a:ext>
            </a:extLst>
          </p:cNvPr>
          <p:cNvSpPr>
            <a:spLocks noChangeShapeType="1"/>
          </p:cNvSpPr>
          <p:nvPr/>
        </p:nvSpPr>
        <p:spPr bwMode="auto">
          <a:xfrm>
            <a:off x="6239545" y="5776621"/>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Line 37">
            <a:extLst>
              <a:ext uri="{FF2B5EF4-FFF2-40B4-BE49-F238E27FC236}">
                <a16:creationId xmlns:a16="http://schemas.microsoft.com/office/drawing/2014/main" id="{AF038B00-2D91-AC67-CBDD-ACAEFE49E507}"/>
              </a:ext>
            </a:extLst>
          </p:cNvPr>
          <p:cNvSpPr>
            <a:spLocks noChangeShapeType="1"/>
          </p:cNvSpPr>
          <p:nvPr/>
        </p:nvSpPr>
        <p:spPr bwMode="auto">
          <a:xfrm>
            <a:off x="6938045" y="5649621"/>
            <a:ext cx="3540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Rectangle 38">
            <a:extLst>
              <a:ext uri="{FF2B5EF4-FFF2-40B4-BE49-F238E27FC236}">
                <a16:creationId xmlns:a16="http://schemas.microsoft.com/office/drawing/2014/main" id="{0CA3A32E-73C9-9732-5441-8B78116E31AB}"/>
              </a:ext>
            </a:extLst>
          </p:cNvPr>
          <p:cNvSpPr>
            <a:spLocks noChangeArrowheads="1"/>
          </p:cNvSpPr>
          <p:nvPr/>
        </p:nvSpPr>
        <p:spPr bwMode="auto">
          <a:xfrm>
            <a:off x="4328195" y="4668546"/>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0" name="Line 39">
            <a:extLst>
              <a:ext uri="{FF2B5EF4-FFF2-40B4-BE49-F238E27FC236}">
                <a16:creationId xmlns:a16="http://schemas.microsoft.com/office/drawing/2014/main" id="{6F43A3B4-D781-EAFE-B753-35689E22FC0D}"/>
              </a:ext>
            </a:extLst>
          </p:cNvPr>
          <p:cNvSpPr>
            <a:spLocks noChangeShapeType="1"/>
          </p:cNvSpPr>
          <p:nvPr/>
        </p:nvSpPr>
        <p:spPr bwMode="auto">
          <a:xfrm>
            <a:off x="4728245" y="4924133"/>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 name="Rectangle 40">
            <a:extLst>
              <a:ext uri="{FF2B5EF4-FFF2-40B4-BE49-F238E27FC236}">
                <a16:creationId xmlns:a16="http://schemas.microsoft.com/office/drawing/2014/main" id="{579A9416-0EFD-6892-3966-485A2220B3F7}"/>
              </a:ext>
            </a:extLst>
          </p:cNvPr>
          <p:cNvSpPr>
            <a:spLocks noChangeArrowheads="1"/>
          </p:cNvSpPr>
          <p:nvPr/>
        </p:nvSpPr>
        <p:spPr bwMode="auto">
          <a:xfrm>
            <a:off x="3570958" y="4009733"/>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2" name="Rectangle 41">
            <a:extLst>
              <a:ext uri="{FF2B5EF4-FFF2-40B4-BE49-F238E27FC236}">
                <a16:creationId xmlns:a16="http://schemas.microsoft.com/office/drawing/2014/main" id="{B1CEDB01-7816-9FCD-6E97-A09B65CEB91F}"/>
              </a:ext>
            </a:extLst>
          </p:cNvPr>
          <p:cNvSpPr>
            <a:spLocks noChangeArrowheads="1"/>
          </p:cNvSpPr>
          <p:nvPr/>
        </p:nvSpPr>
        <p:spPr bwMode="auto">
          <a:xfrm>
            <a:off x="4328195" y="4009733"/>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43" name="Line 42">
            <a:extLst>
              <a:ext uri="{FF2B5EF4-FFF2-40B4-BE49-F238E27FC236}">
                <a16:creationId xmlns:a16="http://schemas.microsoft.com/office/drawing/2014/main" id="{67462001-E0D2-1982-DC5B-1C0C962E09DF}"/>
              </a:ext>
            </a:extLst>
          </p:cNvPr>
          <p:cNvSpPr>
            <a:spLocks noChangeShapeType="1"/>
          </p:cNvSpPr>
          <p:nvPr/>
        </p:nvSpPr>
        <p:spPr bwMode="auto">
          <a:xfrm>
            <a:off x="3971008" y="4268496"/>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4" name="Line 43">
            <a:extLst>
              <a:ext uri="{FF2B5EF4-FFF2-40B4-BE49-F238E27FC236}">
                <a16:creationId xmlns:a16="http://schemas.microsoft.com/office/drawing/2014/main" id="{C0A3CAF8-34A5-E019-309E-ED430C3DB000}"/>
              </a:ext>
            </a:extLst>
          </p:cNvPr>
          <p:cNvSpPr>
            <a:spLocks noChangeShapeType="1"/>
          </p:cNvSpPr>
          <p:nvPr/>
        </p:nvSpPr>
        <p:spPr bwMode="auto">
          <a:xfrm>
            <a:off x="4728245" y="4070058"/>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5" name="Line 44">
            <a:extLst>
              <a:ext uri="{FF2B5EF4-FFF2-40B4-BE49-F238E27FC236}">
                <a16:creationId xmlns:a16="http://schemas.microsoft.com/office/drawing/2014/main" id="{456A574E-160C-CB15-D86E-127A99D45C05}"/>
              </a:ext>
            </a:extLst>
          </p:cNvPr>
          <p:cNvSpPr>
            <a:spLocks noChangeShapeType="1"/>
          </p:cNvSpPr>
          <p:nvPr/>
        </p:nvSpPr>
        <p:spPr bwMode="auto">
          <a:xfrm>
            <a:off x="4728245" y="4398671"/>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46" name="Group 45">
            <a:extLst>
              <a:ext uri="{FF2B5EF4-FFF2-40B4-BE49-F238E27FC236}">
                <a16:creationId xmlns:a16="http://schemas.microsoft.com/office/drawing/2014/main" id="{F608B238-472B-E15F-57D0-A4AE3F9B5FE4}"/>
              </a:ext>
            </a:extLst>
          </p:cNvPr>
          <p:cNvGrpSpPr/>
          <p:nvPr/>
        </p:nvGrpSpPr>
        <p:grpSpPr>
          <a:xfrm>
            <a:off x="1983458" y="2625433"/>
            <a:ext cx="3416300" cy="655638"/>
            <a:chOff x="1223" y="1490"/>
            <a:chExt cx="2152" cy="413"/>
          </a:xfrm>
        </p:grpSpPr>
        <p:sp>
          <p:nvSpPr>
            <p:cNvPr id="47" name="Rectangle 46">
              <a:extLst>
                <a:ext uri="{FF2B5EF4-FFF2-40B4-BE49-F238E27FC236}">
                  <a16:creationId xmlns:a16="http://schemas.microsoft.com/office/drawing/2014/main" id="{79296AC7-C17E-63EE-8596-1477D7E01D16}"/>
                </a:ext>
              </a:extLst>
            </p:cNvPr>
            <p:cNvSpPr>
              <a:spLocks noChangeArrowheads="1"/>
            </p:cNvSpPr>
            <p:nvPr/>
          </p:nvSpPr>
          <p:spPr bwMode="auto">
            <a:xfrm>
              <a:off x="1223" y="1535"/>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8" name="Rectangle 47">
              <a:extLst>
                <a:ext uri="{FF2B5EF4-FFF2-40B4-BE49-F238E27FC236}">
                  <a16:creationId xmlns:a16="http://schemas.microsoft.com/office/drawing/2014/main" id="{450DF728-1516-B41E-E5A6-AE14D189D5CC}"/>
                </a:ext>
              </a:extLst>
            </p:cNvPr>
            <p:cNvSpPr>
              <a:spLocks noChangeArrowheads="1"/>
            </p:cNvSpPr>
            <p:nvPr/>
          </p:nvSpPr>
          <p:spPr bwMode="auto">
            <a:xfrm>
              <a:off x="1698" y="1535"/>
              <a:ext cx="250"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49" name="Group 48">
              <a:extLst>
                <a:ext uri="{FF2B5EF4-FFF2-40B4-BE49-F238E27FC236}">
                  <a16:creationId xmlns:a16="http://schemas.microsoft.com/office/drawing/2014/main" id="{A28E4759-78DB-38A1-C060-A6DF658CA0CA}"/>
                </a:ext>
              </a:extLst>
            </p:cNvPr>
            <p:cNvGrpSpPr/>
            <p:nvPr/>
          </p:nvGrpSpPr>
          <p:grpSpPr>
            <a:xfrm>
              <a:off x="2119" y="1490"/>
              <a:ext cx="269" cy="413"/>
              <a:chOff x="2119" y="1490"/>
              <a:chExt cx="269" cy="413"/>
            </a:xfrm>
          </p:grpSpPr>
          <p:grpSp>
            <p:nvGrpSpPr>
              <p:cNvPr id="57" name="Group 49">
                <a:extLst>
                  <a:ext uri="{FF2B5EF4-FFF2-40B4-BE49-F238E27FC236}">
                    <a16:creationId xmlns:a16="http://schemas.microsoft.com/office/drawing/2014/main" id="{B899CDB9-35D5-713D-7F72-9F972AF34160}"/>
                  </a:ext>
                </a:extLst>
              </p:cNvPr>
              <p:cNvGrpSpPr/>
              <p:nvPr/>
            </p:nvGrpSpPr>
            <p:grpSpPr>
              <a:xfrm>
                <a:off x="2179" y="1490"/>
                <a:ext cx="209" cy="413"/>
                <a:chOff x="2179" y="1490"/>
                <a:chExt cx="209" cy="413"/>
              </a:xfrm>
            </p:grpSpPr>
            <p:sp>
              <p:nvSpPr>
                <p:cNvPr id="59" name="Line 50">
                  <a:extLst>
                    <a:ext uri="{FF2B5EF4-FFF2-40B4-BE49-F238E27FC236}">
                      <a16:creationId xmlns:a16="http://schemas.microsoft.com/office/drawing/2014/main" id="{B67D87CF-90D5-307F-23A1-EAB847A029FC}"/>
                    </a:ext>
                  </a:extLst>
                </p:cNvPr>
                <p:cNvSpPr>
                  <a:spLocks noChangeShapeType="1"/>
                </p:cNvSpPr>
                <p:nvPr/>
              </p:nvSpPr>
              <p:spPr bwMode="auto">
                <a:xfrm flipH="1">
                  <a:off x="2179" y="1490"/>
                  <a:ext cx="0"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0" name="Line 51">
                  <a:extLst>
                    <a:ext uri="{FF2B5EF4-FFF2-40B4-BE49-F238E27FC236}">
                      <a16:creationId xmlns:a16="http://schemas.microsoft.com/office/drawing/2014/main" id="{F967D3E4-C651-A25E-A635-403957585FF7}"/>
                    </a:ext>
                  </a:extLst>
                </p:cNvPr>
                <p:cNvSpPr>
                  <a:spLocks noChangeShapeType="1"/>
                </p:cNvSpPr>
                <p:nvPr/>
              </p:nvSpPr>
              <p:spPr bwMode="auto">
                <a:xfrm>
                  <a:off x="2179" y="1490"/>
                  <a:ext cx="209"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1" name="Line 52">
                  <a:extLst>
                    <a:ext uri="{FF2B5EF4-FFF2-40B4-BE49-F238E27FC236}">
                      <a16:creationId xmlns:a16="http://schemas.microsoft.com/office/drawing/2014/main" id="{9DE2AE41-699E-08F6-7E50-D4C1E57AAFCC}"/>
                    </a:ext>
                  </a:extLst>
                </p:cNvPr>
                <p:cNvSpPr>
                  <a:spLocks noChangeShapeType="1"/>
                </p:cNvSpPr>
                <p:nvPr/>
              </p:nvSpPr>
              <p:spPr bwMode="auto">
                <a:xfrm>
                  <a:off x="2179" y="1636"/>
                  <a:ext cx="86" cy="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2" name="Line 53">
                  <a:extLst>
                    <a:ext uri="{FF2B5EF4-FFF2-40B4-BE49-F238E27FC236}">
                      <a16:creationId xmlns:a16="http://schemas.microsoft.com/office/drawing/2014/main" id="{162DEFE4-BB72-2E56-A7A3-274A95D9DFC3}"/>
                    </a:ext>
                  </a:extLst>
                </p:cNvPr>
                <p:cNvSpPr>
                  <a:spLocks noChangeShapeType="1"/>
                </p:cNvSpPr>
                <p:nvPr/>
              </p:nvSpPr>
              <p:spPr bwMode="auto">
                <a:xfrm flipH="1">
                  <a:off x="2179" y="1697"/>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3" name="Line 54">
                  <a:extLst>
                    <a:ext uri="{FF2B5EF4-FFF2-40B4-BE49-F238E27FC236}">
                      <a16:creationId xmlns:a16="http://schemas.microsoft.com/office/drawing/2014/main" id="{DE3D95D0-D557-7ACD-117D-BAAE217FC91A}"/>
                    </a:ext>
                  </a:extLst>
                </p:cNvPr>
                <p:cNvSpPr>
                  <a:spLocks noChangeShapeType="1"/>
                </p:cNvSpPr>
                <p:nvPr/>
              </p:nvSpPr>
              <p:spPr bwMode="auto">
                <a:xfrm flipH="1">
                  <a:off x="2179" y="1756"/>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4" name="Line 55">
                  <a:extLst>
                    <a:ext uri="{FF2B5EF4-FFF2-40B4-BE49-F238E27FC236}">
                      <a16:creationId xmlns:a16="http://schemas.microsoft.com/office/drawing/2014/main" id="{1D67E6A2-5DEB-337E-08AB-D214A23709EC}"/>
                    </a:ext>
                  </a:extLst>
                </p:cNvPr>
                <p:cNvSpPr>
                  <a:spLocks noChangeShapeType="1"/>
                </p:cNvSpPr>
                <p:nvPr/>
              </p:nvSpPr>
              <p:spPr bwMode="auto">
                <a:xfrm flipV="1">
                  <a:off x="2179" y="1756"/>
                  <a:ext cx="209"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5" name="Line 56">
                  <a:extLst>
                    <a:ext uri="{FF2B5EF4-FFF2-40B4-BE49-F238E27FC236}">
                      <a16:creationId xmlns:a16="http://schemas.microsoft.com/office/drawing/2014/main" id="{FE9E0BB4-104C-26B0-86AA-7C0FD5B376AA}"/>
                    </a:ext>
                  </a:extLst>
                </p:cNvPr>
                <p:cNvSpPr>
                  <a:spLocks noChangeShapeType="1"/>
                </p:cNvSpPr>
                <p:nvPr/>
              </p:nvSpPr>
              <p:spPr bwMode="auto">
                <a:xfrm flipH="1">
                  <a:off x="2388" y="1636"/>
                  <a:ext cx="0" cy="12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58" name="Rectangle 57">
                <a:extLst>
                  <a:ext uri="{FF2B5EF4-FFF2-40B4-BE49-F238E27FC236}">
                    <a16:creationId xmlns:a16="http://schemas.microsoft.com/office/drawing/2014/main" id="{A3B2E8F8-FC4F-153B-FE92-0AB1ADFFF8EF}"/>
                  </a:ext>
                </a:extLst>
              </p:cNvPr>
              <p:cNvSpPr>
                <a:spLocks noChangeArrowheads="1"/>
              </p:cNvSpPr>
              <p:nvPr/>
            </p:nvSpPr>
            <p:spPr bwMode="auto">
              <a:xfrm rot="5400000">
                <a:off x="2115" y="1567"/>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50" name="Rectangle 58">
              <a:extLst>
                <a:ext uri="{FF2B5EF4-FFF2-40B4-BE49-F238E27FC236}">
                  <a16:creationId xmlns:a16="http://schemas.microsoft.com/office/drawing/2014/main" id="{A5EE7C3C-A84D-8159-F3EE-F71D68FEF962}"/>
                </a:ext>
              </a:extLst>
            </p:cNvPr>
            <p:cNvSpPr>
              <a:spLocks noChangeArrowheads="1"/>
            </p:cNvSpPr>
            <p:nvPr/>
          </p:nvSpPr>
          <p:spPr bwMode="auto">
            <a:xfrm>
              <a:off x="2614" y="1535"/>
              <a:ext cx="249"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51" name="Rectangle 59">
              <a:extLst>
                <a:ext uri="{FF2B5EF4-FFF2-40B4-BE49-F238E27FC236}">
                  <a16:creationId xmlns:a16="http://schemas.microsoft.com/office/drawing/2014/main" id="{4F0BAA5E-EEA3-D432-AC57-C70EBF4C8508}"/>
                </a:ext>
              </a:extLst>
            </p:cNvPr>
            <p:cNvSpPr>
              <a:spLocks noChangeArrowheads="1"/>
            </p:cNvSpPr>
            <p:nvPr/>
          </p:nvSpPr>
          <p:spPr bwMode="auto">
            <a:xfrm>
              <a:off x="3127" y="1535"/>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52" name="Line 60">
              <a:extLst>
                <a:ext uri="{FF2B5EF4-FFF2-40B4-BE49-F238E27FC236}">
                  <a16:creationId xmlns:a16="http://schemas.microsoft.com/office/drawing/2014/main" id="{88EDA811-0102-27A7-1818-14255D054D9A}"/>
                </a:ext>
              </a:extLst>
            </p:cNvPr>
            <p:cNvSpPr>
              <a:spLocks noChangeShapeType="1"/>
            </p:cNvSpPr>
            <p:nvPr/>
          </p:nvSpPr>
          <p:spPr bwMode="auto">
            <a:xfrm>
              <a:off x="1475" y="1697"/>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3" name="Line 61">
              <a:extLst>
                <a:ext uri="{FF2B5EF4-FFF2-40B4-BE49-F238E27FC236}">
                  <a16:creationId xmlns:a16="http://schemas.microsoft.com/office/drawing/2014/main" id="{32C532C7-AEED-9C97-7405-2274FC76D149}"/>
                </a:ext>
              </a:extLst>
            </p:cNvPr>
            <p:cNvSpPr>
              <a:spLocks noChangeShapeType="1"/>
            </p:cNvSpPr>
            <p:nvPr/>
          </p:nvSpPr>
          <p:spPr bwMode="auto">
            <a:xfrm>
              <a:off x="1952" y="1573"/>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 name="Line 62">
              <a:extLst>
                <a:ext uri="{FF2B5EF4-FFF2-40B4-BE49-F238E27FC236}">
                  <a16:creationId xmlns:a16="http://schemas.microsoft.com/office/drawing/2014/main" id="{93000A2D-4E2F-533C-D61E-56C57BAE68A6}"/>
                </a:ext>
              </a:extLst>
            </p:cNvPr>
            <p:cNvSpPr>
              <a:spLocks noChangeShapeType="1"/>
            </p:cNvSpPr>
            <p:nvPr/>
          </p:nvSpPr>
          <p:spPr bwMode="auto">
            <a:xfrm>
              <a:off x="1952" y="1780"/>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5" name="Line 63">
              <a:extLst>
                <a:ext uri="{FF2B5EF4-FFF2-40B4-BE49-F238E27FC236}">
                  <a16:creationId xmlns:a16="http://schemas.microsoft.com/office/drawing/2014/main" id="{AD904481-909A-7440-8B92-9F7503F6B41F}"/>
                </a:ext>
              </a:extLst>
            </p:cNvPr>
            <p:cNvSpPr>
              <a:spLocks noChangeShapeType="1"/>
            </p:cNvSpPr>
            <p:nvPr/>
          </p:nvSpPr>
          <p:spPr bwMode="auto">
            <a:xfrm>
              <a:off x="2391" y="1699"/>
              <a:ext cx="22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6" name="Line 64">
              <a:extLst>
                <a:ext uri="{FF2B5EF4-FFF2-40B4-BE49-F238E27FC236}">
                  <a16:creationId xmlns:a16="http://schemas.microsoft.com/office/drawing/2014/main" id="{013613CD-E0C2-1D85-8917-012F0BE235C7}"/>
                </a:ext>
              </a:extLst>
            </p:cNvPr>
            <p:cNvSpPr>
              <a:spLocks noChangeShapeType="1"/>
            </p:cNvSpPr>
            <p:nvPr/>
          </p:nvSpPr>
          <p:spPr bwMode="auto">
            <a:xfrm>
              <a:off x="2867" y="1697"/>
              <a:ext cx="25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66" name="Rectangle 65">
            <a:extLst>
              <a:ext uri="{FF2B5EF4-FFF2-40B4-BE49-F238E27FC236}">
                <a16:creationId xmlns:a16="http://schemas.microsoft.com/office/drawing/2014/main" id="{46B8FC56-34D2-A019-8DBB-AE1A026FB9E1}"/>
              </a:ext>
            </a:extLst>
          </p:cNvPr>
          <p:cNvSpPr>
            <a:spLocks noChangeArrowheads="1"/>
          </p:cNvSpPr>
          <p:nvPr/>
        </p:nvSpPr>
        <p:spPr bwMode="auto">
          <a:xfrm>
            <a:off x="2000920"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CC1</a:t>
            </a:r>
          </a:p>
        </p:txBody>
      </p:sp>
      <p:sp>
        <p:nvSpPr>
          <p:cNvPr id="67" name="Rectangle 66">
            <a:extLst>
              <a:ext uri="{FF2B5EF4-FFF2-40B4-BE49-F238E27FC236}">
                <a16:creationId xmlns:a16="http://schemas.microsoft.com/office/drawing/2014/main" id="{3C882965-1C8D-E205-104A-FE4CA60CCFB4}"/>
              </a:ext>
            </a:extLst>
          </p:cNvPr>
          <p:cNvSpPr>
            <a:spLocks noChangeArrowheads="1"/>
          </p:cNvSpPr>
          <p:nvPr/>
        </p:nvSpPr>
        <p:spPr bwMode="auto">
          <a:xfrm>
            <a:off x="2701008"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CC2</a:t>
            </a:r>
          </a:p>
        </p:txBody>
      </p:sp>
      <p:sp>
        <p:nvSpPr>
          <p:cNvPr id="68" name="Rectangle 67">
            <a:extLst>
              <a:ext uri="{FF2B5EF4-FFF2-40B4-BE49-F238E27FC236}">
                <a16:creationId xmlns:a16="http://schemas.microsoft.com/office/drawing/2014/main" id="{9C8E51FB-8E36-E9D0-CD20-48A2AD8E3FAE}"/>
              </a:ext>
            </a:extLst>
          </p:cNvPr>
          <p:cNvSpPr>
            <a:spLocks noChangeArrowheads="1"/>
          </p:cNvSpPr>
          <p:nvPr/>
        </p:nvSpPr>
        <p:spPr bwMode="auto">
          <a:xfrm>
            <a:off x="3513808"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CC3</a:t>
            </a:r>
          </a:p>
        </p:txBody>
      </p:sp>
      <p:sp>
        <p:nvSpPr>
          <p:cNvPr id="69" name="Rectangle 68">
            <a:extLst>
              <a:ext uri="{FF2B5EF4-FFF2-40B4-BE49-F238E27FC236}">
                <a16:creationId xmlns:a16="http://schemas.microsoft.com/office/drawing/2014/main" id="{C118F191-DC62-B331-B68D-D83CDFCFA557}"/>
              </a:ext>
            </a:extLst>
          </p:cNvPr>
          <p:cNvSpPr>
            <a:spLocks noChangeArrowheads="1"/>
          </p:cNvSpPr>
          <p:nvPr/>
        </p:nvSpPr>
        <p:spPr bwMode="auto">
          <a:xfrm>
            <a:off x="4271045"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CC4</a:t>
            </a:r>
          </a:p>
        </p:txBody>
      </p:sp>
      <p:sp>
        <p:nvSpPr>
          <p:cNvPr id="70" name="Rectangle 69">
            <a:extLst>
              <a:ext uri="{FF2B5EF4-FFF2-40B4-BE49-F238E27FC236}">
                <a16:creationId xmlns:a16="http://schemas.microsoft.com/office/drawing/2014/main" id="{AF2D3505-F363-2AE7-77A9-6D1A156883FE}"/>
              </a:ext>
            </a:extLst>
          </p:cNvPr>
          <p:cNvSpPr>
            <a:spLocks noChangeArrowheads="1"/>
          </p:cNvSpPr>
          <p:nvPr/>
        </p:nvSpPr>
        <p:spPr bwMode="auto">
          <a:xfrm>
            <a:off x="4969545"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CC5</a:t>
            </a:r>
          </a:p>
        </p:txBody>
      </p:sp>
      <p:sp>
        <p:nvSpPr>
          <p:cNvPr id="71" name="Rectangle 70">
            <a:extLst>
              <a:ext uri="{FF2B5EF4-FFF2-40B4-BE49-F238E27FC236}">
                <a16:creationId xmlns:a16="http://schemas.microsoft.com/office/drawing/2014/main" id="{7C1C3BF7-F87E-2188-7B0C-28E1521D7813}"/>
              </a:ext>
            </a:extLst>
          </p:cNvPr>
          <p:cNvSpPr>
            <a:spLocks noChangeArrowheads="1"/>
          </p:cNvSpPr>
          <p:nvPr/>
        </p:nvSpPr>
        <p:spPr bwMode="auto">
          <a:xfrm>
            <a:off x="5782345"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CC6</a:t>
            </a:r>
          </a:p>
        </p:txBody>
      </p:sp>
      <p:sp>
        <p:nvSpPr>
          <p:cNvPr id="72" name="Rectangle 71">
            <a:extLst>
              <a:ext uri="{FF2B5EF4-FFF2-40B4-BE49-F238E27FC236}">
                <a16:creationId xmlns:a16="http://schemas.microsoft.com/office/drawing/2014/main" id="{75F013AF-B5CD-6CFE-4DAD-909C0C9B013E}"/>
              </a:ext>
            </a:extLst>
          </p:cNvPr>
          <p:cNvSpPr>
            <a:spLocks noChangeArrowheads="1"/>
          </p:cNvSpPr>
          <p:nvPr/>
        </p:nvSpPr>
        <p:spPr bwMode="auto">
          <a:xfrm>
            <a:off x="6537995"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CC7</a:t>
            </a:r>
          </a:p>
        </p:txBody>
      </p:sp>
      <p:sp>
        <p:nvSpPr>
          <p:cNvPr id="73" name="Rectangle 72">
            <a:extLst>
              <a:ext uri="{FF2B5EF4-FFF2-40B4-BE49-F238E27FC236}">
                <a16:creationId xmlns:a16="http://schemas.microsoft.com/office/drawing/2014/main" id="{4588E23C-84C8-85FF-9195-2E6076596ECE}"/>
              </a:ext>
            </a:extLst>
          </p:cNvPr>
          <p:cNvSpPr>
            <a:spLocks noChangeArrowheads="1"/>
          </p:cNvSpPr>
          <p:nvPr/>
        </p:nvSpPr>
        <p:spPr bwMode="auto">
          <a:xfrm>
            <a:off x="7236495"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CC8</a:t>
            </a:r>
          </a:p>
        </p:txBody>
      </p:sp>
      <p:sp>
        <p:nvSpPr>
          <p:cNvPr id="74" name="Line 73">
            <a:extLst>
              <a:ext uri="{FF2B5EF4-FFF2-40B4-BE49-F238E27FC236}">
                <a16:creationId xmlns:a16="http://schemas.microsoft.com/office/drawing/2014/main" id="{183BFA62-DA68-87C2-234A-C1B44C4DCF26}"/>
              </a:ext>
            </a:extLst>
          </p:cNvPr>
          <p:cNvSpPr>
            <a:spLocks noChangeShapeType="1"/>
          </p:cNvSpPr>
          <p:nvPr/>
        </p:nvSpPr>
        <p:spPr bwMode="auto">
          <a:xfrm>
            <a:off x="3166145" y="3612858"/>
            <a:ext cx="3810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75" name="Group 74">
            <a:extLst>
              <a:ext uri="{FF2B5EF4-FFF2-40B4-BE49-F238E27FC236}">
                <a16:creationId xmlns:a16="http://schemas.microsoft.com/office/drawing/2014/main" id="{6CF26F56-74C7-850C-BE0C-274A34E55D8E}"/>
              </a:ext>
            </a:extLst>
          </p:cNvPr>
          <p:cNvGrpSpPr/>
          <p:nvPr/>
        </p:nvGrpSpPr>
        <p:grpSpPr>
          <a:xfrm>
            <a:off x="5056858" y="4030371"/>
            <a:ext cx="549275" cy="422275"/>
            <a:chOff x="3159" y="2375"/>
            <a:chExt cx="346" cy="266"/>
          </a:xfrm>
        </p:grpSpPr>
        <p:sp>
          <p:nvSpPr>
            <p:cNvPr id="76" name="Freeform 75">
              <a:extLst>
                <a:ext uri="{FF2B5EF4-FFF2-40B4-BE49-F238E27FC236}">
                  <a16:creationId xmlns:a16="http://schemas.microsoft.com/office/drawing/2014/main" id="{8DED8568-8E02-3509-E816-69CF8E4A00A7}"/>
                </a:ext>
              </a:extLst>
            </p:cNvPr>
            <p:cNvSpPr/>
            <p:nvPr/>
          </p:nvSpPr>
          <p:spPr bwMode="auto">
            <a:xfrm>
              <a:off x="3170" y="2375"/>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7" name="Rectangle 76">
              <a:extLst>
                <a:ext uri="{FF2B5EF4-FFF2-40B4-BE49-F238E27FC236}">
                  <a16:creationId xmlns:a16="http://schemas.microsoft.com/office/drawing/2014/main" id="{D8F7404D-5FFC-6C75-29F7-2BE95A4282C0}"/>
                </a:ext>
              </a:extLst>
            </p:cNvPr>
            <p:cNvSpPr>
              <a:spLocks noChangeArrowheads="1"/>
            </p:cNvSpPr>
            <p:nvPr/>
          </p:nvSpPr>
          <p:spPr bwMode="auto">
            <a:xfrm>
              <a:off x="3159" y="2430"/>
              <a:ext cx="32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Flush</a:t>
              </a:r>
            </a:p>
          </p:txBody>
        </p:sp>
      </p:grpSp>
      <p:grpSp>
        <p:nvGrpSpPr>
          <p:cNvPr id="78" name="Group 77">
            <a:extLst>
              <a:ext uri="{FF2B5EF4-FFF2-40B4-BE49-F238E27FC236}">
                <a16:creationId xmlns:a16="http://schemas.microsoft.com/office/drawing/2014/main" id="{07275CBF-D41F-9C47-55D4-C73E17B4BCD0}"/>
              </a:ext>
            </a:extLst>
          </p:cNvPr>
          <p:cNvGrpSpPr/>
          <p:nvPr/>
        </p:nvGrpSpPr>
        <p:grpSpPr>
          <a:xfrm>
            <a:off x="5056858" y="4639971"/>
            <a:ext cx="549275" cy="422275"/>
            <a:chOff x="3159" y="2759"/>
            <a:chExt cx="346" cy="266"/>
          </a:xfrm>
        </p:grpSpPr>
        <p:sp>
          <p:nvSpPr>
            <p:cNvPr id="79" name="Freeform 78">
              <a:extLst>
                <a:ext uri="{FF2B5EF4-FFF2-40B4-BE49-F238E27FC236}">
                  <a16:creationId xmlns:a16="http://schemas.microsoft.com/office/drawing/2014/main" id="{E560D734-7333-5459-6F00-7CACE2D07BE4}"/>
                </a:ext>
              </a:extLst>
            </p:cNvPr>
            <p:cNvSpPr/>
            <p:nvPr/>
          </p:nvSpPr>
          <p:spPr bwMode="auto">
            <a:xfrm>
              <a:off x="3170" y="2759"/>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0" name="Rectangle 79">
              <a:extLst>
                <a:ext uri="{FF2B5EF4-FFF2-40B4-BE49-F238E27FC236}">
                  <a16:creationId xmlns:a16="http://schemas.microsoft.com/office/drawing/2014/main" id="{BF798DE5-046B-DE66-F7B8-94E6870B1E9E}"/>
                </a:ext>
              </a:extLst>
            </p:cNvPr>
            <p:cNvSpPr>
              <a:spLocks noChangeArrowheads="1"/>
            </p:cNvSpPr>
            <p:nvPr/>
          </p:nvSpPr>
          <p:spPr bwMode="auto">
            <a:xfrm>
              <a:off x="3159" y="2814"/>
              <a:ext cx="32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Flush</a:t>
              </a:r>
            </a:p>
          </p:txBody>
        </p:sp>
      </p:grpSp>
      <p:grpSp>
        <p:nvGrpSpPr>
          <p:cNvPr id="81" name="Group 80">
            <a:extLst>
              <a:ext uri="{FF2B5EF4-FFF2-40B4-BE49-F238E27FC236}">
                <a16:creationId xmlns:a16="http://schemas.microsoft.com/office/drawing/2014/main" id="{B6726C52-691A-56F4-276E-F73BF31573FA}"/>
              </a:ext>
            </a:extLst>
          </p:cNvPr>
          <p:cNvGrpSpPr/>
          <p:nvPr/>
        </p:nvGrpSpPr>
        <p:grpSpPr>
          <a:xfrm>
            <a:off x="5056858" y="3344571"/>
            <a:ext cx="549275" cy="422275"/>
            <a:chOff x="3159" y="1943"/>
            <a:chExt cx="346" cy="266"/>
          </a:xfrm>
        </p:grpSpPr>
        <p:sp>
          <p:nvSpPr>
            <p:cNvPr id="82" name="Freeform 81">
              <a:extLst>
                <a:ext uri="{FF2B5EF4-FFF2-40B4-BE49-F238E27FC236}">
                  <a16:creationId xmlns:a16="http://schemas.microsoft.com/office/drawing/2014/main" id="{6E87B0DD-2EFF-C17C-4C62-76191DE58BF8}"/>
                </a:ext>
              </a:extLst>
            </p:cNvPr>
            <p:cNvSpPr/>
            <p:nvPr/>
          </p:nvSpPr>
          <p:spPr bwMode="auto">
            <a:xfrm>
              <a:off x="3170" y="1943"/>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3" name="Rectangle 82">
              <a:extLst>
                <a:ext uri="{FF2B5EF4-FFF2-40B4-BE49-F238E27FC236}">
                  <a16:creationId xmlns:a16="http://schemas.microsoft.com/office/drawing/2014/main" id="{73AF3FFF-52AB-48E9-70F6-53E58AC7FED6}"/>
                </a:ext>
              </a:extLst>
            </p:cNvPr>
            <p:cNvSpPr>
              <a:spLocks noChangeArrowheads="1"/>
            </p:cNvSpPr>
            <p:nvPr/>
          </p:nvSpPr>
          <p:spPr bwMode="auto">
            <a:xfrm>
              <a:off x="3159" y="1998"/>
              <a:ext cx="32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Flush</a:t>
              </a:r>
            </a:p>
          </p:txBody>
        </p:sp>
      </p:grpSp>
      <p:sp>
        <p:nvSpPr>
          <p:cNvPr id="84" name="Line 83">
            <a:extLst>
              <a:ext uri="{FF2B5EF4-FFF2-40B4-BE49-F238E27FC236}">
                <a16:creationId xmlns:a16="http://schemas.microsoft.com/office/drawing/2014/main" id="{21D39031-03C8-28BB-48AE-B7CF9C803FF9}"/>
              </a:ext>
            </a:extLst>
          </p:cNvPr>
          <p:cNvSpPr>
            <a:spLocks noChangeShapeType="1"/>
          </p:cNvSpPr>
          <p:nvPr/>
        </p:nvSpPr>
        <p:spPr bwMode="auto">
          <a:xfrm>
            <a:off x="4613945" y="3003258"/>
            <a:ext cx="381000" cy="6096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5" name="Line 84">
            <a:extLst>
              <a:ext uri="{FF2B5EF4-FFF2-40B4-BE49-F238E27FC236}">
                <a16:creationId xmlns:a16="http://schemas.microsoft.com/office/drawing/2014/main" id="{1E1CFF87-98DE-7CA4-1EAA-1238A83E6AAF}"/>
              </a:ext>
            </a:extLst>
          </p:cNvPr>
          <p:cNvSpPr>
            <a:spLocks noChangeShapeType="1"/>
          </p:cNvSpPr>
          <p:nvPr/>
        </p:nvSpPr>
        <p:spPr bwMode="auto">
          <a:xfrm>
            <a:off x="4613945" y="3003258"/>
            <a:ext cx="457200" cy="12954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6" name="Line 85">
            <a:extLst>
              <a:ext uri="{FF2B5EF4-FFF2-40B4-BE49-F238E27FC236}">
                <a16:creationId xmlns:a16="http://schemas.microsoft.com/office/drawing/2014/main" id="{A62BA539-5577-506B-84B2-0B7CC30AC77C}"/>
              </a:ext>
            </a:extLst>
          </p:cNvPr>
          <p:cNvSpPr>
            <a:spLocks noChangeShapeType="1"/>
          </p:cNvSpPr>
          <p:nvPr/>
        </p:nvSpPr>
        <p:spPr bwMode="auto">
          <a:xfrm>
            <a:off x="4613945" y="3003258"/>
            <a:ext cx="457200" cy="19050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7" name="Rectangle 86">
            <a:extLst>
              <a:ext uri="{FF2B5EF4-FFF2-40B4-BE49-F238E27FC236}">
                <a16:creationId xmlns:a16="http://schemas.microsoft.com/office/drawing/2014/main" id="{D0DCBDD6-DC34-05AE-2DDD-60B82CA2732A}"/>
              </a:ext>
            </a:extLst>
          </p:cNvPr>
          <p:cNvSpPr txBox="1">
            <a:spLocks noChangeArrowheads="1"/>
          </p:cNvSpPr>
          <p:nvPr/>
        </p:nvSpPr>
        <p:spPr>
          <a:xfrm>
            <a:off x="499145" y="1479258"/>
            <a:ext cx="7915275" cy="838200"/>
          </a:xfrm>
          <a:prstGeom prst="rect">
            <a:avLst/>
          </a:prstGeom>
          <a:noFill/>
          <a:extLst>
            <a:ext uri="{91240B29-F687-4F45-9708-019B960494DF}">
              <a14:hiddenLine xmlns:a14="http://schemas.microsoft.com/office/drawing/2010/main" w="12700">
                <a:solidFill>
                  <a:schemeClr val="accent2"/>
                </a:solidFill>
                <a:miter lim="800000"/>
                <a:headEnd/>
                <a:tailEnd/>
              </a14:hiddenLine>
            </a:ext>
          </a:extLst>
        </p:spPr>
        <p:txBody>
          <a:bodyPr vert="horz" lIns="90488" tIns="44450" rIns="90488" bIns="4445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600"/>
              <a:t>Same performance as stalling when you’re wrong</a:t>
            </a:r>
          </a:p>
        </p:txBody>
      </p:sp>
      <p:sp>
        <p:nvSpPr>
          <p:cNvPr id="88" name="Line 87">
            <a:extLst>
              <a:ext uri="{FF2B5EF4-FFF2-40B4-BE49-F238E27FC236}">
                <a16:creationId xmlns:a16="http://schemas.microsoft.com/office/drawing/2014/main" id="{8E0E1A6C-FBB7-2A27-E823-DEEC45374D01}"/>
              </a:ext>
            </a:extLst>
          </p:cNvPr>
          <p:cNvSpPr>
            <a:spLocks noChangeShapeType="1"/>
          </p:cNvSpPr>
          <p:nvPr/>
        </p:nvSpPr>
        <p:spPr bwMode="auto">
          <a:xfrm>
            <a:off x="4613945" y="3003258"/>
            <a:ext cx="457200" cy="25908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9" name="Text Box 88">
            <a:extLst>
              <a:ext uri="{FF2B5EF4-FFF2-40B4-BE49-F238E27FC236}">
                <a16:creationId xmlns:a16="http://schemas.microsoft.com/office/drawing/2014/main" id="{F379A07D-B360-B964-2BB7-58F804249B84}"/>
              </a:ext>
            </a:extLst>
          </p:cNvPr>
          <p:cNvSpPr txBox="1">
            <a:spLocks noChangeArrowheads="1"/>
          </p:cNvSpPr>
          <p:nvPr/>
        </p:nvSpPr>
        <p:spPr bwMode="auto">
          <a:xfrm>
            <a:off x="6123658" y="3131846"/>
            <a:ext cx="2909887" cy="1036637"/>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Tx/>
              <a:buNone/>
            </a:pPr>
            <a:r>
              <a:rPr lang="en-US" altLang="en-US" sz="1800">
                <a:solidFill>
                  <a:srgbClr val="FF0000"/>
                </a:solidFill>
              </a:rPr>
              <a:t>Whew! none of these </a:t>
            </a:r>
          </a:p>
          <a:p>
            <a:pPr algn="l">
              <a:buFontTx/>
              <a:buNone/>
            </a:pPr>
            <a:r>
              <a:rPr lang="en-US" altLang="en-US" sz="1800">
                <a:solidFill>
                  <a:srgbClr val="FF0000"/>
                </a:solidFill>
              </a:rPr>
              <a:t>instruction have changed </a:t>
            </a:r>
          </a:p>
          <a:p>
            <a:pPr algn="l">
              <a:buFontTx/>
              <a:buNone/>
            </a:pPr>
            <a:r>
              <a:rPr lang="en-US" altLang="en-US" sz="1800">
                <a:solidFill>
                  <a:srgbClr val="FF0000"/>
                </a:solidFill>
              </a:rPr>
              <a:t>memory or registers. </a:t>
            </a:r>
          </a:p>
        </p:txBody>
      </p:sp>
      <p:sp>
        <p:nvSpPr>
          <p:cNvPr id="90" name="Line 89">
            <a:extLst>
              <a:ext uri="{FF2B5EF4-FFF2-40B4-BE49-F238E27FC236}">
                <a16:creationId xmlns:a16="http://schemas.microsoft.com/office/drawing/2014/main" id="{3A409996-21E5-90CB-924F-A24954224866}"/>
              </a:ext>
            </a:extLst>
          </p:cNvPr>
          <p:cNvSpPr>
            <a:spLocks noChangeShapeType="1"/>
          </p:cNvSpPr>
          <p:nvPr/>
        </p:nvSpPr>
        <p:spPr bwMode="auto">
          <a:xfrm flipH="1">
            <a:off x="5606133" y="3412833"/>
            <a:ext cx="517525" cy="103188"/>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1" name="Line 90">
            <a:extLst>
              <a:ext uri="{FF2B5EF4-FFF2-40B4-BE49-F238E27FC236}">
                <a16:creationId xmlns:a16="http://schemas.microsoft.com/office/drawing/2014/main" id="{D73F7D36-95C3-9A58-3AEC-11055D5053EA}"/>
              </a:ext>
            </a:extLst>
          </p:cNvPr>
          <p:cNvSpPr>
            <a:spLocks noChangeShapeType="1"/>
          </p:cNvSpPr>
          <p:nvPr/>
        </p:nvSpPr>
        <p:spPr bwMode="auto">
          <a:xfrm flipH="1">
            <a:off x="5606133" y="3703346"/>
            <a:ext cx="517525" cy="414337"/>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2" name="Line 91">
            <a:extLst>
              <a:ext uri="{FF2B5EF4-FFF2-40B4-BE49-F238E27FC236}">
                <a16:creationId xmlns:a16="http://schemas.microsoft.com/office/drawing/2014/main" id="{E8AD7ABE-B660-194A-9528-BDF132C183E1}"/>
              </a:ext>
            </a:extLst>
          </p:cNvPr>
          <p:cNvSpPr>
            <a:spLocks noChangeShapeType="1"/>
          </p:cNvSpPr>
          <p:nvPr/>
        </p:nvSpPr>
        <p:spPr bwMode="auto">
          <a:xfrm flipH="1">
            <a:off x="5606133" y="4009733"/>
            <a:ext cx="517525" cy="717550"/>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63099127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22: Branch Hazard:I</a:t>
            </a:r>
            <a:endParaRPr lang="en-US" altLang="en-US" sz="1500" b="1">
              <a:solidFill>
                <a:schemeClr val="bg1"/>
              </a:solidFill>
              <a:latin typeface="Arial" pitchFamily="34" charset="0"/>
              <a:cs typeface="Arial" pitchFamily="34" charset="0"/>
            </a:endParaRP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3EF627A-2140-FEDD-A73A-9B867649C6CA}"/>
              </a:ext>
            </a:extLst>
          </p:cNvPr>
          <p:cNvSpPr>
            <a:spLocks noGrp="1" noChangeArrowheads="1"/>
          </p:cNvSpPr>
          <p:nvPr>
            <p:ph sz="quarter" idx="10"/>
          </p:nvPr>
        </p:nvSpPr>
        <p:spPr>
          <a:xfrm>
            <a:off x="406400" y="152400"/>
            <a:ext cx="8432800" cy="1143000"/>
          </a:xfrm>
        </p:spPr>
        <p:txBody>
          <a:bodyPr/>
          <a:lstStyle/>
          <a:p>
            <a:pPr eaLnBrk="1" hangingPunct="1"/>
            <a:r>
              <a:rPr lang="en-US" altLang="en-US"/>
              <a:t>Control Hazards</a:t>
            </a:r>
            <a:endParaRPr lang="en-AU" altLang="en-US"/>
          </a:p>
        </p:txBody>
      </p:sp>
      <p:sp>
        <p:nvSpPr>
          <p:cNvPr id="4" name="Rectangle 3">
            <a:extLst>
              <a:ext uri="{FF2B5EF4-FFF2-40B4-BE49-F238E27FC236}">
                <a16:creationId xmlns:a16="http://schemas.microsoft.com/office/drawing/2014/main" id="{D9D1574B-3A44-BD8F-713D-0C0CB8D8B968}"/>
              </a:ext>
            </a:extLst>
          </p:cNvPr>
          <p:cNvSpPr txBox="1">
            <a:spLocks noChangeArrowheads="1"/>
          </p:cNvSpPr>
          <p:nvPr/>
        </p:nvSpPr>
        <p:spPr>
          <a:xfrm>
            <a:off x="568325" y="136043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Branch determines flow of control</a:t>
            </a:r>
          </a:p>
          <a:p>
            <a:pPr lvl="1">
              <a:lnSpc>
                <a:spcPct val="90000"/>
              </a:lnSpc>
            </a:pPr>
            <a:r>
              <a:rPr lang="en-US" altLang="en-US"/>
              <a:t>Fetching next instruction depends on branch outcome</a:t>
            </a:r>
          </a:p>
          <a:p>
            <a:pPr lvl="1">
              <a:lnSpc>
                <a:spcPct val="90000"/>
              </a:lnSpc>
            </a:pPr>
            <a:r>
              <a:rPr lang="en-US" altLang="en-US"/>
              <a:t>Pipeline can’t always fetch correct instruction</a:t>
            </a:r>
          </a:p>
          <a:p>
            <a:pPr lvl="2"/>
            <a:r>
              <a:rPr lang="en-US" altLang="en-US"/>
              <a:t>Still working on ID stage of branch</a:t>
            </a:r>
          </a:p>
          <a:p>
            <a:pPr>
              <a:lnSpc>
                <a:spcPct val="90000"/>
              </a:lnSpc>
            </a:pPr>
            <a:r>
              <a:rPr lang="en-US" altLang="en-US"/>
              <a:t>In MIPS pipeline</a:t>
            </a:r>
          </a:p>
          <a:p>
            <a:pPr lvl="1">
              <a:lnSpc>
                <a:spcPct val="90000"/>
              </a:lnSpc>
            </a:pPr>
            <a:r>
              <a:rPr lang="en-US" altLang="en-US"/>
              <a:t>Need to compare registers and compute target early in the pipeline</a:t>
            </a:r>
          </a:p>
          <a:p>
            <a:pPr lvl="1">
              <a:lnSpc>
                <a:spcPct val="90000"/>
              </a:lnSpc>
            </a:pPr>
            <a:r>
              <a:rPr lang="en-US" altLang="en-US"/>
              <a:t>Add hardware to do it in ID stage</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589080" y="5663160"/>
              <a:ext cx="331200" cy="151560"/>
            </p14:xfrm>
          </p:contentPart>
        </mc:Choice>
        <mc:Fallback>
          <p:pic>
            <p:nvPicPr>
              <p:cNvPr id="3" name="Ink 2"/>
              <p:cNvPicPr/>
              <p:nvPr/>
            </p:nvPicPr>
            <p:blipFill>
              <a:blip r:embed="rId3"/>
              <a:stretch>
                <a:fillRect/>
              </a:stretch>
            </p:blipFill>
            <p:spPr>
              <a:xfrm>
                <a:off x="6579720" y="5653800"/>
                <a:ext cx="349920" cy="170280"/>
              </a:xfrm>
              <a:prstGeom prst="rect">
                <a:avLst/>
              </a:prstGeom>
            </p:spPr>
          </p:pic>
        </mc:Fallback>
      </mc:AlternateContent>
    </p:spTree>
    <p:extLst>
      <p:ext uri="{BB962C8B-B14F-4D97-AF65-F5344CB8AC3E}">
        <p14:creationId xmlns:p14="http://schemas.microsoft.com/office/powerpoint/2010/main" val="1226954696"/>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50">
            <a:extLst>
              <a:ext uri="{FF2B5EF4-FFF2-40B4-BE49-F238E27FC236}">
                <a16:creationId xmlns:a16="http://schemas.microsoft.com/office/drawing/2014/main" id="{7616A7D8-1444-59C9-9350-7347C453D9F1}"/>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When are branches resolved?</a:t>
            </a:r>
          </a:p>
        </p:txBody>
      </p:sp>
      <p:sp>
        <p:nvSpPr>
          <p:cNvPr id="5" name="Rectangle 2051">
            <a:extLst>
              <a:ext uri="{FF2B5EF4-FFF2-40B4-BE49-F238E27FC236}">
                <a16:creationId xmlns:a16="http://schemas.microsoft.com/office/drawing/2014/main" id="{160EB4F7-DF6D-800C-B818-637B527B3048}"/>
              </a:ext>
            </a:extLst>
          </p:cNvPr>
          <p:cNvSpPr>
            <a:spLocks noChangeArrowheads="1"/>
          </p:cNvSpPr>
          <p:nvPr/>
        </p:nvSpPr>
        <p:spPr bwMode="auto">
          <a:xfrm>
            <a:off x="534988" y="1270991"/>
            <a:ext cx="18907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kumimoji="0" lang="en-US" altLang="en-US" sz="1400" b="1">
                <a:solidFill>
                  <a:schemeClr val="tx2"/>
                </a:solidFill>
                <a:latin typeface="Times New Roman" panose="02020603050405020304" pitchFamily="18" charset="0"/>
              </a:rPr>
              <a:t>Instruction Fetch</a:t>
            </a:r>
          </a:p>
        </p:txBody>
      </p:sp>
      <p:sp>
        <p:nvSpPr>
          <p:cNvPr id="6" name="Rectangle 2052">
            <a:extLst>
              <a:ext uri="{FF2B5EF4-FFF2-40B4-BE49-F238E27FC236}">
                <a16:creationId xmlns:a16="http://schemas.microsoft.com/office/drawing/2014/main" id="{B34C5DA1-8F0D-B190-A5F2-2E9D2D454BA3}"/>
              </a:ext>
            </a:extLst>
          </p:cNvPr>
          <p:cNvSpPr>
            <a:spLocks noChangeArrowheads="1"/>
          </p:cNvSpPr>
          <p:nvPr/>
        </p:nvSpPr>
        <p:spPr bwMode="auto">
          <a:xfrm>
            <a:off x="2330450" y="1263054"/>
            <a:ext cx="16287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kumimoji="0" lang="en-US" altLang="en-US" sz="1400" b="1">
                <a:solidFill>
                  <a:schemeClr val="tx2"/>
                </a:solidFill>
                <a:latin typeface="Times New Roman" panose="02020603050405020304" pitchFamily="18" charset="0"/>
              </a:rPr>
              <a:t>Instruction Decode</a:t>
            </a:r>
          </a:p>
        </p:txBody>
      </p:sp>
      <p:sp>
        <p:nvSpPr>
          <p:cNvPr id="7" name="Rectangle 2053">
            <a:extLst>
              <a:ext uri="{FF2B5EF4-FFF2-40B4-BE49-F238E27FC236}">
                <a16:creationId xmlns:a16="http://schemas.microsoft.com/office/drawing/2014/main" id="{D4A6BB02-2123-C007-ADDC-E11069533066}"/>
              </a:ext>
            </a:extLst>
          </p:cNvPr>
          <p:cNvSpPr>
            <a:spLocks noChangeArrowheads="1"/>
          </p:cNvSpPr>
          <p:nvPr/>
        </p:nvSpPr>
        <p:spPr bwMode="auto">
          <a:xfrm>
            <a:off x="4051300" y="1263054"/>
            <a:ext cx="17272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b="1">
                <a:solidFill>
                  <a:schemeClr val="tx2"/>
                </a:solidFill>
                <a:latin typeface="Times New Roman" panose="02020603050405020304" pitchFamily="18" charset="0"/>
              </a:rPr>
              <a:t>Execute/</a:t>
            </a:r>
          </a:p>
          <a:p>
            <a:pPr>
              <a:spcBef>
                <a:spcPct val="0"/>
              </a:spcBef>
              <a:buFontTx/>
              <a:buNone/>
            </a:pPr>
            <a:r>
              <a:rPr kumimoji="0" lang="en-US" altLang="en-US" sz="1400" b="1">
                <a:solidFill>
                  <a:schemeClr val="tx2"/>
                </a:solidFill>
                <a:latin typeface="Times New Roman" panose="02020603050405020304" pitchFamily="18" charset="0"/>
              </a:rPr>
              <a:t>Address Calculation</a:t>
            </a:r>
          </a:p>
        </p:txBody>
      </p:sp>
      <p:sp>
        <p:nvSpPr>
          <p:cNvPr id="8" name="Rectangle 2054">
            <a:extLst>
              <a:ext uri="{FF2B5EF4-FFF2-40B4-BE49-F238E27FC236}">
                <a16:creationId xmlns:a16="http://schemas.microsoft.com/office/drawing/2014/main" id="{ED94214E-53FA-85E2-BE77-ACA0DA70AB6A}"/>
              </a:ext>
            </a:extLst>
          </p:cNvPr>
          <p:cNvSpPr>
            <a:spLocks noChangeArrowheads="1"/>
          </p:cNvSpPr>
          <p:nvPr/>
        </p:nvSpPr>
        <p:spPr bwMode="auto">
          <a:xfrm>
            <a:off x="6137275" y="1263054"/>
            <a:ext cx="13843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b="1">
                <a:solidFill>
                  <a:schemeClr val="tx2"/>
                </a:solidFill>
                <a:latin typeface="Times New Roman" panose="02020603050405020304" pitchFamily="18" charset="0"/>
              </a:rPr>
              <a:t>Memory Access</a:t>
            </a:r>
          </a:p>
        </p:txBody>
      </p:sp>
      <p:sp>
        <p:nvSpPr>
          <p:cNvPr id="9" name="Rectangle 2055">
            <a:extLst>
              <a:ext uri="{FF2B5EF4-FFF2-40B4-BE49-F238E27FC236}">
                <a16:creationId xmlns:a16="http://schemas.microsoft.com/office/drawing/2014/main" id="{4835D709-CCDB-2768-5BB7-EFD22F2D776F}"/>
              </a:ext>
            </a:extLst>
          </p:cNvPr>
          <p:cNvSpPr>
            <a:spLocks noChangeArrowheads="1"/>
          </p:cNvSpPr>
          <p:nvPr/>
        </p:nvSpPr>
        <p:spPr bwMode="auto">
          <a:xfrm>
            <a:off x="7880350" y="1263054"/>
            <a:ext cx="1055688"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b="1">
                <a:solidFill>
                  <a:schemeClr val="tx2"/>
                </a:solidFill>
                <a:latin typeface="Times New Roman" panose="02020603050405020304" pitchFamily="18" charset="0"/>
              </a:rPr>
              <a:t>Write Back</a:t>
            </a:r>
          </a:p>
        </p:txBody>
      </p:sp>
      <p:pic>
        <p:nvPicPr>
          <p:cNvPr id="10" name="Picture 2056">
            <a:extLst>
              <a:ext uri="{FF2B5EF4-FFF2-40B4-BE49-F238E27FC236}">
                <a16:creationId xmlns:a16="http://schemas.microsoft.com/office/drawing/2014/main" id="{2C2585C5-3F9A-173D-53FC-E1F7E1DB14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 y="1594841"/>
            <a:ext cx="8077200" cy="43338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2058">
            <a:extLst>
              <a:ext uri="{FF2B5EF4-FFF2-40B4-BE49-F238E27FC236}">
                <a16:creationId xmlns:a16="http://schemas.microsoft.com/office/drawing/2014/main" id="{74FB73BA-A6E1-E8F1-3F17-C64E22BB489D}"/>
              </a:ext>
            </a:extLst>
          </p:cNvPr>
          <p:cNvSpPr txBox="1">
            <a:spLocks noChangeArrowheads="1"/>
          </p:cNvSpPr>
          <p:nvPr/>
        </p:nvSpPr>
        <p:spPr bwMode="auto">
          <a:xfrm>
            <a:off x="125836" y="5917604"/>
            <a:ext cx="120661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Tx/>
              <a:buNone/>
            </a:pPr>
            <a:r>
              <a:rPr lang="en-US" altLang="en-US" sz="2400"/>
              <a:t>Branch target address is put in PC during  Mem stage. </a:t>
            </a:r>
          </a:p>
        </p:txBody>
      </p:sp>
    </p:spTree>
    <p:extLst>
      <p:ext uri="{BB962C8B-B14F-4D97-AF65-F5344CB8AC3E}">
        <p14:creationId xmlns:p14="http://schemas.microsoft.com/office/powerpoint/2010/main" val="1756505247"/>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56C79C0-8119-E342-8362-D72C44536C4E}"/>
              </a:ext>
            </a:extLst>
          </p:cNvPr>
          <p:cNvSpPr>
            <a:spLocks noGrp="1" noChangeArrowheads="1"/>
          </p:cNvSpPr>
          <p:nvPr>
            <p:ph sz="quarter" idx="10"/>
          </p:nvPr>
        </p:nvSpPr>
        <p:spPr>
          <a:xfrm>
            <a:off x="406400" y="152400"/>
            <a:ext cx="8432800" cy="1143000"/>
          </a:xfrm>
        </p:spPr>
        <p:txBody>
          <a:bodyPr/>
          <a:lstStyle/>
          <a:p>
            <a:pPr eaLnBrk="1" hangingPunct="1"/>
            <a:r>
              <a:rPr lang="en-US" altLang="en-US"/>
              <a:t>Stall on Branch</a:t>
            </a:r>
            <a:endParaRPr lang="en-AU" altLang="en-US"/>
          </a:p>
        </p:txBody>
      </p:sp>
      <p:pic>
        <p:nvPicPr>
          <p:cNvPr id="4" name="Picture 6" descr="f04-31-P374493">
            <a:extLst>
              <a:ext uri="{FF2B5EF4-FFF2-40B4-BE49-F238E27FC236}">
                <a16:creationId xmlns:a16="http://schemas.microsoft.com/office/drawing/2014/main" id="{09433D8E-D984-6670-760C-C9EC0A62C8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4100" y="3322521"/>
            <a:ext cx="6042025"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47AEE6DE-31BA-039E-6A6D-FCA687CCAAB1}"/>
              </a:ext>
            </a:extLst>
          </p:cNvPr>
          <p:cNvSpPr txBox="1">
            <a:spLocks noChangeArrowheads="1"/>
          </p:cNvSpPr>
          <p:nvPr/>
        </p:nvSpPr>
        <p:spPr>
          <a:xfrm>
            <a:off x="406400" y="1595321"/>
            <a:ext cx="8270875" cy="130651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Wait until branch outcome determined before fetching next instruction</a:t>
            </a:r>
            <a:endParaRPr lang="en-AU" altLang="en-US"/>
          </a:p>
        </p:txBody>
      </p:sp>
    </p:spTree>
    <p:extLst>
      <p:ext uri="{BB962C8B-B14F-4D97-AF65-F5344CB8AC3E}">
        <p14:creationId xmlns:p14="http://schemas.microsoft.com/office/powerpoint/2010/main" val="3302467700"/>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3459F32-2FF8-BE87-6167-CE1E20B4F548}"/>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Stalling for Branch Hazards</a:t>
            </a:r>
          </a:p>
        </p:txBody>
      </p:sp>
      <p:sp>
        <p:nvSpPr>
          <p:cNvPr id="4" name="Rectangle 3">
            <a:extLst>
              <a:ext uri="{FF2B5EF4-FFF2-40B4-BE49-F238E27FC236}">
                <a16:creationId xmlns:a16="http://schemas.microsoft.com/office/drawing/2014/main" id="{E09FE13F-EA0E-CA2B-CD19-A050F161B081}"/>
              </a:ext>
            </a:extLst>
          </p:cNvPr>
          <p:cNvSpPr>
            <a:spLocks noChangeArrowheads="1"/>
          </p:cNvSpPr>
          <p:nvPr/>
        </p:nvSpPr>
        <p:spPr bwMode="auto">
          <a:xfrm>
            <a:off x="526250" y="2195513"/>
            <a:ext cx="143033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beq $4, $0, there</a:t>
            </a:r>
          </a:p>
        </p:txBody>
      </p:sp>
      <p:sp>
        <p:nvSpPr>
          <p:cNvPr id="5" name="Rectangle 4">
            <a:extLst>
              <a:ext uri="{FF2B5EF4-FFF2-40B4-BE49-F238E27FC236}">
                <a16:creationId xmlns:a16="http://schemas.microsoft.com/office/drawing/2014/main" id="{C22A4C73-E123-CC7A-979A-9AC6AB146490}"/>
              </a:ext>
            </a:extLst>
          </p:cNvPr>
          <p:cNvSpPr>
            <a:spLocks noChangeArrowheads="1"/>
          </p:cNvSpPr>
          <p:nvPr/>
        </p:nvSpPr>
        <p:spPr bwMode="auto">
          <a:xfrm>
            <a:off x="526250" y="2905125"/>
            <a:ext cx="13112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and $12, $2, $5</a:t>
            </a:r>
          </a:p>
        </p:txBody>
      </p:sp>
      <p:sp>
        <p:nvSpPr>
          <p:cNvPr id="6" name="Rectangle 5">
            <a:extLst>
              <a:ext uri="{FF2B5EF4-FFF2-40B4-BE49-F238E27FC236}">
                <a16:creationId xmlns:a16="http://schemas.microsoft.com/office/drawing/2014/main" id="{FF6B95B5-DBF6-0F88-D87E-2A972E612484}"/>
              </a:ext>
            </a:extLst>
          </p:cNvPr>
          <p:cNvSpPr>
            <a:spLocks noChangeArrowheads="1"/>
          </p:cNvSpPr>
          <p:nvPr/>
        </p:nvSpPr>
        <p:spPr bwMode="auto">
          <a:xfrm>
            <a:off x="526250" y="3551238"/>
            <a:ext cx="5270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or ...</a:t>
            </a:r>
          </a:p>
        </p:txBody>
      </p:sp>
      <p:sp>
        <p:nvSpPr>
          <p:cNvPr id="7" name="Rectangle 6">
            <a:extLst>
              <a:ext uri="{FF2B5EF4-FFF2-40B4-BE49-F238E27FC236}">
                <a16:creationId xmlns:a16="http://schemas.microsoft.com/office/drawing/2014/main" id="{CCA990EB-CF90-348E-E4A7-F1E2FA3D0622}"/>
              </a:ext>
            </a:extLst>
          </p:cNvPr>
          <p:cNvSpPr>
            <a:spLocks noChangeArrowheads="1"/>
          </p:cNvSpPr>
          <p:nvPr/>
        </p:nvSpPr>
        <p:spPr bwMode="auto">
          <a:xfrm>
            <a:off x="526250" y="4260850"/>
            <a:ext cx="6445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add ...</a:t>
            </a:r>
          </a:p>
        </p:txBody>
      </p:sp>
      <p:sp>
        <p:nvSpPr>
          <p:cNvPr id="8" name="Rectangle 7">
            <a:extLst>
              <a:ext uri="{FF2B5EF4-FFF2-40B4-BE49-F238E27FC236}">
                <a16:creationId xmlns:a16="http://schemas.microsoft.com/office/drawing/2014/main" id="{BD324B02-E263-BB1D-55B9-66D756F76901}"/>
              </a:ext>
            </a:extLst>
          </p:cNvPr>
          <p:cNvSpPr>
            <a:spLocks noChangeArrowheads="1"/>
          </p:cNvSpPr>
          <p:nvPr/>
        </p:nvSpPr>
        <p:spPr bwMode="auto">
          <a:xfrm>
            <a:off x="526250" y="4972050"/>
            <a:ext cx="5572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sw ...</a:t>
            </a:r>
          </a:p>
        </p:txBody>
      </p:sp>
      <p:sp>
        <p:nvSpPr>
          <p:cNvPr id="9" name="Rectangle 8">
            <a:extLst>
              <a:ext uri="{FF2B5EF4-FFF2-40B4-BE49-F238E27FC236}">
                <a16:creationId xmlns:a16="http://schemas.microsoft.com/office/drawing/2014/main" id="{8F81C90A-EC53-A37E-26F2-53013EA13A55}"/>
              </a:ext>
            </a:extLst>
          </p:cNvPr>
          <p:cNvSpPr>
            <a:spLocks noChangeArrowheads="1"/>
          </p:cNvSpPr>
          <p:nvPr/>
        </p:nvSpPr>
        <p:spPr bwMode="auto">
          <a:xfrm>
            <a:off x="4934737" y="2789238"/>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10" name="Rectangle 9">
            <a:extLst>
              <a:ext uri="{FF2B5EF4-FFF2-40B4-BE49-F238E27FC236}">
                <a16:creationId xmlns:a16="http://schemas.microsoft.com/office/drawing/2014/main" id="{1C2A3F18-CDDC-CDB7-F51B-58EA67856827}"/>
              </a:ext>
            </a:extLst>
          </p:cNvPr>
          <p:cNvSpPr>
            <a:spLocks noChangeArrowheads="1"/>
          </p:cNvSpPr>
          <p:nvPr/>
        </p:nvSpPr>
        <p:spPr bwMode="auto">
          <a:xfrm>
            <a:off x="5768175" y="2789238"/>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11" name="Group 10">
            <a:extLst>
              <a:ext uri="{FF2B5EF4-FFF2-40B4-BE49-F238E27FC236}">
                <a16:creationId xmlns:a16="http://schemas.microsoft.com/office/drawing/2014/main" id="{5D14B638-A2D3-02DB-0439-0D5AA4397B2A}"/>
              </a:ext>
            </a:extLst>
          </p:cNvPr>
          <p:cNvGrpSpPr/>
          <p:nvPr/>
        </p:nvGrpSpPr>
        <p:grpSpPr>
          <a:xfrm>
            <a:off x="6433337" y="2716213"/>
            <a:ext cx="431800" cy="657225"/>
            <a:chOff x="3746" y="1711"/>
            <a:chExt cx="272" cy="414"/>
          </a:xfrm>
        </p:grpSpPr>
        <p:grpSp>
          <p:nvGrpSpPr>
            <p:cNvPr id="12" name="Group 11">
              <a:extLst>
                <a:ext uri="{FF2B5EF4-FFF2-40B4-BE49-F238E27FC236}">
                  <a16:creationId xmlns:a16="http://schemas.microsoft.com/office/drawing/2014/main" id="{FCF30688-6D38-35FC-B8BF-BA4328DBF81B}"/>
                </a:ext>
              </a:extLst>
            </p:cNvPr>
            <p:cNvGrpSpPr/>
            <p:nvPr/>
          </p:nvGrpSpPr>
          <p:grpSpPr>
            <a:xfrm>
              <a:off x="3807" y="1711"/>
              <a:ext cx="211" cy="414"/>
              <a:chOff x="3807" y="1711"/>
              <a:chExt cx="211" cy="414"/>
            </a:xfrm>
          </p:grpSpPr>
          <p:sp>
            <p:nvSpPr>
              <p:cNvPr id="14" name="Line 12">
                <a:extLst>
                  <a:ext uri="{FF2B5EF4-FFF2-40B4-BE49-F238E27FC236}">
                    <a16:creationId xmlns:a16="http://schemas.microsoft.com/office/drawing/2014/main" id="{E629EE4B-2619-79F6-CBFB-5DC94F2B18A3}"/>
                  </a:ext>
                </a:extLst>
              </p:cNvPr>
              <p:cNvSpPr>
                <a:spLocks noChangeShapeType="1"/>
              </p:cNvSpPr>
              <p:nvPr/>
            </p:nvSpPr>
            <p:spPr bwMode="auto">
              <a:xfrm flipH="1">
                <a:off x="3807" y="1711"/>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Line 13">
                <a:extLst>
                  <a:ext uri="{FF2B5EF4-FFF2-40B4-BE49-F238E27FC236}">
                    <a16:creationId xmlns:a16="http://schemas.microsoft.com/office/drawing/2014/main" id="{C889FE8A-95F7-7C10-21AB-6B2B24E010A6}"/>
                  </a:ext>
                </a:extLst>
              </p:cNvPr>
              <p:cNvSpPr>
                <a:spLocks noChangeShapeType="1"/>
              </p:cNvSpPr>
              <p:nvPr/>
            </p:nvSpPr>
            <p:spPr bwMode="auto">
              <a:xfrm>
                <a:off x="3807" y="1711"/>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Line 14">
                <a:extLst>
                  <a:ext uri="{FF2B5EF4-FFF2-40B4-BE49-F238E27FC236}">
                    <a16:creationId xmlns:a16="http://schemas.microsoft.com/office/drawing/2014/main" id="{5DCD5D58-D59C-8B41-CC92-E0BAB6B42A2E}"/>
                  </a:ext>
                </a:extLst>
              </p:cNvPr>
              <p:cNvSpPr>
                <a:spLocks noChangeShapeType="1"/>
              </p:cNvSpPr>
              <p:nvPr/>
            </p:nvSpPr>
            <p:spPr bwMode="auto">
              <a:xfrm>
                <a:off x="3807" y="1859"/>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15">
                <a:extLst>
                  <a:ext uri="{FF2B5EF4-FFF2-40B4-BE49-F238E27FC236}">
                    <a16:creationId xmlns:a16="http://schemas.microsoft.com/office/drawing/2014/main" id="{A80B6A73-BED1-0CA1-E882-8953ADA01F2A}"/>
                  </a:ext>
                </a:extLst>
              </p:cNvPr>
              <p:cNvSpPr>
                <a:spLocks noChangeShapeType="1"/>
              </p:cNvSpPr>
              <p:nvPr/>
            </p:nvSpPr>
            <p:spPr bwMode="auto">
              <a:xfrm flipH="1">
                <a:off x="3807" y="1918"/>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16">
                <a:extLst>
                  <a:ext uri="{FF2B5EF4-FFF2-40B4-BE49-F238E27FC236}">
                    <a16:creationId xmlns:a16="http://schemas.microsoft.com/office/drawing/2014/main" id="{1871D104-BE0C-E93E-0B98-BEC069ACA82F}"/>
                  </a:ext>
                </a:extLst>
              </p:cNvPr>
              <p:cNvSpPr>
                <a:spLocks noChangeShapeType="1"/>
              </p:cNvSpPr>
              <p:nvPr/>
            </p:nvSpPr>
            <p:spPr bwMode="auto">
              <a:xfrm flipH="1">
                <a:off x="3807" y="1977"/>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17">
                <a:extLst>
                  <a:ext uri="{FF2B5EF4-FFF2-40B4-BE49-F238E27FC236}">
                    <a16:creationId xmlns:a16="http://schemas.microsoft.com/office/drawing/2014/main" id="{7B33CC80-8652-2052-14C9-3AEA0EDCE45A}"/>
                  </a:ext>
                </a:extLst>
              </p:cNvPr>
              <p:cNvSpPr>
                <a:spLocks noChangeShapeType="1"/>
              </p:cNvSpPr>
              <p:nvPr/>
            </p:nvSpPr>
            <p:spPr bwMode="auto">
              <a:xfrm flipV="1">
                <a:off x="3807" y="1977"/>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18">
                <a:extLst>
                  <a:ext uri="{FF2B5EF4-FFF2-40B4-BE49-F238E27FC236}">
                    <a16:creationId xmlns:a16="http://schemas.microsoft.com/office/drawing/2014/main" id="{81EB50B2-23EF-A289-12EB-01035BFD6033}"/>
                  </a:ext>
                </a:extLst>
              </p:cNvPr>
              <p:cNvSpPr>
                <a:spLocks noChangeShapeType="1"/>
              </p:cNvSpPr>
              <p:nvPr/>
            </p:nvSpPr>
            <p:spPr bwMode="auto">
              <a:xfrm flipH="1">
                <a:off x="4018" y="1859"/>
                <a:ext cx="0" cy="11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3" name="Rectangle 19">
              <a:extLst>
                <a:ext uri="{FF2B5EF4-FFF2-40B4-BE49-F238E27FC236}">
                  <a16:creationId xmlns:a16="http://schemas.microsoft.com/office/drawing/2014/main" id="{BE1D97C3-4F0D-A8A5-5C00-F67517DC056F}"/>
                </a:ext>
              </a:extLst>
            </p:cNvPr>
            <p:cNvSpPr>
              <a:spLocks noChangeArrowheads="1"/>
            </p:cNvSpPr>
            <p:nvPr/>
          </p:nvSpPr>
          <p:spPr bwMode="auto">
            <a:xfrm rot="5400000">
              <a:off x="3742" y="1789"/>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21" name="Rectangle 20">
            <a:extLst>
              <a:ext uri="{FF2B5EF4-FFF2-40B4-BE49-F238E27FC236}">
                <a16:creationId xmlns:a16="http://schemas.microsoft.com/office/drawing/2014/main" id="{20088EB1-D161-F20D-42B2-30CFFF6C65B9}"/>
              </a:ext>
            </a:extLst>
          </p:cNvPr>
          <p:cNvSpPr>
            <a:spLocks noChangeArrowheads="1"/>
          </p:cNvSpPr>
          <p:nvPr/>
        </p:nvSpPr>
        <p:spPr bwMode="auto">
          <a:xfrm>
            <a:off x="7222325" y="2789238"/>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22" name="Rectangle 21">
            <a:extLst>
              <a:ext uri="{FF2B5EF4-FFF2-40B4-BE49-F238E27FC236}">
                <a16:creationId xmlns:a16="http://schemas.microsoft.com/office/drawing/2014/main" id="{88821966-F6E6-0B07-A2F5-9F3429200C2F}"/>
              </a:ext>
            </a:extLst>
          </p:cNvPr>
          <p:cNvSpPr>
            <a:spLocks noChangeArrowheads="1"/>
          </p:cNvSpPr>
          <p:nvPr/>
        </p:nvSpPr>
        <p:spPr bwMode="auto">
          <a:xfrm>
            <a:off x="8035125" y="2789238"/>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23" name="Line 22">
            <a:extLst>
              <a:ext uri="{FF2B5EF4-FFF2-40B4-BE49-F238E27FC236}">
                <a16:creationId xmlns:a16="http://schemas.microsoft.com/office/drawing/2014/main" id="{B64DE71D-69F9-078C-16DA-8E74677D57BD}"/>
              </a:ext>
            </a:extLst>
          </p:cNvPr>
          <p:cNvSpPr>
            <a:spLocks noChangeShapeType="1"/>
          </p:cNvSpPr>
          <p:nvPr/>
        </p:nvSpPr>
        <p:spPr bwMode="auto">
          <a:xfrm>
            <a:off x="6168225" y="2847975"/>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4" name="Line 23">
            <a:extLst>
              <a:ext uri="{FF2B5EF4-FFF2-40B4-BE49-F238E27FC236}">
                <a16:creationId xmlns:a16="http://schemas.microsoft.com/office/drawing/2014/main" id="{B08EAEAA-A92A-E469-4FA4-2E5A6B30E7C6}"/>
              </a:ext>
            </a:extLst>
          </p:cNvPr>
          <p:cNvSpPr>
            <a:spLocks noChangeShapeType="1"/>
          </p:cNvSpPr>
          <p:nvPr/>
        </p:nvSpPr>
        <p:spPr bwMode="auto">
          <a:xfrm>
            <a:off x="6168225" y="3176588"/>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5" name="Line 24">
            <a:extLst>
              <a:ext uri="{FF2B5EF4-FFF2-40B4-BE49-F238E27FC236}">
                <a16:creationId xmlns:a16="http://schemas.microsoft.com/office/drawing/2014/main" id="{E05D5AA3-0C53-3C6C-FB7E-E43583DBA4F3}"/>
              </a:ext>
            </a:extLst>
          </p:cNvPr>
          <p:cNvSpPr>
            <a:spLocks noChangeShapeType="1"/>
          </p:cNvSpPr>
          <p:nvPr/>
        </p:nvSpPr>
        <p:spPr bwMode="auto">
          <a:xfrm>
            <a:off x="6866725" y="3051175"/>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6" name="Line 25">
            <a:extLst>
              <a:ext uri="{FF2B5EF4-FFF2-40B4-BE49-F238E27FC236}">
                <a16:creationId xmlns:a16="http://schemas.microsoft.com/office/drawing/2014/main" id="{FA97BB0C-6D1D-B512-EA00-0A7416E3E77D}"/>
              </a:ext>
            </a:extLst>
          </p:cNvPr>
          <p:cNvSpPr>
            <a:spLocks noChangeShapeType="1"/>
          </p:cNvSpPr>
          <p:nvPr/>
        </p:nvSpPr>
        <p:spPr bwMode="auto">
          <a:xfrm>
            <a:off x="7623962" y="3044825"/>
            <a:ext cx="4048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7" name="Rectangle 26">
            <a:extLst>
              <a:ext uri="{FF2B5EF4-FFF2-40B4-BE49-F238E27FC236}">
                <a16:creationId xmlns:a16="http://schemas.microsoft.com/office/drawing/2014/main" id="{4354F38D-0928-0B49-C67C-973F7F815B39}"/>
              </a:ext>
            </a:extLst>
          </p:cNvPr>
          <p:cNvSpPr>
            <a:spLocks noChangeArrowheads="1"/>
          </p:cNvSpPr>
          <p:nvPr/>
        </p:nvSpPr>
        <p:spPr bwMode="auto">
          <a:xfrm>
            <a:off x="7279475" y="4824413"/>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28" name="Rectangle 27">
            <a:extLst>
              <a:ext uri="{FF2B5EF4-FFF2-40B4-BE49-F238E27FC236}">
                <a16:creationId xmlns:a16="http://schemas.microsoft.com/office/drawing/2014/main" id="{D82F9787-C499-25FD-2422-36779CD98700}"/>
              </a:ext>
            </a:extLst>
          </p:cNvPr>
          <p:cNvSpPr>
            <a:spLocks noChangeArrowheads="1"/>
          </p:cNvSpPr>
          <p:nvPr/>
        </p:nvSpPr>
        <p:spPr bwMode="auto">
          <a:xfrm>
            <a:off x="8035125" y="4824413"/>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29" name="Group 28">
            <a:extLst>
              <a:ext uri="{FF2B5EF4-FFF2-40B4-BE49-F238E27FC236}">
                <a16:creationId xmlns:a16="http://schemas.microsoft.com/office/drawing/2014/main" id="{443B1847-E81D-2E6D-97C5-C287FB7E7196}"/>
              </a:ext>
            </a:extLst>
          </p:cNvPr>
          <p:cNvGrpSpPr/>
          <p:nvPr/>
        </p:nvGrpSpPr>
        <p:grpSpPr>
          <a:xfrm>
            <a:off x="8798712" y="4752975"/>
            <a:ext cx="334963" cy="657225"/>
            <a:chOff x="5236" y="2994"/>
            <a:chExt cx="211" cy="414"/>
          </a:xfrm>
        </p:grpSpPr>
        <p:sp>
          <p:nvSpPr>
            <p:cNvPr id="30" name="Line 29">
              <a:extLst>
                <a:ext uri="{FF2B5EF4-FFF2-40B4-BE49-F238E27FC236}">
                  <a16:creationId xmlns:a16="http://schemas.microsoft.com/office/drawing/2014/main" id="{3C74A682-19B4-AD8A-A78E-7E86F9D1FB92}"/>
                </a:ext>
              </a:extLst>
            </p:cNvPr>
            <p:cNvSpPr>
              <a:spLocks noChangeShapeType="1"/>
            </p:cNvSpPr>
            <p:nvPr/>
          </p:nvSpPr>
          <p:spPr bwMode="auto">
            <a:xfrm flipH="1">
              <a:off x="5236" y="2994"/>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Line 30">
              <a:extLst>
                <a:ext uri="{FF2B5EF4-FFF2-40B4-BE49-F238E27FC236}">
                  <a16:creationId xmlns:a16="http://schemas.microsoft.com/office/drawing/2014/main" id="{0AAAD321-2153-F348-84CC-708701CD3530}"/>
                </a:ext>
              </a:extLst>
            </p:cNvPr>
            <p:cNvSpPr>
              <a:spLocks noChangeShapeType="1"/>
            </p:cNvSpPr>
            <p:nvPr/>
          </p:nvSpPr>
          <p:spPr bwMode="auto">
            <a:xfrm>
              <a:off x="5236" y="2994"/>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Line 31">
              <a:extLst>
                <a:ext uri="{FF2B5EF4-FFF2-40B4-BE49-F238E27FC236}">
                  <a16:creationId xmlns:a16="http://schemas.microsoft.com/office/drawing/2014/main" id="{49239F52-CF64-6D0C-66E9-26478C7207D2}"/>
                </a:ext>
              </a:extLst>
            </p:cNvPr>
            <p:cNvSpPr>
              <a:spLocks noChangeShapeType="1"/>
            </p:cNvSpPr>
            <p:nvPr/>
          </p:nvSpPr>
          <p:spPr bwMode="auto">
            <a:xfrm>
              <a:off x="5236" y="3142"/>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Line 32">
              <a:extLst>
                <a:ext uri="{FF2B5EF4-FFF2-40B4-BE49-F238E27FC236}">
                  <a16:creationId xmlns:a16="http://schemas.microsoft.com/office/drawing/2014/main" id="{ABA034BE-EDA8-6486-9E34-8DC27D4C504D}"/>
                </a:ext>
              </a:extLst>
            </p:cNvPr>
            <p:cNvSpPr>
              <a:spLocks noChangeShapeType="1"/>
            </p:cNvSpPr>
            <p:nvPr/>
          </p:nvSpPr>
          <p:spPr bwMode="auto">
            <a:xfrm flipH="1">
              <a:off x="5236" y="3201"/>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Line 33">
              <a:extLst>
                <a:ext uri="{FF2B5EF4-FFF2-40B4-BE49-F238E27FC236}">
                  <a16:creationId xmlns:a16="http://schemas.microsoft.com/office/drawing/2014/main" id="{4EFADB07-5A91-0537-36B7-4FA5B8012F77}"/>
                </a:ext>
              </a:extLst>
            </p:cNvPr>
            <p:cNvSpPr>
              <a:spLocks noChangeShapeType="1"/>
            </p:cNvSpPr>
            <p:nvPr/>
          </p:nvSpPr>
          <p:spPr bwMode="auto">
            <a:xfrm flipH="1">
              <a:off x="5236" y="3261"/>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Line 34">
              <a:extLst>
                <a:ext uri="{FF2B5EF4-FFF2-40B4-BE49-F238E27FC236}">
                  <a16:creationId xmlns:a16="http://schemas.microsoft.com/office/drawing/2014/main" id="{07C06A34-3C0C-A730-CBD8-8CE35D183E31}"/>
                </a:ext>
              </a:extLst>
            </p:cNvPr>
            <p:cNvSpPr>
              <a:spLocks noChangeShapeType="1"/>
            </p:cNvSpPr>
            <p:nvPr/>
          </p:nvSpPr>
          <p:spPr bwMode="auto">
            <a:xfrm flipV="1">
              <a:off x="5236" y="3261"/>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6" name="Line 35">
              <a:extLst>
                <a:ext uri="{FF2B5EF4-FFF2-40B4-BE49-F238E27FC236}">
                  <a16:creationId xmlns:a16="http://schemas.microsoft.com/office/drawing/2014/main" id="{5704EF10-60AB-CD47-A2C5-2D0A218B3A81}"/>
                </a:ext>
              </a:extLst>
            </p:cNvPr>
            <p:cNvSpPr>
              <a:spLocks noChangeShapeType="1"/>
            </p:cNvSpPr>
            <p:nvPr/>
          </p:nvSpPr>
          <p:spPr bwMode="auto">
            <a:xfrm flipH="1">
              <a:off x="5447" y="3142"/>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7" name="Rectangle 36">
            <a:extLst>
              <a:ext uri="{FF2B5EF4-FFF2-40B4-BE49-F238E27FC236}">
                <a16:creationId xmlns:a16="http://schemas.microsoft.com/office/drawing/2014/main" id="{D254D31E-8E13-1355-CE68-0BBEEDAE1139}"/>
              </a:ext>
            </a:extLst>
          </p:cNvPr>
          <p:cNvSpPr>
            <a:spLocks noChangeArrowheads="1"/>
          </p:cNvSpPr>
          <p:nvPr/>
        </p:nvSpPr>
        <p:spPr bwMode="auto">
          <a:xfrm rot="5400000">
            <a:off x="8697112" y="4876800"/>
            <a:ext cx="3143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sp>
        <p:nvSpPr>
          <p:cNvPr id="38" name="Line 37">
            <a:extLst>
              <a:ext uri="{FF2B5EF4-FFF2-40B4-BE49-F238E27FC236}">
                <a16:creationId xmlns:a16="http://schemas.microsoft.com/office/drawing/2014/main" id="{22645272-B223-9BE6-3E80-00187E5317D3}"/>
              </a:ext>
            </a:extLst>
          </p:cNvPr>
          <p:cNvSpPr>
            <a:spLocks noChangeShapeType="1"/>
          </p:cNvSpPr>
          <p:nvPr/>
        </p:nvSpPr>
        <p:spPr bwMode="auto">
          <a:xfrm>
            <a:off x="7679525" y="5081588"/>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Line 38">
            <a:extLst>
              <a:ext uri="{FF2B5EF4-FFF2-40B4-BE49-F238E27FC236}">
                <a16:creationId xmlns:a16="http://schemas.microsoft.com/office/drawing/2014/main" id="{7EF8177E-9B29-BA8C-64CF-484B7AE62FB9}"/>
              </a:ext>
            </a:extLst>
          </p:cNvPr>
          <p:cNvSpPr>
            <a:spLocks noChangeShapeType="1"/>
          </p:cNvSpPr>
          <p:nvPr/>
        </p:nvSpPr>
        <p:spPr bwMode="auto">
          <a:xfrm>
            <a:off x="8436762" y="4884738"/>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 name="Line 39">
            <a:extLst>
              <a:ext uri="{FF2B5EF4-FFF2-40B4-BE49-F238E27FC236}">
                <a16:creationId xmlns:a16="http://schemas.microsoft.com/office/drawing/2014/main" id="{FB7D6839-9A1E-A108-660A-570D0BC0C7CF}"/>
              </a:ext>
            </a:extLst>
          </p:cNvPr>
          <p:cNvSpPr>
            <a:spLocks noChangeShapeType="1"/>
          </p:cNvSpPr>
          <p:nvPr/>
        </p:nvSpPr>
        <p:spPr bwMode="auto">
          <a:xfrm>
            <a:off x="8436762" y="5211763"/>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 name="Line 40">
            <a:extLst>
              <a:ext uri="{FF2B5EF4-FFF2-40B4-BE49-F238E27FC236}">
                <a16:creationId xmlns:a16="http://schemas.microsoft.com/office/drawing/2014/main" id="{68668AA8-0271-7B8B-421B-C758B855D872}"/>
              </a:ext>
            </a:extLst>
          </p:cNvPr>
          <p:cNvSpPr>
            <a:spLocks noChangeShapeType="1"/>
          </p:cNvSpPr>
          <p:nvPr/>
        </p:nvSpPr>
        <p:spPr bwMode="auto">
          <a:xfrm>
            <a:off x="9135262" y="5084763"/>
            <a:ext cx="3540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2" name="Rectangle 41">
            <a:extLst>
              <a:ext uri="{FF2B5EF4-FFF2-40B4-BE49-F238E27FC236}">
                <a16:creationId xmlns:a16="http://schemas.microsoft.com/office/drawing/2014/main" id="{E3A94E93-51E5-7623-E21D-2DB2E76D57F9}"/>
              </a:ext>
            </a:extLst>
          </p:cNvPr>
          <p:cNvSpPr>
            <a:spLocks noChangeArrowheads="1"/>
          </p:cNvSpPr>
          <p:nvPr/>
        </p:nvSpPr>
        <p:spPr bwMode="auto">
          <a:xfrm>
            <a:off x="6525412" y="4103688"/>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3" name="Rectangle 42">
            <a:extLst>
              <a:ext uri="{FF2B5EF4-FFF2-40B4-BE49-F238E27FC236}">
                <a16:creationId xmlns:a16="http://schemas.microsoft.com/office/drawing/2014/main" id="{6D0D33FC-DDAE-134C-F6AB-7134881E8A92}"/>
              </a:ext>
            </a:extLst>
          </p:cNvPr>
          <p:cNvSpPr>
            <a:spLocks noChangeArrowheads="1"/>
          </p:cNvSpPr>
          <p:nvPr/>
        </p:nvSpPr>
        <p:spPr bwMode="auto">
          <a:xfrm>
            <a:off x="7279475" y="4103688"/>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44" name="Group 43">
            <a:extLst>
              <a:ext uri="{FF2B5EF4-FFF2-40B4-BE49-F238E27FC236}">
                <a16:creationId xmlns:a16="http://schemas.microsoft.com/office/drawing/2014/main" id="{ADB12C64-6A40-0996-9770-154DA85AC100}"/>
              </a:ext>
            </a:extLst>
          </p:cNvPr>
          <p:cNvGrpSpPr/>
          <p:nvPr/>
        </p:nvGrpSpPr>
        <p:grpSpPr>
          <a:xfrm>
            <a:off x="7944637" y="4030663"/>
            <a:ext cx="431800" cy="657225"/>
            <a:chOff x="4698" y="2539"/>
            <a:chExt cx="272" cy="414"/>
          </a:xfrm>
        </p:grpSpPr>
        <p:grpSp>
          <p:nvGrpSpPr>
            <p:cNvPr id="45" name="Group 44">
              <a:extLst>
                <a:ext uri="{FF2B5EF4-FFF2-40B4-BE49-F238E27FC236}">
                  <a16:creationId xmlns:a16="http://schemas.microsoft.com/office/drawing/2014/main" id="{9DC2688B-DB3F-D87F-350F-5A75DA7801AB}"/>
                </a:ext>
              </a:extLst>
            </p:cNvPr>
            <p:cNvGrpSpPr/>
            <p:nvPr/>
          </p:nvGrpSpPr>
          <p:grpSpPr>
            <a:xfrm>
              <a:off x="4759" y="2539"/>
              <a:ext cx="211" cy="414"/>
              <a:chOff x="4759" y="2539"/>
              <a:chExt cx="211" cy="414"/>
            </a:xfrm>
          </p:grpSpPr>
          <p:sp>
            <p:nvSpPr>
              <p:cNvPr id="47" name="Line 45">
                <a:extLst>
                  <a:ext uri="{FF2B5EF4-FFF2-40B4-BE49-F238E27FC236}">
                    <a16:creationId xmlns:a16="http://schemas.microsoft.com/office/drawing/2014/main" id="{2032DBF5-3EE5-4944-5FF7-E05B002E9F79}"/>
                  </a:ext>
                </a:extLst>
              </p:cNvPr>
              <p:cNvSpPr>
                <a:spLocks noChangeShapeType="1"/>
              </p:cNvSpPr>
              <p:nvPr/>
            </p:nvSpPr>
            <p:spPr bwMode="auto">
              <a:xfrm flipH="1">
                <a:off x="4759" y="2539"/>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Line 46">
                <a:extLst>
                  <a:ext uri="{FF2B5EF4-FFF2-40B4-BE49-F238E27FC236}">
                    <a16:creationId xmlns:a16="http://schemas.microsoft.com/office/drawing/2014/main" id="{13C732C0-A5A6-B4B5-8AB1-00D655C77CC2}"/>
                  </a:ext>
                </a:extLst>
              </p:cNvPr>
              <p:cNvSpPr>
                <a:spLocks noChangeShapeType="1"/>
              </p:cNvSpPr>
              <p:nvPr/>
            </p:nvSpPr>
            <p:spPr bwMode="auto">
              <a:xfrm>
                <a:off x="4759" y="2539"/>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 name="Line 47">
                <a:extLst>
                  <a:ext uri="{FF2B5EF4-FFF2-40B4-BE49-F238E27FC236}">
                    <a16:creationId xmlns:a16="http://schemas.microsoft.com/office/drawing/2014/main" id="{98C90547-C5E7-90DB-FF5F-586A00CF34FE}"/>
                  </a:ext>
                </a:extLst>
              </p:cNvPr>
              <p:cNvSpPr>
                <a:spLocks noChangeShapeType="1"/>
              </p:cNvSpPr>
              <p:nvPr/>
            </p:nvSpPr>
            <p:spPr bwMode="auto">
              <a:xfrm>
                <a:off x="4759" y="2686"/>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 name="Line 48">
                <a:extLst>
                  <a:ext uri="{FF2B5EF4-FFF2-40B4-BE49-F238E27FC236}">
                    <a16:creationId xmlns:a16="http://schemas.microsoft.com/office/drawing/2014/main" id="{8DD8B61A-4935-ED01-F1CF-59543A53306D}"/>
                  </a:ext>
                </a:extLst>
              </p:cNvPr>
              <p:cNvSpPr>
                <a:spLocks noChangeShapeType="1"/>
              </p:cNvSpPr>
              <p:nvPr/>
            </p:nvSpPr>
            <p:spPr bwMode="auto">
              <a:xfrm flipH="1">
                <a:off x="4759" y="2746"/>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 name="Line 49">
                <a:extLst>
                  <a:ext uri="{FF2B5EF4-FFF2-40B4-BE49-F238E27FC236}">
                    <a16:creationId xmlns:a16="http://schemas.microsoft.com/office/drawing/2014/main" id="{2651AEFC-9442-D304-B874-791A921C97BF}"/>
                  </a:ext>
                </a:extLst>
              </p:cNvPr>
              <p:cNvSpPr>
                <a:spLocks noChangeShapeType="1"/>
              </p:cNvSpPr>
              <p:nvPr/>
            </p:nvSpPr>
            <p:spPr bwMode="auto">
              <a:xfrm flipH="1">
                <a:off x="4759" y="2805"/>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2" name="Line 50">
                <a:extLst>
                  <a:ext uri="{FF2B5EF4-FFF2-40B4-BE49-F238E27FC236}">
                    <a16:creationId xmlns:a16="http://schemas.microsoft.com/office/drawing/2014/main" id="{033A896D-1451-55C3-815E-CA51F89F5D44}"/>
                  </a:ext>
                </a:extLst>
              </p:cNvPr>
              <p:cNvSpPr>
                <a:spLocks noChangeShapeType="1"/>
              </p:cNvSpPr>
              <p:nvPr/>
            </p:nvSpPr>
            <p:spPr bwMode="auto">
              <a:xfrm flipV="1">
                <a:off x="4759" y="2805"/>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3" name="Line 51">
                <a:extLst>
                  <a:ext uri="{FF2B5EF4-FFF2-40B4-BE49-F238E27FC236}">
                    <a16:creationId xmlns:a16="http://schemas.microsoft.com/office/drawing/2014/main" id="{DC295F08-63A3-CF39-BF2B-D4232571D304}"/>
                  </a:ext>
                </a:extLst>
              </p:cNvPr>
              <p:cNvSpPr>
                <a:spLocks noChangeShapeType="1"/>
              </p:cNvSpPr>
              <p:nvPr/>
            </p:nvSpPr>
            <p:spPr bwMode="auto">
              <a:xfrm flipH="1">
                <a:off x="4970" y="2686"/>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46" name="Rectangle 52">
              <a:extLst>
                <a:ext uri="{FF2B5EF4-FFF2-40B4-BE49-F238E27FC236}">
                  <a16:creationId xmlns:a16="http://schemas.microsoft.com/office/drawing/2014/main" id="{9ECC5853-A44E-A315-E02B-C9D189DCE438}"/>
                </a:ext>
              </a:extLst>
            </p:cNvPr>
            <p:cNvSpPr>
              <a:spLocks noChangeArrowheads="1"/>
            </p:cNvSpPr>
            <p:nvPr/>
          </p:nvSpPr>
          <p:spPr bwMode="auto">
            <a:xfrm rot="5400000">
              <a:off x="4694" y="2617"/>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54" name="Rectangle 53">
            <a:extLst>
              <a:ext uri="{FF2B5EF4-FFF2-40B4-BE49-F238E27FC236}">
                <a16:creationId xmlns:a16="http://schemas.microsoft.com/office/drawing/2014/main" id="{CEFC1F9F-3D18-5685-28EA-1A75FBA31474}"/>
              </a:ext>
            </a:extLst>
          </p:cNvPr>
          <p:cNvSpPr>
            <a:spLocks noChangeArrowheads="1"/>
          </p:cNvSpPr>
          <p:nvPr/>
        </p:nvSpPr>
        <p:spPr bwMode="auto">
          <a:xfrm>
            <a:off x="8735212" y="4103688"/>
            <a:ext cx="395288"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55" name="Line 54">
            <a:extLst>
              <a:ext uri="{FF2B5EF4-FFF2-40B4-BE49-F238E27FC236}">
                <a16:creationId xmlns:a16="http://schemas.microsoft.com/office/drawing/2014/main" id="{BE30B7F7-5FE6-B6EB-5A17-61ACEBD498CE}"/>
              </a:ext>
            </a:extLst>
          </p:cNvPr>
          <p:cNvSpPr>
            <a:spLocks noChangeShapeType="1"/>
          </p:cNvSpPr>
          <p:nvPr/>
        </p:nvSpPr>
        <p:spPr bwMode="auto">
          <a:xfrm>
            <a:off x="6925462" y="4359275"/>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6" name="Line 55">
            <a:extLst>
              <a:ext uri="{FF2B5EF4-FFF2-40B4-BE49-F238E27FC236}">
                <a16:creationId xmlns:a16="http://schemas.microsoft.com/office/drawing/2014/main" id="{D7665CA2-3B81-DA36-8347-2E6C12CC2BAA}"/>
              </a:ext>
            </a:extLst>
          </p:cNvPr>
          <p:cNvSpPr>
            <a:spLocks noChangeShapeType="1"/>
          </p:cNvSpPr>
          <p:nvPr/>
        </p:nvSpPr>
        <p:spPr bwMode="auto">
          <a:xfrm>
            <a:off x="7679525" y="4162425"/>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7" name="Line 56">
            <a:extLst>
              <a:ext uri="{FF2B5EF4-FFF2-40B4-BE49-F238E27FC236}">
                <a16:creationId xmlns:a16="http://schemas.microsoft.com/office/drawing/2014/main" id="{E175F3D3-AB89-9BD1-B91A-4699224AAC38}"/>
              </a:ext>
            </a:extLst>
          </p:cNvPr>
          <p:cNvSpPr>
            <a:spLocks noChangeShapeType="1"/>
          </p:cNvSpPr>
          <p:nvPr/>
        </p:nvSpPr>
        <p:spPr bwMode="auto">
          <a:xfrm>
            <a:off x="7679525" y="4489450"/>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8" name="Line 57">
            <a:extLst>
              <a:ext uri="{FF2B5EF4-FFF2-40B4-BE49-F238E27FC236}">
                <a16:creationId xmlns:a16="http://schemas.microsoft.com/office/drawing/2014/main" id="{7ECD9793-B889-0AD4-21DF-D40B025E59D5}"/>
              </a:ext>
            </a:extLst>
          </p:cNvPr>
          <p:cNvSpPr>
            <a:spLocks noChangeShapeType="1"/>
          </p:cNvSpPr>
          <p:nvPr/>
        </p:nvSpPr>
        <p:spPr bwMode="auto">
          <a:xfrm>
            <a:off x="8378025" y="4364038"/>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9" name="Line 58">
            <a:extLst>
              <a:ext uri="{FF2B5EF4-FFF2-40B4-BE49-F238E27FC236}">
                <a16:creationId xmlns:a16="http://schemas.microsoft.com/office/drawing/2014/main" id="{B9B89DDD-48D1-0F0C-1D4F-81A684236FF0}"/>
              </a:ext>
            </a:extLst>
          </p:cNvPr>
          <p:cNvSpPr>
            <a:spLocks noChangeShapeType="1"/>
          </p:cNvSpPr>
          <p:nvPr/>
        </p:nvSpPr>
        <p:spPr bwMode="auto">
          <a:xfrm>
            <a:off x="9136850" y="4359275"/>
            <a:ext cx="40481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0" name="Rectangle 59">
            <a:extLst>
              <a:ext uri="{FF2B5EF4-FFF2-40B4-BE49-F238E27FC236}">
                <a16:creationId xmlns:a16="http://schemas.microsoft.com/office/drawing/2014/main" id="{139830C2-F77F-022B-7565-3D1346F3B3A5}"/>
              </a:ext>
            </a:extLst>
          </p:cNvPr>
          <p:cNvSpPr>
            <a:spLocks noChangeArrowheads="1"/>
          </p:cNvSpPr>
          <p:nvPr/>
        </p:nvSpPr>
        <p:spPr bwMode="auto">
          <a:xfrm>
            <a:off x="5768175" y="3444875"/>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61" name="Rectangle 60">
            <a:extLst>
              <a:ext uri="{FF2B5EF4-FFF2-40B4-BE49-F238E27FC236}">
                <a16:creationId xmlns:a16="http://schemas.microsoft.com/office/drawing/2014/main" id="{90297F30-094E-8C86-5F28-37C077685CD6}"/>
              </a:ext>
            </a:extLst>
          </p:cNvPr>
          <p:cNvSpPr>
            <a:spLocks noChangeArrowheads="1"/>
          </p:cNvSpPr>
          <p:nvPr/>
        </p:nvSpPr>
        <p:spPr bwMode="auto">
          <a:xfrm>
            <a:off x="6525412" y="3444875"/>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62" name="Group 61">
            <a:extLst>
              <a:ext uri="{FF2B5EF4-FFF2-40B4-BE49-F238E27FC236}">
                <a16:creationId xmlns:a16="http://schemas.microsoft.com/office/drawing/2014/main" id="{4357E1CF-CD70-0B01-8ED4-8A39C9B61529}"/>
              </a:ext>
            </a:extLst>
          </p:cNvPr>
          <p:cNvGrpSpPr/>
          <p:nvPr/>
        </p:nvGrpSpPr>
        <p:grpSpPr>
          <a:xfrm>
            <a:off x="7190575" y="3373438"/>
            <a:ext cx="431800" cy="657225"/>
            <a:chOff x="4223" y="2125"/>
            <a:chExt cx="272" cy="414"/>
          </a:xfrm>
        </p:grpSpPr>
        <p:grpSp>
          <p:nvGrpSpPr>
            <p:cNvPr id="63" name="Group 62">
              <a:extLst>
                <a:ext uri="{FF2B5EF4-FFF2-40B4-BE49-F238E27FC236}">
                  <a16:creationId xmlns:a16="http://schemas.microsoft.com/office/drawing/2014/main" id="{90EF04E2-18F4-7FEB-5443-65ED19BBB931}"/>
                </a:ext>
              </a:extLst>
            </p:cNvPr>
            <p:cNvGrpSpPr/>
            <p:nvPr/>
          </p:nvGrpSpPr>
          <p:grpSpPr>
            <a:xfrm>
              <a:off x="4284" y="2125"/>
              <a:ext cx="211" cy="414"/>
              <a:chOff x="4284" y="2125"/>
              <a:chExt cx="211" cy="414"/>
            </a:xfrm>
          </p:grpSpPr>
          <p:sp>
            <p:nvSpPr>
              <p:cNvPr id="65" name="Line 63">
                <a:extLst>
                  <a:ext uri="{FF2B5EF4-FFF2-40B4-BE49-F238E27FC236}">
                    <a16:creationId xmlns:a16="http://schemas.microsoft.com/office/drawing/2014/main" id="{8577B057-33B3-8F5D-CF8A-8FD8CEE49346}"/>
                  </a:ext>
                </a:extLst>
              </p:cNvPr>
              <p:cNvSpPr>
                <a:spLocks noChangeShapeType="1"/>
              </p:cNvSpPr>
              <p:nvPr/>
            </p:nvSpPr>
            <p:spPr bwMode="auto">
              <a:xfrm flipH="1">
                <a:off x="4284" y="2125"/>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6" name="Line 64">
                <a:extLst>
                  <a:ext uri="{FF2B5EF4-FFF2-40B4-BE49-F238E27FC236}">
                    <a16:creationId xmlns:a16="http://schemas.microsoft.com/office/drawing/2014/main" id="{84F98B01-0305-A591-5D4A-B5A8843ABFD4}"/>
                  </a:ext>
                </a:extLst>
              </p:cNvPr>
              <p:cNvSpPr>
                <a:spLocks noChangeShapeType="1"/>
              </p:cNvSpPr>
              <p:nvPr/>
            </p:nvSpPr>
            <p:spPr bwMode="auto">
              <a:xfrm>
                <a:off x="4284" y="2125"/>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7" name="Line 65">
                <a:extLst>
                  <a:ext uri="{FF2B5EF4-FFF2-40B4-BE49-F238E27FC236}">
                    <a16:creationId xmlns:a16="http://schemas.microsoft.com/office/drawing/2014/main" id="{C2F77C76-8A4D-DFA8-33CA-CFBBF3AA59AA}"/>
                  </a:ext>
                </a:extLst>
              </p:cNvPr>
              <p:cNvSpPr>
                <a:spLocks noChangeShapeType="1"/>
              </p:cNvSpPr>
              <p:nvPr/>
            </p:nvSpPr>
            <p:spPr bwMode="auto">
              <a:xfrm>
                <a:off x="4284" y="2273"/>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8" name="Line 66">
                <a:extLst>
                  <a:ext uri="{FF2B5EF4-FFF2-40B4-BE49-F238E27FC236}">
                    <a16:creationId xmlns:a16="http://schemas.microsoft.com/office/drawing/2014/main" id="{CE34CD0F-4B68-FB32-B5FB-8E080B53CB53}"/>
                  </a:ext>
                </a:extLst>
              </p:cNvPr>
              <p:cNvSpPr>
                <a:spLocks noChangeShapeType="1"/>
              </p:cNvSpPr>
              <p:nvPr/>
            </p:nvSpPr>
            <p:spPr bwMode="auto">
              <a:xfrm flipH="1">
                <a:off x="4284" y="2333"/>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9" name="Line 67">
                <a:extLst>
                  <a:ext uri="{FF2B5EF4-FFF2-40B4-BE49-F238E27FC236}">
                    <a16:creationId xmlns:a16="http://schemas.microsoft.com/office/drawing/2014/main" id="{4EAEE53B-14DB-76BC-022D-AAF74BE0EAD0}"/>
                  </a:ext>
                </a:extLst>
              </p:cNvPr>
              <p:cNvSpPr>
                <a:spLocks noChangeShapeType="1"/>
              </p:cNvSpPr>
              <p:nvPr/>
            </p:nvSpPr>
            <p:spPr bwMode="auto">
              <a:xfrm flipH="1">
                <a:off x="4284" y="2392"/>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0" name="Line 68">
                <a:extLst>
                  <a:ext uri="{FF2B5EF4-FFF2-40B4-BE49-F238E27FC236}">
                    <a16:creationId xmlns:a16="http://schemas.microsoft.com/office/drawing/2014/main" id="{222DE8E4-795F-332C-582C-DEF5F0F363CC}"/>
                  </a:ext>
                </a:extLst>
              </p:cNvPr>
              <p:cNvSpPr>
                <a:spLocks noChangeShapeType="1"/>
              </p:cNvSpPr>
              <p:nvPr/>
            </p:nvSpPr>
            <p:spPr bwMode="auto">
              <a:xfrm flipV="1">
                <a:off x="4284" y="2392"/>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1" name="Line 69">
                <a:extLst>
                  <a:ext uri="{FF2B5EF4-FFF2-40B4-BE49-F238E27FC236}">
                    <a16:creationId xmlns:a16="http://schemas.microsoft.com/office/drawing/2014/main" id="{02E47F3C-1C15-B2F3-DC5E-B3BCA4DB5059}"/>
                  </a:ext>
                </a:extLst>
              </p:cNvPr>
              <p:cNvSpPr>
                <a:spLocks noChangeShapeType="1"/>
              </p:cNvSpPr>
              <p:nvPr/>
            </p:nvSpPr>
            <p:spPr bwMode="auto">
              <a:xfrm flipH="1">
                <a:off x="4495" y="2273"/>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64" name="Rectangle 70">
              <a:extLst>
                <a:ext uri="{FF2B5EF4-FFF2-40B4-BE49-F238E27FC236}">
                  <a16:creationId xmlns:a16="http://schemas.microsoft.com/office/drawing/2014/main" id="{876C9E12-A73F-CBA3-5D0E-5AD9DB2CD6DC}"/>
                </a:ext>
              </a:extLst>
            </p:cNvPr>
            <p:cNvSpPr>
              <a:spLocks noChangeArrowheads="1"/>
            </p:cNvSpPr>
            <p:nvPr/>
          </p:nvSpPr>
          <p:spPr bwMode="auto">
            <a:xfrm rot="5400000">
              <a:off x="4219" y="2202"/>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72" name="Rectangle 71">
            <a:extLst>
              <a:ext uri="{FF2B5EF4-FFF2-40B4-BE49-F238E27FC236}">
                <a16:creationId xmlns:a16="http://schemas.microsoft.com/office/drawing/2014/main" id="{3D795F21-63DA-DD71-6D8E-539C9FE49C25}"/>
              </a:ext>
            </a:extLst>
          </p:cNvPr>
          <p:cNvSpPr>
            <a:spLocks noChangeArrowheads="1"/>
          </p:cNvSpPr>
          <p:nvPr/>
        </p:nvSpPr>
        <p:spPr bwMode="auto">
          <a:xfrm>
            <a:off x="7976387" y="3444875"/>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73" name="Rectangle 72">
            <a:extLst>
              <a:ext uri="{FF2B5EF4-FFF2-40B4-BE49-F238E27FC236}">
                <a16:creationId xmlns:a16="http://schemas.microsoft.com/office/drawing/2014/main" id="{8533EBDF-9A3F-1C72-E698-C22BCF5DD899}"/>
              </a:ext>
            </a:extLst>
          </p:cNvPr>
          <p:cNvSpPr>
            <a:spLocks noChangeArrowheads="1"/>
          </p:cNvSpPr>
          <p:nvPr/>
        </p:nvSpPr>
        <p:spPr bwMode="auto">
          <a:xfrm>
            <a:off x="8792362" y="3444875"/>
            <a:ext cx="392113"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74" name="Line 73">
            <a:extLst>
              <a:ext uri="{FF2B5EF4-FFF2-40B4-BE49-F238E27FC236}">
                <a16:creationId xmlns:a16="http://schemas.microsoft.com/office/drawing/2014/main" id="{D705DB92-B73A-8E18-BED1-A2891716C12D}"/>
              </a:ext>
            </a:extLst>
          </p:cNvPr>
          <p:cNvSpPr>
            <a:spLocks noChangeShapeType="1"/>
          </p:cNvSpPr>
          <p:nvPr/>
        </p:nvSpPr>
        <p:spPr bwMode="auto">
          <a:xfrm>
            <a:off x="6168225" y="3703638"/>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5" name="Line 74">
            <a:extLst>
              <a:ext uri="{FF2B5EF4-FFF2-40B4-BE49-F238E27FC236}">
                <a16:creationId xmlns:a16="http://schemas.microsoft.com/office/drawing/2014/main" id="{AFF83C94-7954-6D25-EDBF-B81F36D48618}"/>
              </a:ext>
            </a:extLst>
          </p:cNvPr>
          <p:cNvSpPr>
            <a:spLocks noChangeShapeType="1"/>
          </p:cNvSpPr>
          <p:nvPr/>
        </p:nvSpPr>
        <p:spPr bwMode="auto">
          <a:xfrm>
            <a:off x="6925462" y="3505200"/>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6" name="Line 75">
            <a:extLst>
              <a:ext uri="{FF2B5EF4-FFF2-40B4-BE49-F238E27FC236}">
                <a16:creationId xmlns:a16="http://schemas.microsoft.com/office/drawing/2014/main" id="{B0D3D5EB-0E44-90B2-1974-985D767D4151}"/>
              </a:ext>
            </a:extLst>
          </p:cNvPr>
          <p:cNvSpPr>
            <a:spLocks noChangeShapeType="1"/>
          </p:cNvSpPr>
          <p:nvPr/>
        </p:nvSpPr>
        <p:spPr bwMode="auto">
          <a:xfrm>
            <a:off x="6925462" y="3833813"/>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7" name="Line 76">
            <a:extLst>
              <a:ext uri="{FF2B5EF4-FFF2-40B4-BE49-F238E27FC236}">
                <a16:creationId xmlns:a16="http://schemas.microsoft.com/office/drawing/2014/main" id="{42CD7396-5B70-230F-BBE3-8172A122878F}"/>
              </a:ext>
            </a:extLst>
          </p:cNvPr>
          <p:cNvSpPr>
            <a:spLocks noChangeShapeType="1"/>
          </p:cNvSpPr>
          <p:nvPr/>
        </p:nvSpPr>
        <p:spPr bwMode="auto">
          <a:xfrm>
            <a:off x="7622375" y="3705225"/>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8" name="Line 77">
            <a:extLst>
              <a:ext uri="{FF2B5EF4-FFF2-40B4-BE49-F238E27FC236}">
                <a16:creationId xmlns:a16="http://schemas.microsoft.com/office/drawing/2014/main" id="{D7F9B113-3AB3-A559-9F2C-84788448F6E2}"/>
              </a:ext>
            </a:extLst>
          </p:cNvPr>
          <p:cNvSpPr>
            <a:spLocks noChangeShapeType="1"/>
          </p:cNvSpPr>
          <p:nvPr/>
        </p:nvSpPr>
        <p:spPr bwMode="auto">
          <a:xfrm>
            <a:off x="8379612" y="3703638"/>
            <a:ext cx="406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79" name="Group 78">
            <a:extLst>
              <a:ext uri="{FF2B5EF4-FFF2-40B4-BE49-F238E27FC236}">
                <a16:creationId xmlns:a16="http://schemas.microsoft.com/office/drawing/2014/main" id="{9826B93D-1243-8E33-82D4-B6EF9275E56C}"/>
              </a:ext>
            </a:extLst>
          </p:cNvPr>
          <p:cNvGrpSpPr/>
          <p:nvPr/>
        </p:nvGrpSpPr>
        <p:grpSpPr>
          <a:xfrm>
            <a:off x="1894675" y="2060575"/>
            <a:ext cx="3416300" cy="655638"/>
            <a:chOff x="887" y="1298"/>
            <a:chExt cx="2152" cy="413"/>
          </a:xfrm>
        </p:grpSpPr>
        <p:sp>
          <p:nvSpPr>
            <p:cNvPr id="80" name="Rectangle 79">
              <a:extLst>
                <a:ext uri="{FF2B5EF4-FFF2-40B4-BE49-F238E27FC236}">
                  <a16:creationId xmlns:a16="http://schemas.microsoft.com/office/drawing/2014/main" id="{2FBEDCBC-9B18-A402-B7DC-B1273AB1B587}"/>
                </a:ext>
              </a:extLst>
            </p:cNvPr>
            <p:cNvSpPr>
              <a:spLocks noChangeArrowheads="1"/>
            </p:cNvSpPr>
            <p:nvPr/>
          </p:nvSpPr>
          <p:spPr bwMode="auto">
            <a:xfrm>
              <a:off x="887" y="1343"/>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81" name="Rectangle 80">
              <a:extLst>
                <a:ext uri="{FF2B5EF4-FFF2-40B4-BE49-F238E27FC236}">
                  <a16:creationId xmlns:a16="http://schemas.microsoft.com/office/drawing/2014/main" id="{EE804F74-0961-E527-DBC0-0A340D647C04}"/>
                </a:ext>
              </a:extLst>
            </p:cNvPr>
            <p:cNvSpPr>
              <a:spLocks noChangeArrowheads="1"/>
            </p:cNvSpPr>
            <p:nvPr/>
          </p:nvSpPr>
          <p:spPr bwMode="auto">
            <a:xfrm>
              <a:off x="1362" y="1343"/>
              <a:ext cx="250"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82" name="Group 81">
              <a:extLst>
                <a:ext uri="{FF2B5EF4-FFF2-40B4-BE49-F238E27FC236}">
                  <a16:creationId xmlns:a16="http://schemas.microsoft.com/office/drawing/2014/main" id="{6BC9DFE3-86CE-517B-C189-4879F2044D7B}"/>
                </a:ext>
              </a:extLst>
            </p:cNvPr>
            <p:cNvGrpSpPr/>
            <p:nvPr/>
          </p:nvGrpSpPr>
          <p:grpSpPr>
            <a:xfrm>
              <a:off x="1783" y="1298"/>
              <a:ext cx="269" cy="413"/>
              <a:chOff x="1783" y="1298"/>
              <a:chExt cx="269" cy="413"/>
            </a:xfrm>
          </p:grpSpPr>
          <p:grpSp>
            <p:nvGrpSpPr>
              <p:cNvPr id="90" name="Group 82">
                <a:extLst>
                  <a:ext uri="{FF2B5EF4-FFF2-40B4-BE49-F238E27FC236}">
                    <a16:creationId xmlns:a16="http://schemas.microsoft.com/office/drawing/2014/main" id="{A29ADDFD-B5E1-A455-65D5-40874EE40DA7}"/>
                  </a:ext>
                </a:extLst>
              </p:cNvPr>
              <p:cNvGrpSpPr/>
              <p:nvPr/>
            </p:nvGrpSpPr>
            <p:grpSpPr>
              <a:xfrm>
                <a:off x="1843" y="1298"/>
                <a:ext cx="209" cy="413"/>
                <a:chOff x="1843" y="1298"/>
                <a:chExt cx="209" cy="413"/>
              </a:xfrm>
            </p:grpSpPr>
            <p:sp>
              <p:nvSpPr>
                <p:cNvPr id="92" name="Line 83">
                  <a:extLst>
                    <a:ext uri="{FF2B5EF4-FFF2-40B4-BE49-F238E27FC236}">
                      <a16:creationId xmlns:a16="http://schemas.microsoft.com/office/drawing/2014/main" id="{DC6697C3-A0E6-CEDA-AEB8-8F7BD3CD14E8}"/>
                    </a:ext>
                  </a:extLst>
                </p:cNvPr>
                <p:cNvSpPr>
                  <a:spLocks noChangeShapeType="1"/>
                </p:cNvSpPr>
                <p:nvPr/>
              </p:nvSpPr>
              <p:spPr bwMode="auto">
                <a:xfrm flipH="1">
                  <a:off x="1843" y="1298"/>
                  <a:ext cx="0"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3" name="Line 84">
                  <a:extLst>
                    <a:ext uri="{FF2B5EF4-FFF2-40B4-BE49-F238E27FC236}">
                      <a16:creationId xmlns:a16="http://schemas.microsoft.com/office/drawing/2014/main" id="{50CD56F8-C37B-1227-FB22-009D13E212AD}"/>
                    </a:ext>
                  </a:extLst>
                </p:cNvPr>
                <p:cNvSpPr>
                  <a:spLocks noChangeShapeType="1"/>
                </p:cNvSpPr>
                <p:nvPr/>
              </p:nvSpPr>
              <p:spPr bwMode="auto">
                <a:xfrm>
                  <a:off x="1843" y="1298"/>
                  <a:ext cx="209"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4" name="Line 85">
                  <a:extLst>
                    <a:ext uri="{FF2B5EF4-FFF2-40B4-BE49-F238E27FC236}">
                      <a16:creationId xmlns:a16="http://schemas.microsoft.com/office/drawing/2014/main" id="{A9AEB741-05B2-8BE6-4CE8-F8B7D3C51766}"/>
                    </a:ext>
                  </a:extLst>
                </p:cNvPr>
                <p:cNvSpPr>
                  <a:spLocks noChangeShapeType="1"/>
                </p:cNvSpPr>
                <p:nvPr/>
              </p:nvSpPr>
              <p:spPr bwMode="auto">
                <a:xfrm>
                  <a:off x="1843" y="1444"/>
                  <a:ext cx="86" cy="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5" name="Line 86">
                  <a:extLst>
                    <a:ext uri="{FF2B5EF4-FFF2-40B4-BE49-F238E27FC236}">
                      <a16:creationId xmlns:a16="http://schemas.microsoft.com/office/drawing/2014/main" id="{0BD5DD61-CA3B-8DD8-FCE5-2431311C954A}"/>
                    </a:ext>
                  </a:extLst>
                </p:cNvPr>
                <p:cNvSpPr>
                  <a:spLocks noChangeShapeType="1"/>
                </p:cNvSpPr>
                <p:nvPr/>
              </p:nvSpPr>
              <p:spPr bwMode="auto">
                <a:xfrm flipH="1">
                  <a:off x="1843" y="1505"/>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6" name="Line 87">
                  <a:extLst>
                    <a:ext uri="{FF2B5EF4-FFF2-40B4-BE49-F238E27FC236}">
                      <a16:creationId xmlns:a16="http://schemas.microsoft.com/office/drawing/2014/main" id="{16397B57-E3F4-D0CA-65EE-4BB7024957C4}"/>
                    </a:ext>
                  </a:extLst>
                </p:cNvPr>
                <p:cNvSpPr>
                  <a:spLocks noChangeShapeType="1"/>
                </p:cNvSpPr>
                <p:nvPr/>
              </p:nvSpPr>
              <p:spPr bwMode="auto">
                <a:xfrm flipH="1">
                  <a:off x="1843" y="1564"/>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7" name="Line 88">
                  <a:extLst>
                    <a:ext uri="{FF2B5EF4-FFF2-40B4-BE49-F238E27FC236}">
                      <a16:creationId xmlns:a16="http://schemas.microsoft.com/office/drawing/2014/main" id="{9307C348-9BF6-AB2B-865B-97B3670B0DB4}"/>
                    </a:ext>
                  </a:extLst>
                </p:cNvPr>
                <p:cNvSpPr>
                  <a:spLocks noChangeShapeType="1"/>
                </p:cNvSpPr>
                <p:nvPr/>
              </p:nvSpPr>
              <p:spPr bwMode="auto">
                <a:xfrm flipV="1">
                  <a:off x="1843" y="1564"/>
                  <a:ext cx="209"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8" name="Line 89">
                  <a:extLst>
                    <a:ext uri="{FF2B5EF4-FFF2-40B4-BE49-F238E27FC236}">
                      <a16:creationId xmlns:a16="http://schemas.microsoft.com/office/drawing/2014/main" id="{CAC7AF02-8FC7-3125-2925-77D0705B26E2}"/>
                    </a:ext>
                  </a:extLst>
                </p:cNvPr>
                <p:cNvSpPr>
                  <a:spLocks noChangeShapeType="1"/>
                </p:cNvSpPr>
                <p:nvPr/>
              </p:nvSpPr>
              <p:spPr bwMode="auto">
                <a:xfrm flipH="1">
                  <a:off x="2052" y="1444"/>
                  <a:ext cx="0" cy="12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1" name="Rectangle 90">
                <a:extLst>
                  <a:ext uri="{FF2B5EF4-FFF2-40B4-BE49-F238E27FC236}">
                    <a16:creationId xmlns:a16="http://schemas.microsoft.com/office/drawing/2014/main" id="{D2BC94FE-CF2C-E71B-F661-FF61665066F7}"/>
                  </a:ext>
                </a:extLst>
              </p:cNvPr>
              <p:cNvSpPr>
                <a:spLocks noChangeArrowheads="1"/>
              </p:cNvSpPr>
              <p:nvPr/>
            </p:nvSpPr>
            <p:spPr bwMode="auto">
              <a:xfrm rot="5400000">
                <a:off x="1779" y="1375"/>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83" name="Rectangle 91">
              <a:extLst>
                <a:ext uri="{FF2B5EF4-FFF2-40B4-BE49-F238E27FC236}">
                  <a16:creationId xmlns:a16="http://schemas.microsoft.com/office/drawing/2014/main" id="{23726693-DD2C-9E29-2515-E113BC1B6B90}"/>
                </a:ext>
              </a:extLst>
            </p:cNvPr>
            <p:cNvSpPr>
              <a:spLocks noChangeArrowheads="1"/>
            </p:cNvSpPr>
            <p:nvPr/>
          </p:nvSpPr>
          <p:spPr bwMode="auto">
            <a:xfrm>
              <a:off x="2278" y="1343"/>
              <a:ext cx="249"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84" name="Rectangle 92">
              <a:extLst>
                <a:ext uri="{FF2B5EF4-FFF2-40B4-BE49-F238E27FC236}">
                  <a16:creationId xmlns:a16="http://schemas.microsoft.com/office/drawing/2014/main" id="{DDA95860-7A59-7CE9-9F1C-0D82BED05581}"/>
                </a:ext>
              </a:extLst>
            </p:cNvPr>
            <p:cNvSpPr>
              <a:spLocks noChangeArrowheads="1"/>
            </p:cNvSpPr>
            <p:nvPr/>
          </p:nvSpPr>
          <p:spPr bwMode="auto">
            <a:xfrm>
              <a:off x="2791" y="1343"/>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85" name="Line 93">
              <a:extLst>
                <a:ext uri="{FF2B5EF4-FFF2-40B4-BE49-F238E27FC236}">
                  <a16:creationId xmlns:a16="http://schemas.microsoft.com/office/drawing/2014/main" id="{B46D6185-B296-B174-2365-EEC824DCA52C}"/>
                </a:ext>
              </a:extLst>
            </p:cNvPr>
            <p:cNvSpPr>
              <a:spLocks noChangeShapeType="1"/>
            </p:cNvSpPr>
            <p:nvPr/>
          </p:nvSpPr>
          <p:spPr bwMode="auto">
            <a:xfrm>
              <a:off x="1139" y="1505"/>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6" name="Line 94">
              <a:extLst>
                <a:ext uri="{FF2B5EF4-FFF2-40B4-BE49-F238E27FC236}">
                  <a16:creationId xmlns:a16="http://schemas.microsoft.com/office/drawing/2014/main" id="{6EE3CC6B-36F0-A140-5F7A-FAA54BAD446B}"/>
                </a:ext>
              </a:extLst>
            </p:cNvPr>
            <p:cNvSpPr>
              <a:spLocks noChangeShapeType="1"/>
            </p:cNvSpPr>
            <p:nvPr/>
          </p:nvSpPr>
          <p:spPr bwMode="auto">
            <a:xfrm>
              <a:off x="1616" y="1381"/>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7" name="Line 95">
              <a:extLst>
                <a:ext uri="{FF2B5EF4-FFF2-40B4-BE49-F238E27FC236}">
                  <a16:creationId xmlns:a16="http://schemas.microsoft.com/office/drawing/2014/main" id="{5AFE76D8-7BE5-A261-47CB-63F366A79C8E}"/>
                </a:ext>
              </a:extLst>
            </p:cNvPr>
            <p:cNvSpPr>
              <a:spLocks noChangeShapeType="1"/>
            </p:cNvSpPr>
            <p:nvPr/>
          </p:nvSpPr>
          <p:spPr bwMode="auto">
            <a:xfrm>
              <a:off x="1616" y="1588"/>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8" name="Line 96">
              <a:extLst>
                <a:ext uri="{FF2B5EF4-FFF2-40B4-BE49-F238E27FC236}">
                  <a16:creationId xmlns:a16="http://schemas.microsoft.com/office/drawing/2014/main" id="{B723888E-5B85-FD93-1FB2-5EE37DFD4D32}"/>
                </a:ext>
              </a:extLst>
            </p:cNvPr>
            <p:cNvSpPr>
              <a:spLocks noChangeShapeType="1"/>
            </p:cNvSpPr>
            <p:nvPr/>
          </p:nvSpPr>
          <p:spPr bwMode="auto">
            <a:xfrm>
              <a:off x="2055" y="1507"/>
              <a:ext cx="22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9" name="Line 97">
              <a:extLst>
                <a:ext uri="{FF2B5EF4-FFF2-40B4-BE49-F238E27FC236}">
                  <a16:creationId xmlns:a16="http://schemas.microsoft.com/office/drawing/2014/main" id="{EFCCF5CD-99C7-D559-6BCA-014B28D59993}"/>
                </a:ext>
              </a:extLst>
            </p:cNvPr>
            <p:cNvSpPr>
              <a:spLocks noChangeShapeType="1"/>
            </p:cNvSpPr>
            <p:nvPr/>
          </p:nvSpPr>
          <p:spPr bwMode="auto">
            <a:xfrm>
              <a:off x="2531" y="1505"/>
              <a:ext cx="25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9" name="Rectangle 98">
            <a:extLst>
              <a:ext uri="{FF2B5EF4-FFF2-40B4-BE49-F238E27FC236}">
                <a16:creationId xmlns:a16="http://schemas.microsoft.com/office/drawing/2014/main" id="{FD91FD95-C3B5-209C-D0EF-E8519C5D6D35}"/>
              </a:ext>
            </a:extLst>
          </p:cNvPr>
          <p:cNvSpPr>
            <a:spLocks noChangeArrowheads="1"/>
          </p:cNvSpPr>
          <p:nvPr/>
        </p:nvSpPr>
        <p:spPr bwMode="auto">
          <a:xfrm>
            <a:off x="1912137"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CC1</a:t>
            </a:r>
          </a:p>
        </p:txBody>
      </p:sp>
      <p:sp>
        <p:nvSpPr>
          <p:cNvPr id="100" name="Rectangle 99">
            <a:extLst>
              <a:ext uri="{FF2B5EF4-FFF2-40B4-BE49-F238E27FC236}">
                <a16:creationId xmlns:a16="http://schemas.microsoft.com/office/drawing/2014/main" id="{4E00C442-CA37-EE60-4758-999AE8BBB8D4}"/>
              </a:ext>
            </a:extLst>
          </p:cNvPr>
          <p:cNvSpPr>
            <a:spLocks noChangeArrowheads="1"/>
          </p:cNvSpPr>
          <p:nvPr/>
        </p:nvSpPr>
        <p:spPr bwMode="auto">
          <a:xfrm>
            <a:off x="2612225"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CC2</a:t>
            </a:r>
          </a:p>
        </p:txBody>
      </p:sp>
      <p:sp>
        <p:nvSpPr>
          <p:cNvPr id="101" name="Rectangle 100">
            <a:extLst>
              <a:ext uri="{FF2B5EF4-FFF2-40B4-BE49-F238E27FC236}">
                <a16:creationId xmlns:a16="http://schemas.microsoft.com/office/drawing/2014/main" id="{06F42D8B-F762-914A-040F-3A63364C23CB}"/>
              </a:ext>
            </a:extLst>
          </p:cNvPr>
          <p:cNvSpPr>
            <a:spLocks noChangeArrowheads="1"/>
          </p:cNvSpPr>
          <p:nvPr/>
        </p:nvSpPr>
        <p:spPr bwMode="auto">
          <a:xfrm>
            <a:off x="3425025"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CC3</a:t>
            </a:r>
          </a:p>
        </p:txBody>
      </p:sp>
      <p:sp>
        <p:nvSpPr>
          <p:cNvPr id="102" name="Rectangle 101">
            <a:extLst>
              <a:ext uri="{FF2B5EF4-FFF2-40B4-BE49-F238E27FC236}">
                <a16:creationId xmlns:a16="http://schemas.microsoft.com/office/drawing/2014/main" id="{55108770-6C34-C503-29D4-4B376872E656}"/>
              </a:ext>
            </a:extLst>
          </p:cNvPr>
          <p:cNvSpPr>
            <a:spLocks noChangeArrowheads="1"/>
          </p:cNvSpPr>
          <p:nvPr/>
        </p:nvSpPr>
        <p:spPr bwMode="auto">
          <a:xfrm>
            <a:off x="4182262"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CC4</a:t>
            </a:r>
          </a:p>
        </p:txBody>
      </p:sp>
      <p:sp>
        <p:nvSpPr>
          <p:cNvPr id="103" name="Rectangle 102">
            <a:extLst>
              <a:ext uri="{FF2B5EF4-FFF2-40B4-BE49-F238E27FC236}">
                <a16:creationId xmlns:a16="http://schemas.microsoft.com/office/drawing/2014/main" id="{A86225D8-E817-DE33-D001-8D95CC28FB01}"/>
              </a:ext>
            </a:extLst>
          </p:cNvPr>
          <p:cNvSpPr>
            <a:spLocks noChangeArrowheads="1"/>
          </p:cNvSpPr>
          <p:nvPr/>
        </p:nvSpPr>
        <p:spPr bwMode="auto">
          <a:xfrm>
            <a:off x="4880762"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CC5</a:t>
            </a:r>
          </a:p>
        </p:txBody>
      </p:sp>
      <p:sp>
        <p:nvSpPr>
          <p:cNvPr id="104" name="Rectangle 103">
            <a:extLst>
              <a:ext uri="{FF2B5EF4-FFF2-40B4-BE49-F238E27FC236}">
                <a16:creationId xmlns:a16="http://schemas.microsoft.com/office/drawing/2014/main" id="{73107842-EB5C-DFE4-E870-2C636DB25F71}"/>
              </a:ext>
            </a:extLst>
          </p:cNvPr>
          <p:cNvSpPr>
            <a:spLocks noChangeArrowheads="1"/>
          </p:cNvSpPr>
          <p:nvPr/>
        </p:nvSpPr>
        <p:spPr bwMode="auto">
          <a:xfrm>
            <a:off x="5693562"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CC6</a:t>
            </a:r>
          </a:p>
        </p:txBody>
      </p:sp>
      <p:sp>
        <p:nvSpPr>
          <p:cNvPr id="105" name="Rectangle 104">
            <a:extLst>
              <a:ext uri="{FF2B5EF4-FFF2-40B4-BE49-F238E27FC236}">
                <a16:creationId xmlns:a16="http://schemas.microsoft.com/office/drawing/2014/main" id="{6BFEE65E-42F5-5A7D-2973-CC03D0863DB3}"/>
              </a:ext>
            </a:extLst>
          </p:cNvPr>
          <p:cNvSpPr>
            <a:spLocks noChangeArrowheads="1"/>
          </p:cNvSpPr>
          <p:nvPr/>
        </p:nvSpPr>
        <p:spPr bwMode="auto">
          <a:xfrm>
            <a:off x="6449212"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CC7</a:t>
            </a:r>
          </a:p>
        </p:txBody>
      </p:sp>
      <p:sp>
        <p:nvSpPr>
          <p:cNvPr id="106" name="Rectangle 105">
            <a:extLst>
              <a:ext uri="{FF2B5EF4-FFF2-40B4-BE49-F238E27FC236}">
                <a16:creationId xmlns:a16="http://schemas.microsoft.com/office/drawing/2014/main" id="{BF46E936-588C-4AB7-783F-2EBD855EB0EE}"/>
              </a:ext>
            </a:extLst>
          </p:cNvPr>
          <p:cNvSpPr>
            <a:spLocks noChangeArrowheads="1"/>
          </p:cNvSpPr>
          <p:nvPr/>
        </p:nvSpPr>
        <p:spPr bwMode="auto">
          <a:xfrm>
            <a:off x="7147712"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CC8</a:t>
            </a:r>
          </a:p>
        </p:txBody>
      </p:sp>
      <p:sp>
        <p:nvSpPr>
          <p:cNvPr id="107" name="Line 106">
            <a:extLst>
              <a:ext uri="{FF2B5EF4-FFF2-40B4-BE49-F238E27FC236}">
                <a16:creationId xmlns:a16="http://schemas.microsoft.com/office/drawing/2014/main" id="{983DEB90-471D-56F6-4D59-A36375942818}"/>
              </a:ext>
            </a:extLst>
          </p:cNvPr>
          <p:cNvSpPr>
            <a:spLocks noChangeShapeType="1"/>
          </p:cNvSpPr>
          <p:nvPr/>
        </p:nvSpPr>
        <p:spPr bwMode="auto">
          <a:xfrm>
            <a:off x="5363362" y="3048000"/>
            <a:ext cx="3810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108" name="Group 107">
            <a:extLst>
              <a:ext uri="{FF2B5EF4-FFF2-40B4-BE49-F238E27FC236}">
                <a16:creationId xmlns:a16="http://schemas.microsoft.com/office/drawing/2014/main" id="{940A7E21-2D99-AEBA-27FB-2B2041815E1F}"/>
              </a:ext>
            </a:extLst>
          </p:cNvPr>
          <p:cNvGrpSpPr/>
          <p:nvPr/>
        </p:nvGrpSpPr>
        <p:grpSpPr>
          <a:xfrm>
            <a:off x="3215475" y="2779713"/>
            <a:ext cx="622300" cy="422275"/>
            <a:chOff x="1719" y="1751"/>
            <a:chExt cx="392" cy="266"/>
          </a:xfrm>
        </p:grpSpPr>
        <p:sp>
          <p:nvSpPr>
            <p:cNvPr id="109" name="Freeform 108">
              <a:extLst>
                <a:ext uri="{FF2B5EF4-FFF2-40B4-BE49-F238E27FC236}">
                  <a16:creationId xmlns:a16="http://schemas.microsoft.com/office/drawing/2014/main" id="{1A742C50-6CB6-9ECE-4570-0B62CF669A3E}"/>
                </a:ext>
              </a:extLst>
            </p:cNvPr>
            <p:cNvSpPr/>
            <p:nvPr/>
          </p:nvSpPr>
          <p:spPr bwMode="auto">
            <a:xfrm>
              <a:off x="1730" y="1751"/>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0" name="Rectangle 109">
              <a:extLst>
                <a:ext uri="{FF2B5EF4-FFF2-40B4-BE49-F238E27FC236}">
                  <a16:creationId xmlns:a16="http://schemas.microsoft.com/office/drawing/2014/main" id="{D487DCA1-E44F-28F2-4730-C4A72541C227}"/>
                </a:ext>
              </a:extLst>
            </p:cNvPr>
            <p:cNvSpPr>
              <a:spLocks noChangeArrowheads="1"/>
            </p:cNvSpPr>
            <p:nvPr/>
          </p:nvSpPr>
          <p:spPr bwMode="auto">
            <a:xfrm>
              <a:off x="1719" y="1806"/>
              <a:ext cx="39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Bubble</a:t>
              </a:r>
            </a:p>
          </p:txBody>
        </p:sp>
      </p:grpSp>
      <p:grpSp>
        <p:nvGrpSpPr>
          <p:cNvPr id="111" name="Group 110">
            <a:extLst>
              <a:ext uri="{FF2B5EF4-FFF2-40B4-BE49-F238E27FC236}">
                <a16:creationId xmlns:a16="http://schemas.microsoft.com/office/drawing/2014/main" id="{03DD9346-3A77-0BED-73F1-25499B3782F3}"/>
              </a:ext>
            </a:extLst>
          </p:cNvPr>
          <p:cNvGrpSpPr/>
          <p:nvPr/>
        </p:nvGrpSpPr>
        <p:grpSpPr>
          <a:xfrm>
            <a:off x="4053675" y="2779713"/>
            <a:ext cx="622300" cy="422275"/>
            <a:chOff x="2247" y="1751"/>
            <a:chExt cx="392" cy="266"/>
          </a:xfrm>
        </p:grpSpPr>
        <p:sp>
          <p:nvSpPr>
            <p:cNvPr id="112" name="Freeform 111">
              <a:extLst>
                <a:ext uri="{FF2B5EF4-FFF2-40B4-BE49-F238E27FC236}">
                  <a16:creationId xmlns:a16="http://schemas.microsoft.com/office/drawing/2014/main" id="{2A5FBC25-35E5-2B93-24E9-AF0A2E471045}"/>
                </a:ext>
              </a:extLst>
            </p:cNvPr>
            <p:cNvSpPr/>
            <p:nvPr/>
          </p:nvSpPr>
          <p:spPr bwMode="auto">
            <a:xfrm>
              <a:off x="2258" y="1751"/>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3" name="Rectangle 112">
              <a:extLst>
                <a:ext uri="{FF2B5EF4-FFF2-40B4-BE49-F238E27FC236}">
                  <a16:creationId xmlns:a16="http://schemas.microsoft.com/office/drawing/2014/main" id="{60F079B6-A307-E4FF-F141-D7D6EAC531C9}"/>
                </a:ext>
              </a:extLst>
            </p:cNvPr>
            <p:cNvSpPr>
              <a:spLocks noChangeArrowheads="1"/>
            </p:cNvSpPr>
            <p:nvPr/>
          </p:nvSpPr>
          <p:spPr bwMode="auto">
            <a:xfrm>
              <a:off x="2247" y="1806"/>
              <a:ext cx="39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Bubble</a:t>
              </a:r>
            </a:p>
          </p:txBody>
        </p:sp>
      </p:grpSp>
      <p:grpSp>
        <p:nvGrpSpPr>
          <p:cNvPr id="114" name="Group 113">
            <a:extLst>
              <a:ext uri="{FF2B5EF4-FFF2-40B4-BE49-F238E27FC236}">
                <a16:creationId xmlns:a16="http://schemas.microsoft.com/office/drawing/2014/main" id="{C980C6C4-AEBA-BE51-AD69-A76831F33706}"/>
              </a:ext>
            </a:extLst>
          </p:cNvPr>
          <p:cNvGrpSpPr/>
          <p:nvPr/>
        </p:nvGrpSpPr>
        <p:grpSpPr>
          <a:xfrm>
            <a:off x="2529675" y="2779713"/>
            <a:ext cx="622300" cy="422275"/>
            <a:chOff x="1287" y="1751"/>
            <a:chExt cx="392" cy="266"/>
          </a:xfrm>
        </p:grpSpPr>
        <p:sp>
          <p:nvSpPr>
            <p:cNvPr id="115" name="Freeform 114">
              <a:extLst>
                <a:ext uri="{FF2B5EF4-FFF2-40B4-BE49-F238E27FC236}">
                  <a16:creationId xmlns:a16="http://schemas.microsoft.com/office/drawing/2014/main" id="{022F3429-5FA4-D8CD-9A46-F14F56283BBB}"/>
                </a:ext>
              </a:extLst>
            </p:cNvPr>
            <p:cNvSpPr/>
            <p:nvPr/>
          </p:nvSpPr>
          <p:spPr bwMode="auto">
            <a:xfrm>
              <a:off x="1298" y="1751"/>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6" name="Rectangle 115">
              <a:extLst>
                <a:ext uri="{FF2B5EF4-FFF2-40B4-BE49-F238E27FC236}">
                  <a16:creationId xmlns:a16="http://schemas.microsoft.com/office/drawing/2014/main" id="{EB3A04B7-EC2B-0FD2-8D4B-3DE81526C83F}"/>
                </a:ext>
              </a:extLst>
            </p:cNvPr>
            <p:cNvSpPr>
              <a:spLocks noChangeArrowheads="1"/>
            </p:cNvSpPr>
            <p:nvPr/>
          </p:nvSpPr>
          <p:spPr bwMode="auto">
            <a:xfrm>
              <a:off x="1287" y="1806"/>
              <a:ext cx="39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Bubble</a:t>
              </a:r>
            </a:p>
          </p:txBody>
        </p:sp>
      </p:grpSp>
      <p:sp>
        <p:nvSpPr>
          <p:cNvPr id="117" name="Line 116">
            <a:extLst>
              <a:ext uri="{FF2B5EF4-FFF2-40B4-BE49-F238E27FC236}">
                <a16:creationId xmlns:a16="http://schemas.microsoft.com/office/drawing/2014/main" id="{69B96609-44BF-F865-1B85-97F7C9349E8F}"/>
              </a:ext>
            </a:extLst>
          </p:cNvPr>
          <p:cNvSpPr>
            <a:spLocks noChangeShapeType="1"/>
          </p:cNvSpPr>
          <p:nvPr/>
        </p:nvSpPr>
        <p:spPr bwMode="auto">
          <a:xfrm>
            <a:off x="4525162" y="2438400"/>
            <a:ext cx="381000" cy="6096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682720" y="3481560"/>
              <a:ext cx="2356200" cy="72360"/>
            </p14:xfrm>
          </p:contentPart>
        </mc:Choice>
        <mc:Fallback>
          <p:pic>
            <p:nvPicPr>
              <p:cNvPr id="3" name="Ink 2"/>
              <p:cNvPicPr/>
              <p:nvPr/>
            </p:nvPicPr>
            <p:blipFill>
              <a:blip r:embed="rId3"/>
              <a:stretch>
                <a:fillRect/>
              </a:stretch>
            </p:blipFill>
            <p:spPr>
              <a:xfrm>
                <a:off x="2673360" y="3472200"/>
                <a:ext cx="2374920" cy="91080"/>
              </a:xfrm>
              <a:prstGeom prst="rect">
                <a:avLst/>
              </a:prstGeom>
            </p:spPr>
          </p:pic>
        </mc:Fallback>
      </mc:AlternateContent>
    </p:spTree>
    <p:extLst>
      <p:ext uri="{BB962C8B-B14F-4D97-AF65-F5344CB8AC3E}">
        <p14:creationId xmlns:p14="http://schemas.microsoft.com/office/powerpoint/2010/main" val="6920401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CPU Time Example</a:t>
            </a:r>
            <a:endParaRPr lang="en-IN"/>
          </a:p>
        </p:txBody>
      </p:sp>
      <p:sp>
        <p:nvSpPr>
          <p:cNvPr id="4" name="Rectangle 3">
            <a:extLst>
              <a:ext uri="{FF2B5EF4-FFF2-40B4-BE49-F238E27FC236}">
                <a16:creationId xmlns:a16="http://schemas.microsoft.com/office/drawing/2014/main" id="{DA3008B6-8740-6503-6771-370296D3247D}"/>
              </a:ext>
            </a:extLst>
          </p:cNvPr>
          <p:cNvSpPr>
            <a:spLocks noGrp="1" noChangeArrowheads="1"/>
          </p:cNvSpPr>
          <p:nvPr>
            <p:ph idx="1"/>
          </p:nvPr>
        </p:nvSpPr>
        <p:spPr>
          <a:xfrm>
            <a:off x="406400" y="1493838"/>
            <a:ext cx="10046283" cy="3313054"/>
          </a:xfrm>
        </p:spPr>
        <p:txBody>
          <a:bodyPr/>
          <a:lstStyle/>
          <a:p>
            <a:pPr eaLnBrk="1" hangingPunct="1"/>
            <a:r>
              <a:rPr lang="en-US" altLang="en-US" sz="2400"/>
              <a:t>Computer A: 2GHz clock, 10s CPU time</a:t>
            </a:r>
          </a:p>
          <a:p>
            <a:pPr eaLnBrk="1" hangingPunct="1"/>
            <a:r>
              <a:rPr lang="en-US" altLang="en-US" sz="2400"/>
              <a:t>Designing Computer B</a:t>
            </a:r>
          </a:p>
          <a:p>
            <a:pPr lvl="1" eaLnBrk="1" hangingPunct="1"/>
            <a:r>
              <a:rPr lang="en-US" altLang="en-US" sz="2000"/>
              <a:t>Aim for 6s CPU time</a:t>
            </a:r>
          </a:p>
          <a:p>
            <a:pPr lvl="1" eaLnBrk="1" hangingPunct="1"/>
            <a:r>
              <a:rPr lang="en-US" altLang="en-US" sz="2000"/>
              <a:t>Can do faster clock, but causes 1.2 × clock cycles</a:t>
            </a:r>
          </a:p>
          <a:p>
            <a:pPr eaLnBrk="1" hangingPunct="1"/>
            <a:r>
              <a:rPr lang="en-US" altLang="en-US" sz="2400"/>
              <a:t>How fast must Computer B clock be?</a:t>
            </a:r>
          </a:p>
        </p:txBody>
      </p:sp>
      <p:graphicFrame>
        <p:nvGraphicFramePr>
          <p:cNvPr id="5" name="Object 4">
            <a:extLst>
              <a:ext uri="{FF2B5EF4-FFF2-40B4-BE49-F238E27FC236}">
                <a16:creationId xmlns:a16="http://schemas.microsoft.com/office/drawing/2014/main" id="{3F22F00E-F499-1828-C713-6A4FDC841B91}"/>
              </a:ext>
            </a:extLst>
          </p:cNvPr>
          <p:cNvGraphicFramePr>
            <a:graphicFrameLocks noChangeAspect="1"/>
          </p:cNvGraphicFramePr>
          <p:nvPr/>
        </p:nvGraphicFramePr>
        <p:xfrm>
          <a:off x="406400" y="3659094"/>
          <a:ext cx="6909588" cy="2852991"/>
        </p:xfrm>
        <a:graphic>
          <a:graphicData uri="http://schemas.openxmlformats.org/presentationml/2006/ole">
            <mc:AlternateContent xmlns:mc="http://schemas.openxmlformats.org/markup-compatibility/2006">
              <mc:Choice xmlns:v="urn:schemas-microsoft-com:vml" Requires="v">
                <p:oleObj name="Equation" r:id="rId2" imgW="3568700" imgH="1473200" progId="Equation.3">
                  <p:embed/>
                </p:oleObj>
              </mc:Choice>
              <mc:Fallback>
                <p:oleObj name="Equation" r:id="rId2" imgW="3568700" imgH="14732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406400" y="3659094"/>
                        <a:ext cx="6909588" cy="2852991"/>
                      </a:xfrm>
                      <a:prstGeom prst="rect">
                        <a:avLst/>
                      </a:prstGeom>
                      <a:solidFill>
                        <a:schemeClr val="folHlink"/>
                      </a:solidFill>
                      <a:ln>
                        <a:noFill/>
                      </a:ln>
                      <a:effectLst/>
                    </p:spPr>
                  </p:pic>
                </p:oleObj>
              </mc:Fallback>
            </mc:AlternateContent>
          </a:graphicData>
        </a:graphic>
      </p:graphicFrame>
    </p:spTree>
    <p:extLst>
      <p:ext uri="{BB962C8B-B14F-4D97-AF65-F5344CB8AC3E}">
        <p14:creationId xmlns:p14="http://schemas.microsoft.com/office/powerpoint/2010/main" val="96971749"/>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662AA78-75D9-D713-6EC3-7A2720E2C1B1}"/>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Stalling for Branch Hazards</a:t>
            </a:r>
          </a:p>
        </p:txBody>
      </p:sp>
      <p:sp>
        <p:nvSpPr>
          <p:cNvPr id="4" name="Rectangle 3">
            <a:extLst>
              <a:ext uri="{FF2B5EF4-FFF2-40B4-BE49-F238E27FC236}">
                <a16:creationId xmlns:a16="http://schemas.microsoft.com/office/drawing/2014/main" id="{07EEA475-5C72-C95D-FAB1-9A6593628D93}"/>
              </a:ext>
            </a:extLst>
          </p:cNvPr>
          <p:cNvSpPr txBox="1">
            <a:spLocks noChangeArrowheads="1"/>
          </p:cNvSpPr>
          <p:nvPr/>
        </p:nvSpPr>
        <p:spPr>
          <a:xfrm>
            <a:off x="457200" y="1360881"/>
            <a:ext cx="8458200" cy="5130800"/>
          </a:xfrm>
          <a:prstGeom prst="rect">
            <a:avLst/>
          </a:prstGeom>
          <a:noFill/>
          <a:extLst>
            <a:ext uri="{91240B29-F687-4F45-9708-019B960494DF}">
              <a14:hiddenLine xmlns:a14="http://schemas.microsoft.com/office/drawing/2010/main" w="12700">
                <a:solidFill>
                  <a:schemeClr val="accent2"/>
                </a:solidFill>
                <a:miter lim="800000"/>
                <a:headEnd/>
                <a:tailEnd/>
              </a14:hiddenLine>
            </a:ext>
          </a:extLst>
        </p:spPr>
        <p:txBody>
          <a:bodyPr vert="horz" lIns="90488" tIns="44450" rIns="90488" bIns="4445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All branches waste 3 cycles.</a:t>
            </a:r>
          </a:p>
          <a:p>
            <a:pPr lvl="1"/>
            <a:r>
              <a:rPr lang="en-US" altLang="en-US"/>
              <a:t>Seems wasteful, particularly when the branch isn’t taken.</a:t>
            </a:r>
          </a:p>
          <a:p>
            <a:r>
              <a:rPr lang="en-US" altLang="en-US"/>
              <a:t>It’s better to guess whether branch will be taken</a:t>
            </a:r>
          </a:p>
          <a:p>
            <a:pPr lvl="1"/>
            <a:r>
              <a:rPr lang="en-US" altLang="en-US"/>
              <a:t>Easiest guess is “branch isn’t taken”</a:t>
            </a:r>
          </a:p>
        </p:txBody>
      </p:sp>
    </p:spTree>
    <p:extLst>
      <p:ext uri="{BB962C8B-B14F-4D97-AF65-F5344CB8AC3E}">
        <p14:creationId xmlns:p14="http://schemas.microsoft.com/office/powerpoint/2010/main" val="2288994699"/>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57EB923-A6C3-AC43-6F6B-93FBF289FA7B}"/>
              </a:ext>
            </a:extLst>
          </p:cNvPr>
          <p:cNvSpPr>
            <a:spLocks noGrp="1" noChangeArrowheads="1"/>
          </p:cNvSpPr>
          <p:nvPr>
            <p:ph sz="quarter" idx="10"/>
          </p:nvPr>
        </p:nvSpPr>
        <p:spPr>
          <a:xfrm>
            <a:off x="406400" y="152400"/>
            <a:ext cx="8432800" cy="1143000"/>
          </a:xfrm>
        </p:spPr>
        <p:txBody>
          <a:bodyPr/>
          <a:lstStyle/>
          <a:p>
            <a:pPr eaLnBrk="1" hangingPunct="1"/>
            <a:r>
              <a:rPr lang="en-US" altLang="en-US"/>
              <a:t>Branch Prediction</a:t>
            </a:r>
            <a:endParaRPr lang="en-AU" altLang="en-US"/>
          </a:p>
        </p:txBody>
      </p:sp>
      <p:sp>
        <p:nvSpPr>
          <p:cNvPr id="3" name="Rectangle 3">
            <a:extLst>
              <a:ext uri="{FF2B5EF4-FFF2-40B4-BE49-F238E27FC236}">
                <a16:creationId xmlns:a16="http://schemas.microsoft.com/office/drawing/2014/main" id="{D0F78C21-C46A-DA85-0023-7D471638F091}"/>
              </a:ext>
            </a:extLst>
          </p:cNvPr>
          <p:cNvSpPr txBox="1">
            <a:spLocks noChangeArrowheads="1"/>
          </p:cNvSpPr>
          <p:nvPr/>
        </p:nvSpPr>
        <p:spPr>
          <a:xfrm>
            <a:off x="874713" y="1593850"/>
            <a:ext cx="9577970"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Longer pipelines can’t readily determine branch outcome early</a:t>
            </a:r>
          </a:p>
          <a:p>
            <a:pPr lvl="1"/>
            <a:r>
              <a:rPr lang="en-US" altLang="en-US"/>
              <a:t>Stall penalty becomes unacceptable</a:t>
            </a:r>
          </a:p>
          <a:p>
            <a:r>
              <a:rPr lang="en-US" altLang="en-US"/>
              <a:t>Predict outcome of branch</a:t>
            </a:r>
          </a:p>
          <a:p>
            <a:pPr lvl="1"/>
            <a:r>
              <a:rPr lang="en-US" altLang="en-US"/>
              <a:t>Only stall if prediction is wrong</a:t>
            </a:r>
          </a:p>
          <a:p>
            <a:r>
              <a:rPr lang="en-US" altLang="en-US"/>
              <a:t>In MIPS pipeline</a:t>
            </a:r>
          </a:p>
          <a:p>
            <a:pPr lvl="1"/>
            <a:r>
              <a:rPr lang="en-US" altLang="en-US"/>
              <a:t>Can predict branches not taken</a:t>
            </a:r>
          </a:p>
          <a:p>
            <a:pPr lvl="1"/>
            <a:r>
              <a:rPr lang="en-US" altLang="en-US"/>
              <a:t>Fetch instruction after branch, with no delay</a:t>
            </a:r>
            <a:endParaRPr lang="en-AU" altLang="en-US"/>
          </a:p>
        </p:txBody>
      </p:sp>
    </p:spTree>
    <p:extLst>
      <p:ext uri="{BB962C8B-B14F-4D97-AF65-F5344CB8AC3E}">
        <p14:creationId xmlns:p14="http://schemas.microsoft.com/office/powerpoint/2010/main" val="3562096501"/>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B4CE2B8-70F3-A2D1-1C70-7DE74A749CAC}"/>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Assume Branch </a:t>
            </a:r>
            <a:r>
              <a:rPr lang="en-US" altLang="en-US" i="1"/>
              <a:t>Not Taken</a:t>
            </a:r>
          </a:p>
        </p:txBody>
      </p:sp>
      <p:sp>
        <p:nvSpPr>
          <p:cNvPr id="4" name="Rectangle 3">
            <a:extLst>
              <a:ext uri="{FF2B5EF4-FFF2-40B4-BE49-F238E27FC236}">
                <a16:creationId xmlns:a16="http://schemas.microsoft.com/office/drawing/2014/main" id="{9FDE31DD-1DB8-9A57-D59B-16F39DE879A8}"/>
              </a:ext>
            </a:extLst>
          </p:cNvPr>
          <p:cNvSpPr>
            <a:spLocks noChangeArrowheads="1"/>
          </p:cNvSpPr>
          <p:nvPr/>
        </p:nvSpPr>
        <p:spPr bwMode="auto">
          <a:xfrm>
            <a:off x="573088" y="2961708"/>
            <a:ext cx="1371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beq $4, $0, there</a:t>
            </a:r>
          </a:p>
        </p:txBody>
      </p:sp>
      <p:sp>
        <p:nvSpPr>
          <p:cNvPr id="5" name="Rectangle 4">
            <a:extLst>
              <a:ext uri="{FF2B5EF4-FFF2-40B4-BE49-F238E27FC236}">
                <a16:creationId xmlns:a16="http://schemas.microsoft.com/office/drawing/2014/main" id="{C82F57D9-13BA-D015-27DD-5BA6C3B7F732}"/>
              </a:ext>
            </a:extLst>
          </p:cNvPr>
          <p:cNvSpPr>
            <a:spLocks noChangeArrowheads="1"/>
          </p:cNvSpPr>
          <p:nvPr/>
        </p:nvSpPr>
        <p:spPr bwMode="auto">
          <a:xfrm>
            <a:off x="573088" y="3671320"/>
            <a:ext cx="12827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and $12, $2, $5</a:t>
            </a:r>
          </a:p>
        </p:txBody>
      </p:sp>
      <p:sp>
        <p:nvSpPr>
          <p:cNvPr id="6" name="Rectangle 5">
            <a:extLst>
              <a:ext uri="{FF2B5EF4-FFF2-40B4-BE49-F238E27FC236}">
                <a16:creationId xmlns:a16="http://schemas.microsoft.com/office/drawing/2014/main" id="{9E4FC19A-ECBA-F528-92A0-569730018C88}"/>
              </a:ext>
            </a:extLst>
          </p:cNvPr>
          <p:cNvSpPr>
            <a:spLocks noChangeArrowheads="1"/>
          </p:cNvSpPr>
          <p:nvPr/>
        </p:nvSpPr>
        <p:spPr bwMode="auto">
          <a:xfrm>
            <a:off x="573088" y="4317433"/>
            <a:ext cx="5064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or ...</a:t>
            </a:r>
          </a:p>
        </p:txBody>
      </p:sp>
      <p:sp>
        <p:nvSpPr>
          <p:cNvPr id="7" name="Rectangle 6">
            <a:extLst>
              <a:ext uri="{FF2B5EF4-FFF2-40B4-BE49-F238E27FC236}">
                <a16:creationId xmlns:a16="http://schemas.microsoft.com/office/drawing/2014/main" id="{653E1B3E-D3F4-A854-0DEA-14DE8934EDBD}"/>
              </a:ext>
            </a:extLst>
          </p:cNvPr>
          <p:cNvSpPr>
            <a:spLocks noChangeArrowheads="1"/>
          </p:cNvSpPr>
          <p:nvPr/>
        </p:nvSpPr>
        <p:spPr bwMode="auto">
          <a:xfrm>
            <a:off x="573088" y="5027045"/>
            <a:ext cx="6159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add ...</a:t>
            </a:r>
          </a:p>
        </p:txBody>
      </p:sp>
      <p:sp>
        <p:nvSpPr>
          <p:cNvPr id="8" name="Rectangle 7">
            <a:extLst>
              <a:ext uri="{FF2B5EF4-FFF2-40B4-BE49-F238E27FC236}">
                <a16:creationId xmlns:a16="http://schemas.microsoft.com/office/drawing/2014/main" id="{17AC8025-D87A-C265-17DC-C1D279EB4D20}"/>
              </a:ext>
            </a:extLst>
          </p:cNvPr>
          <p:cNvSpPr>
            <a:spLocks noChangeArrowheads="1"/>
          </p:cNvSpPr>
          <p:nvPr/>
        </p:nvSpPr>
        <p:spPr bwMode="auto">
          <a:xfrm>
            <a:off x="573088" y="5738245"/>
            <a:ext cx="5572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sw ...</a:t>
            </a:r>
          </a:p>
        </p:txBody>
      </p:sp>
      <p:sp>
        <p:nvSpPr>
          <p:cNvPr id="9" name="Rectangle 8">
            <a:extLst>
              <a:ext uri="{FF2B5EF4-FFF2-40B4-BE49-F238E27FC236}">
                <a16:creationId xmlns:a16="http://schemas.microsoft.com/office/drawing/2014/main" id="{4D61D047-E890-58A2-B0D1-86F7503A6EFC}"/>
              </a:ext>
            </a:extLst>
          </p:cNvPr>
          <p:cNvSpPr>
            <a:spLocks noChangeArrowheads="1"/>
          </p:cNvSpPr>
          <p:nvPr/>
        </p:nvSpPr>
        <p:spPr bwMode="auto">
          <a:xfrm>
            <a:off x="2695575" y="3555433"/>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10" name="Rectangle 9">
            <a:extLst>
              <a:ext uri="{FF2B5EF4-FFF2-40B4-BE49-F238E27FC236}">
                <a16:creationId xmlns:a16="http://schemas.microsoft.com/office/drawing/2014/main" id="{F69E3E2C-4C68-E7EB-F6D9-E3887E906D7D}"/>
              </a:ext>
            </a:extLst>
          </p:cNvPr>
          <p:cNvSpPr>
            <a:spLocks noChangeArrowheads="1"/>
          </p:cNvSpPr>
          <p:nvPr/>
        </p:nvSpPr>
        <p:spPr bwMode="auto">
          <a:xfrm>
            <a:off x="3529013" y="3555433"/>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11" name="Group 10">
            <a:extLst>
              <a:ext uri="{FF2B5EF4-FFF2-40B4-BE49-F238E27FC236}">
                <a16:creationId xmlns:a16="http://schemas.microsoft.com/office/drawing/2014/main" id="{2D039C34-A4F7-D7B7-3743-F5F7274B5467}"/>
              </a:ext>
            </a:extLst>
          </p:cNvPr>
          <p:cNvGrpSpPr/>
          <p:nvPr/>
        </p:nvGrpSpPr>
        <p:grpSpPr>
          <a:xfrm>
            <a:off x="4194175" y="3482408"/>
            <a:ext cx="431800" cy="657225"/>
            <a:chOff x="2642" y="1903"/>
            <a:chExt cx="272" cy="414"/>
          </a:xfrm>
        </p:grpSpPr>
        <p:grpSp>
          <p:nvGrpSpPr>
            <p:cNvPr id="12" name="Group 11">
              <a:extLst>
                <a:ext uri="{FF2B5EF4-FFF2-40B4-BE49-F238E27FC236}">
                  <a16:creationId xmlns:a16="http://schemas.microsoft.com/office/drawing/2014/main" id="{3BD16BB4-8C51-3B24-F498-DEB403C2C7AA}"/>
                </a:ext>
              </a:extLst>
            </p:cNvPr>
            <p:cNvGrpSpPr/>
            <p:nvPr/>
          </p:nvGrpSpPr>
          <p:grpSpPr>
            <a:xfrm>
              <a:off x="2703" y="1903"/>
              <a:ext cx="211" cy="414"/>
              <a:chOff x="2703" y="1903"/>
              <a:chExt cx="211" cy="414"/>
            </a:xfrm>
          </p:grpSpPr>
          <p:sp>
            <p:nvSpPr>
              <p:cNvPr id="14" name="Line 12">
                <a:extLst>
                  <a:ext uri="{FF2B5EF4-FFF2-40B4-BE49-F238E27FC236}">
                    <a16:creationId xmlns:a16="http://schemas.microsoft.com/office/drawing/2014/main" id="{DF300B39-DFA9-71F5-483B-236C510FC448}"/>
                  </a:ext>
                </a:extLst>
              </p:cNvPr>
              <p:cNvSpPr>
                <a:spLocks noChangeShapeType="1"/>
              </p:cNvSpPr>
              <p:nvPr/>
            </p:nvSpPr>
            <p:spPr bwMode="auto">
              <a:xfrm flipH="1">
                <a:off x="2703" y="1903"/>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Line 13">
                <a:extLst>
                  <a:ext uri="{FF2B5EF4-FFF2-40B4-BE49-F238E27FC236}">
                    <a16:creationId xmlns:a16="http://schemas.microsoft.com/office/drawing/2014/main" id="{0A4625FA-8A22-8BEB-2198-0EF92194C862}"/>
                  </a:ext>
                </a:extLst>
              </p:cNvPr>
              <p:cNvSpPr>
                <a:spLocks noChangeShapeType="1"/>
              </p:cNvSpPr>
              <p:nvPr/>
            </p:nvSpPr>
            <p:spPr bwMode="auto">
              <a:xfrm>
                <a:off x="2703" y="1903"/>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Line 14">
                <a:extLst>
                  <a:ext uri="{FF2B5EF4-FFF2-40B4-BE49-F238E27FC236}">
                    <a16:creationId xmlns:a16="http://schemas.microsoft.com/office/drawing/2014/main" id="{8E509D37-1BE7-F1AB-E35D-8A037418A4E2}"/>
                  </a:ext>
                </a:extLst>
              </p:cNvPr>
              <p:cNvSpPr>
                <a:spLocks noChangeShapeType="1"/>
              </p:cNvSpPr>
              <p:nvPr/>
            </p:nvSpPr>
            <p:spPr bwMode="auto">
              <a:xfrm>
                <a:off x="2703" y="2051"/>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15">
                <a:extLst>
                  <a:ext uri="{FF2B5EF4-FFF2-40B4-BE49-F238E27FC236}">
                    <a16:creationId xmlns:a16="http://schemas.microsoft.com/office/drawing/2014/main" id="{E3AE08AC-DD2B-C9FF-366A-32CAD13AF1B2}"/>
                  </a:ext>
                </a:extLst>
              </p:cNvPr>
              <p:cNvSpPr>
                <a:spLocks noChangeShapeType="1"/>
              </p:cNvSpPr>
              <p:nvPr/>
            </p:nvSpPr>
            <p:spPr bwMode="auto">
              <a:xfrm flipH="1">
                <a:off x="2703" y="2110"/>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16">
                <a:extLst>
                  <a:ext uri="{FF2B5EF4-FFF2-40B4-BE49-F238E27FC236}">
                    <a16:creationId xmlns:a16="http://schemas.microsoft.com/office/drawing/2014/main" id="{BA008CB3-D706-B185-B2BC-8FF45C61703E}"/>
                  </a:ext>
                </a:extLst>
              </p:cNvPr>
              <p:cNvSpPr>
                <a:spLocks noChangeShapeType="1"/>
              </p:cNvSpPr>
              <p:nvPr/>
            </p:nvSpPr>
            <p:spPr bwMode="auto">
              <a:xfrm flipH="1">
                <a:off x="2703" y="2169"/>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17">
                <a:extLst>
                  <a:ext uri="{FF2B5EF4-FFF2-40B4-BE49-F238E27FC236}">
                    <a16:creationId xmlns:a16="http://schemas.microsoft.com/office/drawing/2014/main" id="{E18787A3-9E20-9115-6D1A-19459294285F}"/>
                  </a:ext>
                </a:extLst>
              </p:cNvPr>
              <p:cNvSpPr>
                <a:spLocks noChangeShapeType="1"/>
              </p:cNvSpPr>
              <p:nvPr/>
            </p:nvSpPr>
            <p:spPr bwMode="auto">
              <a:xfrm flipV="1">
                <a:off x="2703" y="2169"/>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18">
                <a:extLst>
                  <a:ext uri="{FF2B5EF4-FFF2-40B4-BE49-F238E27FC236}">
                    <a16:creationId xmlns:a16="http://schemas.microsoft.com/office/drawing/2014/main" id="{6D227051-1D1F-C059-CD55-72491B6E9858}"/>
                  </a:ext>
                </a:extLst>
              </p:cNvPr>
              <p:cNvSpPr>
                <a:spLocks noChangeShapeType="1"/>
              </p:cNvSpPr>
              <p:nvPr/>
            </p:nvSpPr>
            <p:spPr bwMode="auto">
              <a:xfrm flipH="1">
                <a:off x="2914" y="2051"/>
                <a:ext cx="0" cy="11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3" name="Rectangle 19">
              <a:extLst>
                <a:ext uri="{FF2B5EF4-FFF2-40B4-BE49-F238E27FC236}">
                  <a16:creationId xmlns:a16="http://schemas.microsoft.com/office/drawing/2014/main" id="{0592A144-C766-575B-9C34-2CCD31D5D050}"/>
                </a:ext>
              </a:extLst>
            </p:cNvPr>
            <p:cNvSpPr>
              <a:spLocks noChangeArrowheads="1"/>
            </p:cNvSpPr>
            <p:nvPr/>
          </p:nvSpPr>
          <p:spPr bwMode="auto">
            <a:xfrm rot="5400000">
              <a:off x="2638" y="1981"/>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21" name="Rectangle 20">
            <a:extLst>
              <a:ext uri="{FF2B5EF4-FFF2-40B4-BE49-F238E27FC236}">
                <a16:creationId xmlns:a16="http://schemas.microsoft.com/office/drawing/2014/main" id="{202C73EB-492C-536E-43D1-A9034C581777}"/>
              </a:ext>
            </a:extLst>
          </p:cNvPr>
          <p:cNvSpPr>
            <a:spLocks noChangeArrowheads="1"/>
          </p:cNvSpPr>
          <p:nvPr/>
        </p:nvSpPr>
        <p:spPr bwMode="auto">
          <a:xfrm>
            <a:off x="4983163" y="3555433"/>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22" name="Rectangle 21">
            <a:extLst>
              <a:ext uri="{FF2B5EF4-FFF2-40B4-BE49-F238E27FC236}">
                <a16:creationId xmlns:a16="http://schemas.microsoft.com/office/drawing/2014/main" id="{2EF9C807-B984-84CB-6550-53667D0F5364}"/>
              </a:ext>
            </a:extLst>
          </p:cNvPr>
          <p:cNvSpPr>
            <a:spLocks noChangeArrowheads="1"/>
          </p:cNvSpPr>
          <p:nvPr/>
        </p:nvSpPr>
        <p:spPr bwMode="auto">
          <a:xfrm>
            <a:off x="5795963" y="3555433"/>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23" name="Line 22">
            <a:extLst>
              <a:ext uri="{FF2B5EF4-FFF2-40B4-BE49-F238E27FC236}">
                <a16:creationId xmlns:a16="http://schemas.microsoft.com/office/drawing/2014/main" id="{A832930B-E297-496D-5EA8-1A7AFACF640D}"/>
              </a:ext>
            </a:extLst>
          </p:cNvPr>
          <p:cNvSpPr>
            <a:spLocks noChangeShapeType="1"/>
          </p:cNvSpPr>
          <p:nvPr/>
        </p:nvSpPr>
        <p:spPr bwMode="auto">
          <a:xfrm>
            <a:off x="3929063" y="3614170"/>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4" name="Line 23">
            <a:extLst>
              <a:ext uri="{FF2B5EF4-FFF2-40B4-BE49-F238E27FC236}">
                <a16:creationId xmlns:a16="http://schemas.microsoft.com/office/drawing/2014/main" id="{BF5A084A-C1A8-A318-2EEE-88DB13F28162}"/>
              </a:ext>
            </a:extLst>
          </p:cNvPr>
          <p:cNvSpPr>
            <a:spLocks noChangeShapeType="1"/>
          </p:cNvSpPr>
          <p:nvPr/>
        </p:nvSpPr>
        <p:spPr bwMode="auto">
          <a:xfrm>
            <a:off x="3929063" y="3942783"/>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5" name="Line 24">
            <a:extLst>
              <a:ext uri="{FF2B5EF4-FFF2-40B4-BE49-F238E27FC236}">
                <a16:creationId xmlns:a16="http://schemas.microsoft.com/office/drawing/2014/main" id="{7CA518CC-562A-7DBD-540B-14115484F1CA}"/>
              </a:ext>
            </a:extLst>
          </p:cNvPr>
          <p:cNvSpPr>
            <a:spLocks noChangeShapeType="1"/>
          </p:cNvSpPr>
          <p:nvPr/>
        </p:nvSpPr>
        <p:spPr bwMode="auto">
          <a:xfrm>
            <a:off x="4627563" y="3817370"/>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6" name="Line 25">
            <a:extLst>
              <a:ext uri="{FF2B5EF4-FFF2-40B4-BE49-F238E27FC236}">
                <a16:creationId xmlns:a16="http://schemas.microsoft.com/office/drawing/2014/main" id="{B159D6A6-BBE5-65D4-EF81-6A97F62837B5}"/>
              </a:ext>
            </a:extLst>
          </p:cNvPr>
          <p:cNvSpPr>
            <a:spLocks noChangeShapeType="1"/>
          </p:cNvSpPr>
          <p:nvPr/>
        </p:nvSpPr>
        <p:spPr bwMode="auto">
          <a:xfrm>
            <a:off x="5384800" y="3811020"/>
            <a:ext cx="4048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7" name="Rectangle 26">
            <a:extLst>
              <a:ext uri="{FF2B5EF4-FFF2-40B4-BE49-F238E27FC236}">
                <a16:creationId xmlns:a16="http://schemas.microsoft.com/office/drawing/2014/main" id="{45F19CF5-9E7E-B94B-4C56-C6BADBE8985B}"/>
              </a:ext>
            </a:extLst>
          </p:cNvPr>
          <p:cNvSpPr>
            <a:spLocks noChangeArrowheads="1"/>
          </p:cNvSpPr>
          <p:nvPr/>
        </p:nvSpPr>
        <p:spPr bwMode="auto">
          <a:xfrm>
            <a:off x="5040313" y="5590608"/>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28" name="Rectangle 27">
            <a:extLst>
              <a:ext uri="{FF2B5EF4-FFF2-40B4-BE49-F238E27FC236}">
                <a16:creationId xmlns:a16="http://schemas.microsoft.com/office/drawing/2014/main" id="{5A4FAF5E-F6A3-A5C0-000A-0B35F5B663D6}"/>
              </a:ext>
            </a:extLst>
          </p:cNvPr>
          <p:cNvSpPr>
            <a:spLocks noChangeArrowheads="1"/>
          </p:cNvSpPr>
          <p:nvPr/>
        </p:nvSpPr>
        <p:spPr bwMode="auto">
          <a:xfrm>
            <a:off x="5795963" y="5590608"/>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29" name="Group 28">
            <a:extLst>
              <a:ext uri="{FF2B5EF4-FFF2-40B4-BE49-F238E27FC236}">
                <a16:creationId xmlns:a16="http://schemas.microsoft.com/office/drawing/2014/main" id="{7AF0587F-9A4D-0729-787F-B34C747C24BA}"/>
              </a:ext>
            </a:extLst>
          </p:cNvPr>
          <p:cNvGrpSpPr/>
          <p:nvPr/>
        </p:nvGrpSpPr>
        <p:grpSpPr>
          <a:xfrm>
            <a:off x="6559550" y="5519170"/>
            <a:ext cx="334963" cy="657225"/>
            <a:chOff x="4132" y="3186"/>
            <a:chExt cx="211" cy="414"/>
          </a:xfrm>
        </p:grpSpPr>
        <p:sp>
          <p:nvSpPr>
            <p:cNvPr id="30" name="Line 29">
              <a:extLst>
                <a:ext uri="{FF2B5EF4-FFF2-40B4-BE49-F238E27FC236}">
                  <a16:creationId xmlns:a16="http://schemas.microsoft.com/office/drawing/2014/main" id="{4575F152-E7BC-1348-E8E9-6B1F7261241E}"/>
                </a:ext>
              </a:extLst>
            </p:cNvPr>
            <p:cNvSpPr>
              <a:spLocks noChangeShapeType="1"/>
            </p:cNvSpPr>
            <p:nvPr/>
          </p:nvSpPr>
          <p:spPr bwMode="auto">
            <a:xfrm flipH="1">
              <a:off x="4132" y="3186"/>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Line 30">
              <a:extLst>
                <a:ext uri="{FF2B5EF4-FFF2-40B4-BE49-F238E27FC236}">
                  <a16:creationId xmlns:a16="http://schemas.microsoft.com/office/drawing/2014/main" id="{DDA362B3-4EAB-9057-528B-618D4C8CCE26}"/>
                </a:ext>
              </a:extLst>
            </p:cNvPr>
            <p:cNvSpPr>
              <a:spLocks noChangeShapeType="1"/>
            </p:cNvSpPr>
            <p:nvPr/>
          </p:nvSpPr>
          <p:spPr bwMode="auto">
            <a:xfrm>
              <a:off x="4132" y="3186"/>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Line 31">
              <a:extLst>
                <a:ext uri="{FF2B5EF4-FFF2-40B4-BE49-F238E27FC236}">
                  <a16:creationId xmlns:a16="http://schemas.microsoft.com/office/drawing/2014/main" id="{2E3822A1-B672-E5E3-8A3B-B1FD198FE5E7}"/>
                </a:ext>
              </a:extLst>
            </p:cNvPr>
            <p:cNvSpPr>
              <a:spLocks noChangeShapeType="1"/>
            </p:cNvSpPr>
            <p:nvPr/>
          </p:nvSpPr>
          <p:spPr bwMode="auto">
            <a:xfrm>
              <a:off x="4132" y="3334"/>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Line 32">
              <a:extLst>
                <a:ext uri="{FF2B5EF4-FFF2-40B4-BE49-F238E27FC236}">
                  <a16:creationId xmlns:a16="http://schemas.microsoft.com/office/drawing/2014/main" id="{766859E5-514E-C194-DBA2-AC19BABC078E}"/>
                </a:ext>
              </a:extLst>
            </p:cNvPr>
            <p:cNvSpPr>
              <a:spLocks noChangeShapeType="1"/>
            </p:cNvSpPr>
            <p:nvPr/>
          </p:nvSpPr>
          <p:spPr bwMode="auto">
            <a:xfrm flipH="1">
              <a:off x="4132" y="3393"/>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Line 33">
              <a:extLst>
                <a:ext uri="{FF2B5EF4-FFF2-40B4-BE49-F238E27FC236}">
                  <a16:creationId xmlns:a16="http://schemas.microsoft.com/office/drawing/2014/main" id="{98735A2A-0510-8492-74A2-4692490CA5EF}"/>
                </a:ext>
              </a:extLst>
            </p:cNvPr>
            <p:cNvSpPr>
              <a:spLocks noChangeShapeType="1"/>
            </p:cNvSpPr>
            <p:nvPr/>
          </p:nvSpPr>
          <p:spPr bwMode="auto">
            <a:xfrm flipH="1">
              <a:off x="4132" y="3453"/>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Line 34">
              <a:extLst>
                <a:ext uri="{FF2B5EF4-FFF2-40B4-BE49-F238E27FC236}">
                  <a16:creationId xmlns:a16="http://schemas.microsoft.com/office/drawing/2014/main" id="{80318C43-C686-36AE-B403-0BBD38F9E10D}"/>
                </a:ext>
              </a:extLst>
            </p:cNvPr>
            <p:cNvSpPr>
              <a:spLocks noChangeShapeType="1"/>
            </p:cNvSpPr>
            <p:nvPr/>
          </p:nvSpPr>
          <p:spPr bwMode="auto">
            <a:xfrm flipV="1">
              <a:off x="4132" y="3453"/>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6" name="Line 35">
              <a:extLst>
                <a:ext uri="{FF2B5EF4-FFF2-40B4-BE49-F238E27FC236}">
                  <a16:creationId xmlns:a16="http://schemas.microsoft.com/office/drawing/2014/main" id="{23853FB7-9FB2-38B1-72C7-C6D78EAF5729}"/>
                </a:ext>
              </a:extLst>
            </p:cNvPr>
            <p:cNvSpPr>
              <a:spLocks noChangeShapeType="1"/>
            </p:cNvSpPr>
            <p:nvPr/>
          </p:nvSpPr>
          <p:spPr bwMode="auto">
            <a:xfrm flipH="1">
              <a:off x="4343" y="3334"/>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7" name="Rectangle 36">
            <a:extLst>
              <a:ext uri="{FF2B5EF4-FFF2-40B4-BE49-F238E27FC236}">
                <a16:creationId xmlns:a16="http://schemas.microsoft.com/office/drawing/2014/main" id="{608B6A39-6DFB-4834-47CE-5485E54317B9}"/>
              </a:ext>
            </a:extLst>
          </p:cNvPr>
          <p:cNvSpPr>
            <a:spLocks noChangeArrowheads="1"/>
          </p:cNvSpPr>
          <p:nvPr/>
        </p:nvSpPr>
        <p:spPr bwMode="auto">
          <a:xfrm rot="5400000">
            <a:off x="6457950" y="5642995"/>
            <a:ext cx="3143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sp>
        <p:nvSpPr>
          <p:cNvPr id="38" name="Line 37">
            <a:extLst>
              <a:ext uri="{FF2B5EF4-FFF2-40B4-BE49-F238E27FC236}">
                <a16:creationId xmlns:a16="http://schemas.microsoft.com/office/drawing/2014/main" id="{CAC70672-9C13-AF66-CFBB-AE5C6C99690C}"/>
              </a:ext>
            </a:extLst>
          </p:cNvPr>
          <p:cNvSpPr>
            <a:spLocks noChangeShapeType="1"/>
          </p:cNvSpPr>
          <p:nvPr/>
        </p:nvSpPr>
        <p:spPr bwMode="auto">
          <a:xfrm>
            <a:off x="5440363" y="5847783"/>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Line 38">
            <a:extLst>
              <a:ext uri="{FF2B5EF4-FFF2-40B4-BE49-F238E27FC236}">
                <a16:creationId xmlns:a16="http://schemas.microsoft.com/office/drawing/2014/main" id="{E0F0FEF0-830A-B147-C0F1-95202F5317E7}"/>
              </a:ext>
            </a:extLst>
          </p:cNvPr>
          <p:cNvSpPr>
            <a:spLocks noChangeShapeType="1"/>
          </p:cNvSpPr>
          <p:nvPr/>
        </p:nvSpPr>
        <p:spPr bwMode="auto">
          <a:xfrm>
            <a:off x="6197600" y="5650933"/>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 name="Line 39">
            <a:extLst>
              <a:ext uri="{FF2B5EF4-FFF2-40B4-BE49-F238E27FC236}">
                <a16:creationId xmlns:a16="http://schemas.microsoft.com/office/drawing/2014/main" id="{06A56888-B8AD-FF63-BD7F-A82FEBC29FF0}"/>
              </a:ext>
            </a:extLst>
          </p:cNvPr>
          <p:cNvSpPr>
            <a:spLocks noChangeShapeType="1"/>
          </p:cNvSpPr>
          <p:nvPr/>
        </p:nvSpPr>
        <p:spPr bwMode="auto">
          <a:xfrm>
            <a:off x="6197600" y="5977958"/>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 name="Line 40">
            <a:extLst>
              <a:ext uri="{FF2B5EF4-FFF2-40B4-BE49-F238E27FC236}">
                <a16:creationId xmlns:a16="http://schemas.microsoft.com/office/drawing/2014/main" id="{C5EE5749-D5EB-0AA5-618C-EF2C2F5DE792}"/>
              </a:ext>
            </a:extLst>
          </p:cNvPr>
          <p:cNvSpPr>
            <a:spLocks noChangeShapeType="1"/>
          </p:cNvSpPr>
          <p:nvPr/>
        </p:nvSpPr>
        <p:spPr bwMode="auto">
          <a:xfrm>
            <a:off x="6896100" y="5850958"/>
            <a:ext cx="3540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2" name="Rectangle 41">
            <a:extLst>
              <a:ext uri="{FF2B5EF4-FFF2-40B4-BE49-F238E27FC236}">
                <a16:creationId xmlns:a16="http://schemas.microsoft.com/office/drawing/2014/main" id="{D4E39247-24E9-A1BB-57E4-AC6E41F02D76}"/>
              </a:ext>
            </a:extLst>
          </p:cNvPr>
          <p:cNvSpPr>
            <a:spLocks noChangeArrowheads="1"/>
          </p:cNvSpPr>
          <p:nvPr/>
        </p:nvSpPr>
        <p:spPr bwMode="auto">
          <a:xfrm>
            <a:off x="4286250" y="4869883"/>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3" name="Rectangle 42">
            <a:extLst>
              <a:ext uri="{FF2B5EF4-FFF2-40B4-BE49-F238E27FC236}">
                <a16:creationId xmlns:a16="http://schemas.microsoft.com/office/drawing/2014/main" id="{A613EADF-0445-F51A-4D13-C40829AAFEAC}"/>
              </a:ext>
            </a:extLst>
          </p:cNvPr>
          <p:cNvSpPr>
            <a:spLocks noChangeArrowheads="1"/>
          </p:cNvSpPr>
          <p:nvPr/>
        </p:nvSpPr>
        <p:spPr bwMode="auto">
          <a:xfrm>
            <a:off x="5040313" y="4869883"/>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44" name="Group 43">
            <a:extLst>
              <a:ext uri="{FF2B5EF4-FFF2-40B4-BE49-F238E27FC236}">
                <a16:creationId xmlns:a16="http://schemas.microsoft.com/office/drawing/2014/main" id="{9A1792DB-C784-6D1B-01A3-45E4A84E2251}"/>
              </a:ext>
            </a:extLst>
          </p:cNvPr>
          <p:cNvGrpSpPr/>
          <p:nvPr/>
        </p:nvGrpSpPr>
        <p:grpSpPr>
          <a:xfrm>
            <a:off x="5705475" y="4796858"/>
            <a:ext cx="431800" cy="657225"/>
            <a:chOff x="3594" y="2731"/>
            <a:chExt cx="272" cy="414"/>
          </a:xfrm>
        </p:grpSpPr>
        <p:grpSp>
          <p:nvGrpSpPr>
            <p:cNvPr id="45" name="Group 44">
              <a:extLst>
                <a:ext uri="{FF2B5EF4-FFF2-40B4-BE49-F238E27FC236}">
                  <a16:creationId xmlns:a16="http://schemas.microsoft.com/office/drawing/2014/main" id="{7BD03F91-8AB3-F8E5-557C-934247037EB5}"/>
                </a:ext>
              </a:extLst>
            </p:cNvPr>
            <p:cNvGrpSpPr/>
            <p:nvPr/>
          </p:nvGrpSpPr>
          <p:grpSpPr>
            <a:xfrm>
              <a:off x="3655" y="2731"/>
              <a:ext cx="211" cy="414"/>
              <a:chOff x="3655" y="2731"/>
              <a:chExt cx="211" cy="414"/>
            </a:xfrm>
          </p:grpSpPr>
          <p:sp>
            <p:nvSpPr>
              <p:cNvPr id="47" name="Line 45">
                <a:extLst>
                  <a:ext uri="{FF2B5EF4-FFF2-40B4-BE49-F238E27FC236}">
                    <a16:creationId xmlns:a16="http://schemas.microsoft.com/office/drawing/2014/main" id="{2FA7D895-5317-E029-2DE7-3885BCBDC5DF}"/>
                  </a:ext>
                </a:extLst>
              </p:cNvPr>
              <p:cNvSpPr>
                <a:spLocks noChangeShapeType="1"/>
              </p:cNvSpPr>
              <p:nvPr/>
            </p:nvSpPr>
            <p:spPr bwMode="auto">
              <a:xfrm flipH="1">
                <a:off x="3655" y="2731"/>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Line 46">
                <a:extLst>
                  <a:ext uri="{FF2B5EF4-FFF2-40B4-BE49-F238E27FC236}">
                    <a16:creationId xmlns:a16="http://schemas.microsoft.com/office/drawing/2014/main" id="{006D7176-D439-CA29-644F-875926553335}"/>
                  </a:ext>
                </a:extLst>
              </p:cNvPr>
              <p:cNvSpPr>
                <a:spLocks noChangeShapeType="1"/>
              </p:cNvSpPr>
              <p:nvPr/>
            </p:nvSpPr>
            <p:spPr bwMode="auto">
              <a:xfrm>
                <a:off x="3655" y="2731"/>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 name="Line 47">
                <a:extLst>
                  <a:ext uri="{FF2B5EF4-FFF2-40B4-BE49-F238E27FC236}">
                    <a16:creationId xmlns:a16="http://schemas.microsoft.com/office/drawing/2014/main" id="{8C64DE92-02B6-E3FD-9AEE-6F7F8DA0A780}"/>
                  </a:ext>
                </a:extLst>
              </p:cNvPr>
              <p:cNvSpPr>
                <a:spLocks noChangeShapeType="1"/>
              </p:cNvSpPr>
              <p:nvPr/>
            </p:nvSpPr>
            <p:spPr bwMode="auto">
              <a:xfrm>
                <a:off x="3655" y="2878"/>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 name="Line 48">
                <a:extLst>
                  <a:ext uri="{FF2B5EF4-FFF2-40B4-BE49-F238E27FC236}">
                    <a16:creationId xmlns:a16="http://schemas.microsoft.com/office/drawing/2014/main" id="{21A532B4-B255-FECB-1CEA-CF585033B4DA}"/>
                  </a:ext>
                </a:extLst>
              </p:cNvPr>
              <p:cNvSpPr>
                <a:spLocks noChangeShapeType="1"/>
              </p:cNvSpPr>
              <p:nvPr/>
            </p:nvSpPr>
            <p:spPr bwMode="auto">
              <a:xfrm flipH="1">
                <a:off x="3655" y="2938"/>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 name="Line 49">
                <a:extLst>
                  <a:ext uri="{FF2B5EF4-FFF2-40B4-BE49-F238E27FC236}">
                    <a16:creationId xmlns:a16="http://schemas.microsoft.com/office/drawing/2014/main" id="{4772A2FF-1B8A-3D94-98AA-CEEF037C5CA1}"/>
                  </a:ext>
                </a:extLst>
              </p:cNvPr>
              <p:cNvSpPr>
                <a:spLocks noChangeShapeType="1"/>
              </p:cNvSpPr>
              <p:nvPr/>
            </p:nvSpPr>
            <p:spPr bwMode="auto">
              <a:xfrm flipH="1">
                <a:off x="3655" y="2997"/>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2" name="Line 50">
                <a:extLst>
                  <a:ext uri="{FF2B5EF4-FFF2-40B4-BE49-F238E27FC236}">
                    <a16:creationId xmlns:a16="http://schemas.microsoft.com/office/drawing/2014/main" id="{38EFAB2B-CE8E-CA8C-DAF2-264A27ED8EE0}"/>
                  </a:ext>
                </a:extLst>
              </p:cNvPr>
              <p:cNvSpPr>
                <a:spLocks noChangeShapeType="1"/>
              </p:cNvSpPr>
              <p:nvPr/>
            </p:nvSpPr>
            <p:spPr bwMode="auto">
              <a:xfrm flipV="1">
                <a:off x="3655" y="2997"/>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3" name="Line 51">
                <a:extLst>
                  <a:ext uri="{FF2B5EF4-FFF2-40B4-BE49-F238E27FC236}">
                    <a16:creationId xmlns:a16="http://schemas.microsoft.com/office/drawing/2014/main" id="{36ADF2F0-818A-9B87-06F5-7ED2683D0CB0}"/>
                  </a:ext>
                </a:extLst>
              </p:cNvPr>
              <p:cNvSpPr>
                <a:spLocks noChangeShapeType="1"/>
              </p:cNvSpPr>
              <p:nvPr/>
            </p:nvSpPr>
            <p:spPr bwMode="auto">
              <a:xfrm flipH="1">
                <a:off x="3866" y="2878"/>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46" name="Rectangle 52">
              <a:extLst>
                <a:ext uri="{FF2B5EF4-FFF2-40B4-BE49-F238E27FC236}">
                  <a16:creationId xmlns:a16="http://schemas.microsoft.com/office/drawing/2014/main" id="{D45AA91E-2A1D-054B-E41D-512791D1CE38}"/>
                </a:ext>
              </a:extLst>
            </p:cNvPr>
            <p:cNvSpPr>
              <a:spLocks noChangeArrowheads="1"/>
            </p:cNvSpPr>
            <p:nvPr/>
          </p:nvSpPr>
          <p:spPr bwMode="auto">
            <a:xfrm rot="5400000">
              <a:off x="3590" y="2809"/>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54" name="Rectangle 53">
            <a:extLst>
              <a:ext uri="{FF2B5EF4-FFF2-40B4-BE49-F238E27FC236}">
                <a16:creationId xmlns:a16="http://schemas.microsoft.com/office/drawing/2014/main" id="{81D00EE0-C80B-AF0E-9C5E-4160EDEDCB07}"/>
              </a:ext>
            </a:extLst>
          </p:cNvPr>
          <p:cNvSpPr>
            <a:spLocks noChangeArrowheads="1"/>
          </p:cNvSpPr>
          <p:nvPr/>
        </p:nvSpPr>
        <p:spPr bwMode="auto">
          <a:xfrm>
            <a:off x="6496050" y="4869883"/>
            <a:ext cx="395288"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55" name="Line 54">
            <a:extLst>
              <a:ext uri="{FF2B5EF4-FFF2-40B4-BE49-F238E27FC236}">
                <a16:creationId xmlns:a16="http://schemas.microsoft.com/office/drawing/2014/main" id="{FD25EFC0-176A-6175-C075-D70A4EC6340B}"/>
              </a:ext>
            </a:extLst>
          </p:cNvPr>
          <p:cNvSpPr>
            <a:spLocks noChangeShapeType="1"/>
          </p:cNvSpPr>
          <p:nvPr/>
        </p:nvSpPr>
        <p:spPr bwMode="auto">
          <a:xfrm>
            <a:off x="4686300" y="5125470"/>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6" name="Line 55">
            <a:extLst>
              <a:ext uri="{FF2B5EF4-FFF2-40B4-BE49-F238E27FC236}">
                <a16:creationId xmlns:a16="http://schemas.microsoft.com/office/drawing/2014/main" id="{94B477E0-07CD-72C0-C80C-6C65C5195213}"/>
              </a:ext>
            </a:extLst>
          </p:cNvPr>
          <p:cNvSpPr>
            <a:spLocks noChangeShapeType="1"/>
          </p:cNvSpPr>
          <p:nvPr/>
        </p:nvSpPr>
        <p:spPr bwMode="auto">
          <a:xfrm>
            <a:off x="5440363" y="4928620"/>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7" name="Line 56">
            <a:extLst>
              <a:ext uri="{FF2B5EF4-FFF2-40B4-BE49-F238E27FC236}">
                <a16:creationId xmlns:a16="http://schemas.microsoft.com/office/drawing/2014/main" id="{59EFE701-5B53-F9F0-075E-FD979E1B3B83}"/>
              </a:ext>
            </a:extLst>
          </p:cNvPr>
          <p:cNvSpPr>
            <a:spLocks noChangeShapeType="1"/>
          </p:cNvSpPr>
          <p:nvPr/>
        </p:nvSpPr>
        <p:spPr bwMode="auto">
          <a:xfrm>
            <a:off x="5440363" y="5255645"/>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8" name="Line 57">
            <a:extLst>
              <a:ext uri="{FF2B5EF4-FFF2-40B4-BE49-F238E27FC236}">
                <a16:creationId xmlns:a16="http://schemas.microsoft.com/office/drawing/2014/main" id="{DD20EC23-8EFF-07AF-8DE2-735F9AACB5AD}"/>
              </a:ext>
            </a:extLst>
          </p:cNvPr>
          <p:cNvSpPr>
            <a:spLocks noChangeShapeType="1"/>
          </p:cNvSpPr>
          <p:nvPr/>
        </p:nvSpPr>
        <p:spPr bwMode="auto">
          <a:xfrm>
            <a:off x="6138863" y="5130233"/>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9" name="Line 58">
            <a:extLst>
              <a:ext uri="{FF2B5EF4-FFF2-40B4-BE49-F238E27FC236}">
                <a16:creationId xmlns:a16="http://schemas.microsoft.com/office/drawing/2014/main" id="{29C5EF54-5D99-E340-DB02-EA5CAF2B7D18}"/>
              </a:ext>
            </a:extLst>
          </p:cNvPr>
          <p:cNvSpPr>
            <a:spLocks noChangeShapeType="1"/>
          </p:cNvSpPr>
          <p:nvPr/>
        </p:nvSpPr>
        <p:spPr bwMode="auto">
          <a:xfrm>
            <a:off x="6897688" y="5125470"/>
            <a:ext cx="40481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0" name="Rectangle 59">
            <a:extLst>
              <a:ext uri="{FF2B5EF4-FFF2-40B4-BE49-F238E27FC236}">
                <a16:creationId xmlns:a16="http://schemas.microsoft.com/office/drawing/2014/main" id="{1A371044-1712-D782-262C-F8ED723FCEC3}"/>
              </a:ext>
            </a:extLst>
          </p:cNvPr>
          <p:cNvSpPr>
            <a:spLocks noChangeArrowheads="1"/>
          </p:cNvSpPr>
          <p:nvPr/>
        </p:nvSpPr>
        <p:spPr bwMode="auto">
          <a:xfrm>
            <a:off x="3529013" y="4211070"/>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61" name="Rectangle 60">
            <a:extLst>
              <a:ext uri="{FF2B5EF4-FFF2-40B4-BE49-F238E27FC236}">
                <a16:creationId xmlns:a16="http://schemas.microsoft.com/office/drawing/2014/main" id="{A858E6FE-1BBF-4F14-0324-72EF6CC3FFC4}"/>
              </a:ext>
            </a:extLst>
          </p:cNvPr>
          <p:cNvSpPr>
            <a:spLocks noChangeArrowheads="1"/>
          </p:cNvSpPr>
          <p:nvPr/>
        </p:nvSpPr>
        <p:spPr bwMode="auto">
          <a:xfrm>
            <a:off x="4286250" y="4211070"/>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62" name="Group 61">
            <a:extLst>
              <a:ext uri="{FF2B5EF4-FFF2-40B4-BE49-F238E27FC236}">
                <a16:creationId xmlns:a16="http://schemas.microsoft.com/office/drawing/2014/main" id="{5CC3A790-92EA-63C1-8868-FDFA4B236C67}"/>
              </a:ext>
            </a:extLst>
          </p:cNvPr>
          <p:cNvGrpSpPr/>
          <p:nvPr/>
        </p:nvGrpSpPr>
        <p:grpSpPr>
          <a:xfrm>
            <a:off x="4951413" y="4139633"/>
            <a:ext cx="431800" cy="657225"/>
            <a:chOff x="3119" y="2317"/>
            <a:chExt cx="272" cy="414"/>
          </a:xfrm>
        </p:grpSpPr>
        <p:grpSp>
          <p:nvGrpSpPr>
            <p:cNvPr id="63" name="Group 62">
              <a:extLst>
                <a:ext uri="{FF2B5EF4-FFF2-40B4-BE49-F238E27FC236}">
                  <a16:creationId xmlns:a16="http://schemas.microsoft.com/office/drawing/2014/main" id="{A468D1C3-16B3-A231-D5AD-CB98EA1A30F5}"/>
                </a:ext>
              </a:extLst>
            </p:cNvPr>
            <p:cNvGrpSpPr/>
            <p:nvPr/>
          </p:nvGrpSpPr>
          <p:grpSpPr>
            <a:xfrm>
              <a:off x="3180" y="2317"/>
              <a:ext cx="211" cy="414"/>
              <a:chOff x="3180" y="2317"/>
              <a:chExt cx="211" cy="414"/>
            </a:xfrm>
          </p:grpSpPr>
          <p:sp>
            <p:nvSpPr>
              <p:cNvPr id="65" name="Line 63">
                <a:extLst>
                  <a:ext uri="{FF2B5EF4-FFF2-40B4-BE49-F238E27FC236}">
                    <a16:creationId xmlns:a16="http://schemas.microsoft.com/office/drawing/2014/main" id="{8E6DAB5D-FF99-5234-6423-4C0CEEA97767}"/>
                  </a:ext>
                </a:extLst>
              </p:cNvPr>
              <p:cNvSpPr>
                <a:spLocks noChangeShapeType="1"/>
              </p:cNvSpPr>
              <p:nvPr/>
            </p:nvSpPr>
            <p:spPr bwMode="auto">
              <a:xfrm flipH="1">
                <a:off x="3180" y="2317"/>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6" name="Line 64">
                <a:extLst>
                  <a:ext uri="{FF2B5EF4-FFF2-40B4-BE49-F238E27FC236}">
                    <a16:creationId xmlns:a16="http://schemas.microsoft.com/office/drawing/2014/main" id="{96A28675-E52F-A487-711C-17F465E3D2D2}"/>
                  </a:ext>
                </a:extLst>
              </p:cNvPr>
              <p:cNvSpPr>
                <a:spLocks noChangeShapeType="1"/>
              </p:cNvSpPr>
              <p:nvPr/>
            </p:nvSpPr>
            <p:spPr bwMode="auto">
              <a:xfrm>
                <a:off x="3180" y="2317"/>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7" name="Line 65">
                <a:extLst>
                  <a:ext uri="{FF2B5EF4-FFF2-40B4-BE49-F238E27FC236}">
                    <a16:creationId xmlns:a16="http://schemas.microsoft.com/office/drawing/2014/main" id="{AB92A723-8B4E-1229-5860-9C3BC973CF09}"/>
                  </a:ext>
                </a:extLst>
              </p:cNvPr>
              <p:cNvSpPr>
                <a:spLocks noChangeShapeType="1"/>
              </p:cNvSpPr>
              <p:nvPr/>
            </p:nvSpPr>
            <p:spPr bwMode="auto">
              <a:xfrm>
                <a:off x="3180" y="2465"/>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8" name="Line 66">
                <a:extLst>
                  <a:ext uri="{FF2B5EF4-FFF2-40B4-BE49-F238E27FC236}">
                    <a16:creationId xmlns:a16="http://schemas.microsoft.com/office/drawing/2014/main" id="{253F085B-1D28-2358-27FF-52428C0A7856}"/>
                  </a:ext>
                </a:extLst>
              </p:cNvPr>
              <p:cNvSpPr>
                <a:spLocks noChangeShapeType="1"/>
              </p:cNvSpPr>
              <p:nvPr/>
            </p:nvSpPr>
            <p:spPr bwMode="auto">
              <a:xfrm flipH="1">
                <a:off x="3180" y="2525"/>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9" name="Line 67">
                <a:extLst>
                  <a:ext uri="{FF2B5EF4-FFF2-40B4-BE49-F238E27FC236}">
                    <a16:creationId xmlns:a16="http://schemas.microsoft.com/office/drawing/2014/main" id="{FE5C379A-A670-20FA-033E-814FD84D644C}"/>
                  </a:ext>
                </a:extLst>
              </p:cNvPr>
              <p:cNvSpPr>
                <a:spLocks noChangeShapeType="1"/>
              </p:cNvSpPr>
              <p:nvPr/>
            </p:nvSpPr>
            <p:spPr bwMode="auto">
              <a:xfrm flipH="1">
                <a:off x="3180" y="2584"/>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0" name="Line 68">
                <a:extLst>
                  <a:ext uri="{FF2B5EF4-FFF2-40B4-BE49-F238E27FC236}">
                    <a16:creationId xmlns:a16="http://schemas.microsoft.com/office/drawing/2014/main" id="{3B960D1B-080A-7C71-61F1-21F381781598}"/>
                  </a:ext>
                </a:extLst>
              </p:cNvPr>
              <p:cNvSpPr>
                <a:spLocks noChangeShapeType="1"/>
              </p:cNvSpPr>
              <p:nvPr/>
            </p:nvSpPr>
            <p:spPr bwMode="auto">
              <a:xfrm flipV="1">
                <a:off x="3180" y="2584"/>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1" name="Line 69">
                <a:extLst>
                  <a:ext uri="{FF2B5EF4-FFF2-40B4-BE49-F238E27FC236}">
                    <a16:creationId xmlns:a16="http://schemas.microsoft.com/office/drawing/2014/main" id="{03864595-A415-2526-93F2-9D3D54D417DD}"/>
                  </a:ext>
                </a:extLst>
              </p:cNvPr>
              <p:cNvSpPr>
                <a:spLocks noChangeShapeType="1"/>
              </p:cNvSpPr>
              <p:nvPr/>
            </p:nvSpPr>
            <p:spPr bwMode="auto">
              <a:xfrm flipH="1">
                <a:off x="3391" y="2465"/>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64" name="Rectangle 70">
              <a:extLst>
                <a:ext uri="{FF2B5EF4-FFF2-40B4-BE49-F238E27FC236}">
                  <a16:creationId xmlns:a16="http://schemas.microsoft.com/office/drawing/2014/main" id="{5FBD470A-A9A3-5276-189E-345478494863}"/>
                </a:ext>
              </a:extLst>
            </p:cNvPr>
            <p:cNvSpPr>
              <a:spLocks noChangeArrowheads="1"/>
            </p:cNvSpPr>
            <p:nvPr/>
          </p:nvSpPr>
          <p:spPr bwMode="auto">
            <a:xfrm rot="5400000">
              <a:off x="3115" y="2394"/>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72" name="Rectangle 71">
            <a:extLst>
              <a:ext uri="{FF2B5EF4-FFF2-40B4-BE49-F238E27FC236}">
                <a16:creationId xmlns:a16="http://schemas.microsoft.com/office/drawing/2014/main" id="{905568F5-498C-C26F-C7C7-17E872F835AB}"/>
              </a:ext>
            </a:extLst>
          </p:cNvPr>
          <p:cNvSpPr>
            <a:spLocks noChangeArrowheads="1"/>
          </p:cNvSpPr>
          <p:nvPr/>
        </p:nvSpPr>
        <p:spPr bwMode="auto">
          <a:xfrm>
            <a:off x="5737225" y="4211070"/>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73" name="Rectangle 72">
            <a:extLst>
              <a:ext uri="{FF2B5EF4-FFF2-40B4-BE49-F238E27FC236}">
                <a16:creationId xmlns:a16="http://schemas.microsoft.com/office/drawing/2014/main" id="{0481CF40-4306-51E8-FA31-C0F1F7434EE6}"/>
              </a:ext>
            </a:extLst>
          </p:cNvPr>
          <p:cNvSpPr>
            <a:spLocks noChangeArrowheads="1"/>
          </p:cNvSpPr>
          <p:nvPr/>
        </p:nvSpPr>
        <p:spPr bwMode="auto">
          <a:xfrm>
            <a:off x="6553200" y="4211070"/>
            <a:ext cx="392113"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74" name="Line 73">
            <a:extLst>
              <a:ext uri="{FF2B5EF4-FFF2-40B4-BE49-F238E27FC236}">
                <a16:creationId xmlns:a16="http://schemas.microsoft.com/office/drawing/2014/main" id="{16A530C9-CFA4-A17A-87C1-1282C124F0E8}"/>
              </a:ext>
            </a:extLst>
          </p:cNvPr>
          <p:cNvSpPr>
            <a:spLocks noChangeShapeType="1"/>
          </p:cNvSpPr>
          <p:nvPr/>
        </p:nvSpPr>
        <p:spPr bwMode="auto">
          <a:xfrm>
            <a:off x="3929063" y="4469833"/>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5" name="Line 74">
            <a:extLst>
              <a:ext uri="{FF2B5EF4-FFF2-40B4-BE49-F238E27FC236}">
                <a16:creationId xmlns:a16="http://schemas.microsoft.com/office/drawing/2014/main" id="{E33FB934-818F-94E9-A150-31439F09DC72}"/>
              </a:ext>
            </a:extLst>
          </p:cNvPr>
          <p:cNvSpPr>
            <a:spLocks noChangeShapeType="1"/>
          </p:cNvSpPr>
          <p:nvPr/>
        </p:nvSpPr>
        <p:spPr bwMode="auto">
          <a:xfrm>
            <a:off x="4686300" y="4271395"/>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6" name="Line 75">
            <a:extLst>
              <a:ext uri="{FF2B5EF4-FFF2-40B4-BE49-F238E27FC236}">
                <a16:creationId xmlns:a16="http://schemas.microsoft.com/office/drawing/2014/main" id="{9989F038-ED78-E34B-33CF-D505B29D59E4}"/>
              </a:ext>
            </a:extLst>
          </p:cNvPr>
          <p:cNvSpPr>
            <a:spLocks noChangeShapeType="1"/>
          </p:cNvSpPr>
          <p:nvPr/>
        </p:nvSpPr>
        <p:spPr bwMode="auto">
          <a:xfrm>
            <a:off x="4686300" y="4600008"/>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7" name="Line 76">
            <a:extLst>
              <a:ext uri="{FF2B5EF4-FFF2-40B4-BE49-F238E27FC236}">
                <a16:creationId xmlns:a16="http://schemas.microsoft.com/office/drawing/2014/main" id="{866A116F-60C7-4145-CCCF-C69535070B2D}"/>
              </a:ext>
            </a:extLst>
          </p:cNvPr>
          <p:cNvSpPr>
            <a:spLocks noChangeShapeType="1"/>
          </p:cNvSpPr>
          <p:nvPr/>
        </p:nvSpPr>
        <p:spPr bwMode="auto">
          <a:xfrm>
            <a:off x="5383213" y="4471420"/>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8" name="Line 77">
            <a:extLst>
              <a:ext uri="{FF2B5EF4-FFF2-40B4-BE49-F238E27FC236}">
                <a16:creationId xmlns:a16="http://schemas.microsoft.com/office/drawing/2014/main" id="{0E2D437D-89CE-7BA4-9F80-CDD70D077A45}"/>
              </a:ext>
            </a:extLst>
          </p:cNvPr>
          <p:cNvSpPr>
            <a:spLocks noChangeShapeType="1"/>
          </p:cNvSpPr>
          <p:nvPr/>
        </p:nvSpPr>
        <p:spPr bwMode="auto">
          <a:xfrm>
            <a:off x="6140450" y="4469833"/>
            <a:ext cx="406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79" name="Group 78">
            <a:extLst>
              <a:ext uri="{FF2B5EF4-FFF2-40B4-BE49-F238E27FC236}">
                <a16:creationId xmlns:a16="http://schemas.microsoft.com/office/drawing/2014/main" id="{959F6B3E-306A-D526-908B-06C9FA4A496C}"/>
              </a:ext>
            </a:extLst>
          </p:cNvPr>
          <p:cNvGrpSpPr/>
          <p:nvPr/>
        </p:nvGrpSpPr>
        <p:grpSpPr>
          <a:xfrm>
            <a:off x="1941513" y="2826770"/>
            <a:ext cx="3416300" cy="655638"/>
            <a:chOff x="1223" y="1490"/>
            <a:chExt cx="2152" cy="413"/>
          </a:xfrm>
        </p:grpSpPr>
        <p:sp>
          <p:nvSpPr>
            <p:cNvPr id="80" name="Rectangle 79">
              <a:extLst>
                <a:ext uri="{FF2B5EF4-FFF2-40B4-BE49-F238E27FC236}">
                  <a16:creationId xmlns:a16="http://schemas.microsoft.com/office/drawing/2014/main" id="{4623B2F8-C9BB-3949-319E-CDF04DDCC1AB}"/>
                </a:ext>
              </a:extLst>
            </p:cNvPr>
            <p:cNvSpPr>
              <a:spLocks noChangeArrowheads="1"/>
            </p:cNvSpPr>
            <p:nvPr/>
          </p:nvSpPr>
          <p:spPr bwMode="auto">
            <a:xfrm>
              <a:off x="1223" y="1535"/>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81" name="Rectangle 80">
              <a:extLst>
                <a:ext uri="{FF2B5EF4-FFF2-40B4-BE49-F238E27FC236}">
                  <a16:creationId xmlns:a16="http://schemas.microsoft.com/office/drawing/2014/main" id="{D78DEB2E-E4A6-F0D0-C851-35008CA335E8}"/>
                </a:ext>
              </a:extLst>
            </p:cNvPr>
            <p:cNvSpPr>
              <a:spLocks noChangeArrowheads="1"/>
            </p:cNvSpPr>
            <p:nvPr/>
          </p:nvSpPr>
          <p:spPr bwMode="auto">
            <a:xfrm>
              <a:off x="1698" y="1535"/>
              <a:ext cx="250"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82" name="Group 81">
              <a:extLst>
                <a:ext uri="{FF2B5EF4-FFF2-40B4-BE49-F238E27FC236}">
                  <a16:creationId xmlns:a16="http://schemas.microsoft.com/office/drawing/2014/main" id="{8456FC0E-BCEC-66C1-7D24-2433FE3D14F2}"/>
                </a:ext>
              </a:extLst>
            </p:cNvPr>
            <p:cNvGrpSpPr/>
            <p:nvPr/>
          </p:nvGrpSpPr>
          <p:grpSpPr>
            <a:xfrm>
              <a:off x="2119" y="1490"/>
              <a:ext cx="269" cy="413"/>
              <a:chOff x="2119" y="1490"/>
              <a:chExt cx="269" cy="413"/>
            </a:xfrm>
          </p:grpSpPr>
          <p:grpSp>
            <p:nvGrpSpPr>
              <p:cNvPr id="90" name="Group 82">
                <a:extLst>
                  <a:ext uri="{FF2B5EF4-FFF2-40B4-BE49-F238E27FC236}">
                    <a16:creationId xmlns:a16="http://schemas.microsoft.com/office/drawing/2014/main" id="{8041EC70-EF2E-E297-A064-890A598FDAF2}"/>
                  </a:ext>
                </a:extLst>
              </p:cNvPr>
              <p:cNvGrpSpPr/>
              <p:nvPr/>
            </p:nvGrpSpPr>
            <p:grpSpPr>
              <a:xfrm>
                <a:off x="2179" y="1490"/>
                <a:ext cx="209" cy="413"/>
                <a:chOff x="2179" y="1490"/>
                <a:chExt cx="209" cy="413"/>
              </a:xfrm>
            </p:grpSpPr>
            <p:sp>
              <p:nvSpPr>
                <p:cNvPr id="92" name="Line 83">
                  <a:extLst>
                    <a:ext uri="{FF2B5EF4-FFF2-40B4-BE49-F238E27FC236}">
                      <a16:creationId xmlns:a16="http://schemas.microsoft.com/office/drawing/2014/main" id="{6269310A-F268-AB24-5D77-EA99890F7023}"/>
                    </a:ext>
                  </a:extLst>
                </p:cNvPr>
                <p:cNvSpPr>
                  <a:spLocks noChangeShapeType="1"/>
                </p:cNvSpPr>
                <p:nvPr/>
              </p:nvSpPr>
              <p:spPr bwMode="auto">
                <a:xfrm flipH="1">
                  <a:off x="2179" y="1490"/>
                  <a:ext cx="0"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3" name="Line 84">
                  <a:extLst>
                    <a:ext uri="{FF2B5EF4-FFF2-40B4-BE49-F238E27FC236}">
                      <a16:creationId xmlns:a16="http://schemas.microsoft.com/office/drawing/2014/main" id="{0108759E-85BE-E359-6E26-0F5B24F3ED88}"/>
                    </a:ext>
                  </a:extLst>
                </p:cNvPr>
                <p:cNvSpPr>
                  <a:spLocks noChangeShapeType="1"/>
                </p:cNvSpPr>
                <p:nvPr/>
              </p:nvSpPr>
              <p:spPr bwMode="auto">
                <a:xfrm>
                  <a:off x="2179" y="1490"/>
                  <a:ext cx="209"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4" name="Line 85">
                  <a:extLst>
                    <a:ext uri="{FF2B5EF4-FFF2-40B4-BE49-F238E27FC236}">
                      <a16:creationId xmlns:a16="http://schemas.microsoft.com/office/drawing/2014/main" id="{2C11C7F1-C861-E3E0-53CA-7E0603364CC7}"/>
                    </a:ext>
                  </a:extLst>
                </p:cNvPr>
                <p:cNvSpPr>
                  <a:spLocks noChangeShapeType="1"/>
                </p:cNvSpPr>
                <p:nvPr/>
              </p:nvSpPr>
              <p:spPr bwMode="auto">
                <a:xfrm>
                  <a:off x="2179" y="1636"/>
                  <a:ext cx="86" cy="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5" name="Line 86">
                  <a:extLst>
                    <a:ext uri="{FF2B5EF4-FFF2-40B4-BE49-F238E27FC236}">
                      <a16:creationId xmlns:a16="http://schemas.microsoft.com/office/drawing/2014/main" id="{43DF974A-9D8D-BCAF-E66E-622E19792FAA}"/>
                    </a:ext>
                  </a:extLst>
                </p:cNvPr>
                <p:cNvSpPr>
                  <a:spLocks noChangeShapeType="1"/>
                </p:cNvSpPr>
                <p:nvPr/>
              </p:nvSpPr>
              <p:spPr bwMode="auto">
                <a:xfrm flipH="1">
                  <a:off x="2179" y="1697"/>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6" name="Line 87">
                  <a:extLst>
                    <a:ext uri="{FF2B5EF4-FFF2-40B4-BE49-F238E27FC236}">
                      <a16:creationId xmlns:a16="http://schemas.microsoft.com/office/drawing/2014/main" id="{C1625226-B721-64A1-3BC8-13BE0E799AC6}"/>
                    </a:ext>
                  </a:extLst>
                </p:cNvPr>
                <p:cNvSpPr>
                  <a:spLocks noChangeShapeType="1"/>
                </p:cNvSpPr>
                <p:nvPr/>
              </p:nvSpPr>
              <p:spPr bwMode="auto">
                <a:xfrm flipH="1">
                  <a:off x="2179" y="1756"/>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7" name="Line 88">
                  <a:extLst>
                    <a:ext uri="{FF2B5EF4-FFF2-40B4-BE49-F238E27FC236}">
                      <a16:creationId xmlns:a16="http://schemas.microsoft.com/office/drawing/2014/main" id="{3E5F9631-5159-9E1E-2393-13D8B68046C2}"/>
                    </a:ext>
                  </a:extLst>
                </p:cNvPr>
                <p:cNvSpPr>
                  <a:spLocks noChangeShapeType="1"/>
                </p:cNvSpPr>
                <p:nvPr/>
              </p:nvSpPr>
              <p:spPr bwMode="auto">
                <a:xfrm flipV="1">
                  <a:off x="2179" y="1756"/>
                  <a:ext cx="209"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8" name="Line 89">
                  <a:extLst>
                    <a:ext uri="{FF2B5EF4-FFF2-40B4-BE49-F238E27FC236}">
                      <a16:creationId xmlns:a16="http://schemas.microsoft.com/office/drawing/2014/main" id="{9D4EB6BE-ADD7-486D-7FA5-C127CF791FFA}"/>
                    </a:ext>
                  </a:extLst>
                </p:cNvPr>
                <p:cNvSpPr>
                  <a:spLocks noChangeShapeType="1"/>
                </p:cNvSpPr>
                <p:nvPr/>
              </p:nvSpPr>
              <p:spPr bwMode="auto">
                <a:xfrm flipH="1">
                  <a:off x="2388" y="1636"/>
                  <a:ext cx="0" cy="12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1" name="Rectangle 90">
                <a:extLst>
                  <a:ext uri="{FF2B5EF4-FFF2-40B4-BE49-F238E27FC236}">
                    <a16:creationId xmlns:a16="http://schemas.microsoft.com/office/drawing/2014/main" id="{0257C151-E6F8-89B0-FC23-6BFDEE9E94A5}"/>
                  </a:ext>
                </a:extLst>
              </p:cNvPr>
              <p:cNvSpPr>
                <a:spLocks noChangeArrowheads="1"/>
              </p:cNvSpPr>
              <p:nvPr/>
            </p:nvSpPr>
            <p:spPr bwMode="auto">
              <a:xfrm rot="5400000">
                <a:off x="2115" y="1567"/>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83" name="Rectangle 91">
              <a:extLst>
                <a:ext uri="{FF2B5EF4-FFF2-40B4-BE49-F238E27FC236}">
                  <a16:creationId xmlns:a16="http://schemas.microsoft.com/office/drawing/2014/main" id="{40F636FF-2F11-FC1C-0403-8E8E7222C8A8}"/>
                </a:ext>
              </a:extLst>
            </p:cNvPr>
            <p:cNvSpPr>
              <a:spLocks noChangeArrowheads="1"/>
            </p:cNvSpPr>
            <p:nvPr/>
          </p:nvSpPr>
          <p:spPr bwMode="auto">
            <a:xfrm>
              <a:off x="2614" y="1535"/>
              <a:ext cx="249"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84" name="Rectangle 92">
              <a:extLst>
                <a:ext uri="{FF2B5EF4-FFF2-40B4-BE49-F238E27FC236}">
                  <a16:creationId xmlns:a16="http://schemas.microsoft.com/office/drawing/2014/main" id="{669F4998-6446-C6C2-C564-1775267BA2DE}"/>
                </a:ext>
              </a:extLst>
            </p:cNvPr>
            <p:cNvSpPr>
              <a:spLocks noChangeArrowheads="1"/>
            </p:cNvSpPr>
            <p:nvPr/>
          </p:nvSpPr>
          <p:spPr bwMode="auto">
            <a:xfrm>
              <a:off x="3127" y="1535"/>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85" name="Line 93">
              <a:extLst>
                <a:ext uri="{FF2B5EF4-FFF2-40B4-BE49-F238E27FC236}">
                  <a16:creationId xmlns:a16="http://schemas.microsoft.com/office/drawing/2014/main" id="{890F4CB0-8018-B7EF-E38A-6E8054C01C8E}"/>
                </a:ext>
              </a:extLst>
            </p:cNvPr>
            <p:cNvSpPr>
              <a:spLocks noChangeShapeType="1"/>
            </p:cNvSpPr>
            <p:nvPr/>
          </p:nvSpPr>
          <p:spPr bwMode="auto">
            <a:xfrm>
              <a:off x="1475" y="1697"/>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6" name="Line 94">
              <a:extLst>
                <a:ext uri="{FF2B5EF4-FFF2-40B4-BE49-F238E27FC236}">
                  <a16:creationId xmlns:a16="http://schemas.microsoft.com/office/drawing/2014/main" id="{B7E4F04F-F882-C82D-AB92-6CAE7797523F}"/>
                </a:ext>
              </a:extLst>
            </p:cNvPr>
            <p:cNvSpPr>
              <a:spLocks noChangeShapeType="1"/>
            </p:cNvSpPr>
            <p:nvPr/>
          </p:nvSpPr>
          <p:spPr bwMode="auto">
            <a:xfrm>
              <a:off x="1952" y="1573"/>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7" name="Line 95">
              <a:extLst>
                <a:ext uri="{FF2B5EF4-FFF2-40B4-BE49-F238E27FC236}">
                  <a16:creationId xmlns:a16="http://schemas.microsoft.com/office/drawing/2014/main" id="{D72B385B-0D83-25F1-C970-29FF7FB21D0F}"/>
                </a:ext>
              </a:extLst>
            </p:cNvPr>
            <p:cNvSpPr>
              <a:spLocks noChangeShapeType="1"/>
            </p:cNvSpPr>
            <p:nvPr/>
          </p:nvSpPr>
          <p:spPr bwMode="auto">
            <a:xfrm>
              <a:off x="1952" y="1780"/>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8" name="Line 96">
              <a:extLst>
                <a:ext uri="{FF2B5EF4-FFF2-40B4-BE49-F238E27FC236}">
                  <a16:creationId xmlns:a16="http://schemas.microsoft.com/office/drawing/2014/main" id="{37309246-85DB-88F6-AE7E-91C82391D33E}"/>
                </a:ext>
              </a:extLst>
            </p:cNvPr>
            <p:cNvSpPr>
              <a:spLocks noChangeShapeType="1"/>
            </p:cNvSpPr>
            <p:nvPr/>
          </p:nvSpPr>
          <p:spPr bwMode="auto">
            <a:xfrm>
              <a:off x="2391" y="1699"/>
              <a:ext cx="22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9" name="Line 97">
              <a:extLst>
                <a:ext uri="{FF2B5EF4-FFF2-40B4-BE49-F238E27FC236}">
                  <a16:creationId xmlns:a16="http://schemas.microsoft.com/office/drawing/2014/main" id="{A6ED5D5D-4967-0BC9-32C6-3A1DFFA4A1CC}"/>
                </a:ext>
              </a:extLst>
            </p:cNvPr>
            <p:cNvSpPr>
              <a:spLocks noChangeShapeType="1"/>
            </p:cNvSpPr>
            <p:nvPr/>
          </p:nvSpPr>
          <p:spPr bwMode="auto">
            <a:xfrm>
              <a:off x="2867" y="1697"/>
              <a:ext cx="25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9" name="Rectangle 98">
            <a:extLst>
              <a:ext uri="{FF2B5EF4-FFF2-40B4-BE49-F238E27FC236}">
                <a16:creationId xmlns:a16="http://schemas.microsoft.com/office/drawing/2014/main" id="{20651887-7AFA-CDAA-F970-DB3F0D30B495}"/>
              </a:ext>
            </a:extLst>
          </p:cNvPr>
          <p:cNvSpPr>
            <a:spLocks noChangeArrowheads="1"/>
          </p:cNvSpPr>
          <p:nvPr/>
        </p:nvSpPr>
        <p:spPr bwMode="auto">
          <a:xfrm>
            <a:off x="1958975"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CC1</a:t>
            </a:r>
          </a:p>
        </p:txBody>
      </p:sp>
      <p:sp>
        <p:nvSpPr>
          <p:cNvPr id="100" name="Rectangle 99">
            <a:extLst>
              <a:ext uri="{FF2B5EF4-FFF2-40B4-BE49-F238E27FC236}">
                <a16:creationId xmlns:a16="http://schemas.microsoft.com/office/drawing/2014/main" id="{5ABDA38C-D6CC-E3AE-B0A0-5621EE915070}"/>
              </a:ext>
            </a:extLst>
          </p:cNvPr>
          <p:cNvSpPr>
            <a:spLocks noChangeArrowheads="1"/>
          </p:cNvSpPr>
          <p:nvPr/>
        </p:nvSpPr>
        <p:spPr bwMode="auto">
          <a:xfrm>
            <a:off x="2659063"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CC2</a:t>
            </a:r>
          </a:p>
        </p:txBody>
      </p:sp>
      <p:sp>
        <p:nvSpPr>
          <p:cNvPr id="101" name="Rectangle 100">
            <a:extLst>
              <a:ext uri="{FF2B5EF4-FFF2-40B4-BE49-F238E27FC236}">
                <a16:creationId xmlns:a16="http://schemas.microsoft.com/office/drawing/2014/main" id="{6A1A12D3-C8AD-58C1-6720-4CFE4026A00B}"/>
              </a:ext>
            </a:extLst>
          </p:cNvPr>
          <p:cNvSpPr>
            <a:spLocks noChangeArrowheads="1"/>
          </p:cNvSpPr>
          <p:nvPr/>
        </p:nvSpPr>
        <p:spPr bwMode="auto">
          <a:xfrm>
            <a:off x="3471863"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CC3</a:t>
            </a:r>
          </a:p>
        </p:txBody>
      </p:sp>
      <p:sp>
        <p:nvSpPr>
          <p:cNvPr id="102" name="Rectangle 101">
            <a:extLst>
              <a:ext uri="{FF2B5EF4-FFF2-40B4-BE49-F238E27FC236}">
                <a16:creationId xmlns:a16="http://schemas.microsoft.com/office/drawing/2014/main" id="{F5C954F8-3AD4-D409-EF40-E231169E1F42}"/>
              </a:ext>
            </a:extLst>
          </p:cNvPr>
          <p:cNvSpPr>
            <a:spLocks noChangeArrowheads="1"/>
          </p:cNvSpPr>
          <p:nvPr/>
        </p:nvSpPr>
        <p:spPr bwMode="auto">
          <a:xfrm>
            <a:off x="4229100"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CC4</a:t>
            </a:r>
          </a:p>
        </p:txBody>
      </p:sp>
      <p:sp>
        <p:nvSpPr>
          <p:cNvPr id="103" name="Rectangle 102">
            <a:extLst>
              <a:ext uri="{FF2B5EF4-FFF2-40B4-BE49-F238E27FC236}">
                <a16:creationId xmlns:a16="http://schemas.microsoft.com/office/drawing/2014/main" id="{EB5E7DC4-8AAB-5DDE-6C46-03DF8CF5DEC9}"/>
              </a:ext>
            </a:extLst>
          </p:cNvPr>
          <p:cNvSpPr>
            <a:spLocks noChangeArrowheads="1"/>
          </p:cNvSpPr>
          <p:nvPr/>
        </p:nvSpPr>
        <p:spPr bwMode="auto">
          <a:xfrm>
            <a:off x="4927600"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CC5</a:t>
            </a:r>
          </a:p>
        </p:txBody>
      </p:sp>
      <p:sp>
        <p:nvSpPr>
          <p:cNvPr id="104" name="Rectangle 103">
            <a:extLst>
              <a:ext uri="{FF2B5EF4-FFF2-40B4-BE49-F238E27FC236}">
                <a16:creationId xmlns:a16="http://schemas.microsoft.com/office/drawing/2014/main" id="{0F6A79FB-8342-C545-F2D9-34FF76132738}"/>
              </a:ext>
            </a:extLst>
          </p:cNvPr>
          <p:cNvSpPr>
            <a:spLocks noChangeArrowheads="1"/>
          </p:cNvSpPr>
          <p:nvPr/>
        </p:nvSpPr>
        <p:spPr bwMode="auto">
          <a:xfrm>
            <a:off x="5740400"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CC6</a:t>
            </a:r>
          </a:p>
        </p:txBody>
      </p:sp>
      <p:sp>
        <p:nvSpPr>
          <p:cNvPr id="105" name="Rectangle 104">
            <a:extLst>
              <a:ext uri="{FF2B5EF4-FFF2-40B4-BE49-F238E27FC236}">
                <a16:creationId xmlns:a16="http://schemas.microsoft.com/office/drawing/2014/main" id="{778D72A1-A3FA-03C2-2733-F0676DA87817}"/>
              </a:ext>
            </a:extLst>
          </p:cNvPr>
          <p:cNvSpPr>
            <a:spLocks noChangeArrowheads="1"/>
          </p:cNvSpPr>
          <p:nvPr/>
        </p:nvSpPr>
        <p:spPr bwMode="auto">
          <a:xfrm>
            <a:off x="6496050"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CC7</a:t>
            </a:r>
          </a:p>
        </p:txBody>
      </p:sp>
      <p:sp>
        <p:nvSpPr>
          <p:cNvPr id="106" name="Rectangle 105">
            <a:extLst>
              <a:ext uri="{FF2B5EF4-FFF2-40B4-BE49-F238E27FC236}">
                <a16:creationId xmlns:a16="http://schemas.microsoft.com/office/drawing/2014/main" id="{45D37596-2145-F71C-3DA9-85D75E7CCBD6}"/>
              </a:ext>
            </a:extLst>
          </p:cNvPr>
          <p:cNvSpPr>
            <a:spLocks noChangeArrowheads="1"/>
          </p:cNvSpPr>
          <p:nvPr/>
        </p:nvSpPr>
        <p:spPr bwMode="auto">
          <a:xfrm>
            <a:off x="7194550" y="2510858"/>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CC8</a:t>
            </a:r>
          </a:p>
        </p:txBody>
      </p:sp>
      <p:sp>
        <p:nvSpPr>
          <p:cNvPr id="107" name="Line 106">
            <a:extLst>
              <a:ext uri="{FF2B5EF4-FFF2-40B4-BE49-F238E27FC236}">
                <a16:creationId xmlns:a16="http://schemas.microsoft.com/office/drawing/2014/main" id="{0AAC652A-560A-DB38-1273-E3C459FD9875}"/>
              </a:ext>
            </a:extLst>
          </p:cNvPr>
          <p:cNvSpPr>
            <a:spLocks noChangeShapeType="1"/>
          </p:cNvSpPr>
          <p:nvPr/>
        </p:nvSpPr>
        <p:spPr bwMode="auto">
          <a:xfrm>
            <a:off x="3124200" y="3814195"/>
            <a:ext cx="3810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8" name="Line 107">
            <a:extLst>
              <a:ext uri="{FF2B5EF4-FFF2-40B4-BE49-F238E27FC236}">
                <a16:creationId xmlns:a16="http://schemas.microsoft.com/office/drawing/2014/main" id="{D2CA9C89-5AD1-A431-B163-E579BAB84AAA}"/>
              </a:ext>
            </a:extLst>
          </p:cNvPr>
          <p:cNvSpPr>
            <a:spLocks noChangeShapeType="1"/>
          </p:cNvSpPr>
          <p:nvPr/>
        </p:nvSpPr>
        <p:spPr bwMode="auto">
          <a:xfrm>
            <a:off x="4572000" y="3204595"/>
            <a:ext cx="381000" cy="6096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9" name="Line 108">
            <a:extLst>
              <a:ext uri="{FF2B5EF4-FFF2-40B4-BE49-F238E27FC236}">
                <a16:creationId xmlns:a16="http://schemas.microsoft.com/office/drawing/2014/main" id="{30723732-ABB7-2D93-78D4-23D49B9BB383}"/>
              </a:ext>
            </a:extLst>
          </p:cNvPr>
          <p:cNvSpPr>
            <a:spLocks noChangeShapeType="1"/>
          </p:cNvSpPr>
          <p:nvPr/>
        </p:nvSpPr>
        <p:spPr bwMode="auto">
          <a:xfrm>
            <a:off x="4572000" y="3204595"/>
            <a:ext cx="457200" cy="12954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0" name="Line 109">
            <a:extLst>
              <a:ext uri="{FF2B5EF4-FFF2-40B4-BE49-F238E27FC236}">
                <a16:creationId xmlns:a16="http://schemas.microsoft.com/office/drawing/2014/main" id="{4E22C1F1-C4BD-82A4-8D66-CA9C3B4B01E9}"/>
              </a:ext>
            </a:extLst>
          </p:cNvPr>
          <p:cNvSpPr>
            <a:spLocks noChangeShapeType="1"/>
          </p:cNvSpPr>
          <p:nvPr/>
        </p:nvSpPr>
        <p:spPr bwMode="auto">
          <a:xfrm>
            <a:off x="4572000" y="3204595"/>
            <a:ext cx="457200" cy="19050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1" name="Rectangle 110">
            <a:extLst>
              <a:ext uri="{FF2B5EF4-FFF2-40B4-BE49-F238E27FC236}">
                <a16:creationId xmlns:a16="http://schemas.microsoft.com/office/drawing/2014/main" id="{24F78BB1-BA0E-532F-D164-7ADCB5EED12B}"/>
              </a:ext>
            </a:extLst>
          </p:cNvPr>
          <p:cNvSpPr txBox="1">
            <a:spLocks noChangeArrowheads="1"/>
          </p:cNvSpPr>
          <p:nvPr/>
        </p:nvSpPr>
        <p:spPr>
          <a:xfrm>
            <a:off x="415924" y="1504796"/>
            <a:ext cx="10254871" cy="838200"/>
          </a:xfrm>
          <a:prstGeom prst="rect">
            <a:avLst/>
          </a:prstGeom>
          <a:noFill/>
          <a:extLst>
            <a:ext uri="{91240B29-F687-4F45-9708-019B960494DF}">
              <a14:hiddenLine xmlns:a14="http://schemas.microsoft.com/office/drawing/2010/main" w="12700">
                <a:solidFill>
                  <a:schemeClr val="accent2"/>
                </a:solidFill>
                <a:miter lim="800000"/>
                <a:headEnd/>
                <a:tailEnd/>
              </a14:hiddenLine>
            </a:ext>
          </a:extLst>
        </p:spPr>
        <p:txBody>
          <a:bodyPr vert="horz" lIns="90488" tIns="44450" rIns="90488" bIns="4445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600"/>
              <a:t>Works pretty well when you’re right – no wasted cycles</a:t>
            </a:r>
          </a:p>
        </p:txBody>
      </p:sp>
    </p:spTree>
    <p:extLst>
      <p:ext uri="{BB962C8B-B14F-4D97-AF65-F5344CB8AC3E}">
        <p14:creationId xmlns:p14="http://schemas.microsoft.com/office/powerpoint/2010/main" val="250488412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BDCDC1-E09E-B3F7-2F65-582AE7DFDAB6}"/>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Assume Branch </a:t>
            </a:r>
            <a:r>
              <a:rPr lang="en-US" altLang="en-US" i="1"/>
              <a:t>Not Taken</a:t>
            </a:r>
          </a:p>
        </p:txBody>
      </p:sp>
      <p:sp>
        <p:nvSpPr>
          <p:cNvPr id="4" name="Rectangle 3">
            <a:extLst>
              <a:ext uri="{FF2B5EF4-FFF2-40B4-BE49-F238E27FC236}">
                <a16:creationId xmlns:a16="http://schemas.microsoft.com/office/drawing/2014/main" id="{1277D013-D353-95BF-1D61-F5F32193C16A}"/>
              </a:ext>
            </a:extLst>
          </p:cNvPr>
          <p:cNvSpPr>
            <a:spLocks noChangeArrowheads="1"/>
          </p:cNvSpPr>
          <p:nvPr/>
        </p:nvSpPr>
        <p:spPr bwMode="auto">
          <a:xfrm>
            <a:off x="615033" y="2760371"/>
            <a:ext cx="1371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beq $4, $0, there</a:t>
            </a:r>
          </a:p>
        </p:txBody>
      </p:sp>
      <p:sp>
        <p:nvSpPr>
          <p:cNvPr id="5" name="Rectangle 4">
            <a:extLst>
              <a:ext uri="{FF2B5EF4-FFF2-40B4-BE49-F238E27FC236}">
                <a16:creationId xmlns:a16="http://schemas.microsoft.com/office/drawing/2014/main" id="{0CE98ADD-9BC7-DB57-8E18-66BED5E5AAB5}"/>
              </a:ext>
            </a:extLst>
          </p:cNvPr>
          <p:cNvSpPr>
            <a:spLocks noChangeArrowheads="1"/>
          </p:cNvSpPr>
          <p:nvPr/>
        </p:nvSpPr>
        <p:spPr bwMode="auto">
          <a:xfrm>
            <a:off x="615033" y="3469983"/>
            <a:ext cx="12827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and $12, $2, $5</a:t>
            </a:r>
          </a:p>
        </p:txBody>
      </p:sp>
      <p:sp>
        <p:nvSpPr>
          <p:cNvPr id="6" name="Rectangle 5">
            <a:extLst>
              <a:ext uri="{FF2B5EF4-FFF2-40B4-BE49-F238E27FC236}">
                <a16:creationId xmlns:a16="http://schemas.microsoft.com/office/drawing/2014/main" id="{B308C78F-5219-F8F2-7436-CE40542B4AB6}"/>
              </a:ext>
            </a:extLst>
          </p:cNvPr>
          <p:cNvSpPr>
            <a:spLocks noChangeArrowheads="1"/>
          </p:cNvSpPr>
          <p:nvPr/>
        </p:nvSpPr>
        <p:spPr bwMode="auto">
          <a:xfrm>
            <a:off x="615033" y="4116096"/>
            <a:ext cx="5064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or ...</a:t>
            </a:r>
          </a:p>
        </p:txBody>
      </p:sp>
      <p:sp>
        <p:nvSpPr>
          <p:cNvPr id="7" name="Rectangle 6">
            <a:extLst>
              <a:ext uri="{FF2B5EF4-FFF2-40B4-BE49-F238E27FC236}">
                <a16:creationId xmlns:a16="http://schemas.microsoft.com/office/drawing/2014/main" id="{4D6AA2D3-E991-B6E6-1BAF-0F8B0A29ECA0}"/>
              </a:ext>
            </a:extLst>
          </p:cNvPr>
          <p:cNvSpPr>
            <a:spLocks noChangeArrowheads="1"/>
          </p:cNvSpPr>
          <p:nvPr/>
        </p:nvSpPr>
        <p:spPr bwMode="auto">
          <a:xfrm>
            <a:off x="615033" y="4825708"/>
            <a:ext cx="6159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add ...</a:t>
            </a:r>
          </a:p>
        </p:txBody>
      </p:sp>
      <p:sp>
        <p:nvSpPr>
          <p:cNvPr id="8" name="Rectangle 7">
            <a:extLst>
              <a:ext uri="{FF2B5EF4-FFF2-40B4-BE49-F238E27FC236}">
                <a16:creationId xmlns:a16="http://schemas.microsoft.com/office/drawing/2014/main" id="{52C99961-DF9E-6479-4248-9EEA958D11F9}"/>
              </a:ext>
            </a:extLst>
          </p:cNvPr>
          <p:cNvSpPr>
            <a:spLocks noChangeArrowheads="1"/>
          </p:cNvSpPr>
          <p:nvPr/>
        </p:nvSpPr>
        <p:spPr bwMode="auto">
          <a:xfrm>
            <a:off x="157833" y="5536908"/>
            <a:ext cx="172243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there: sub $12, $4, $2</a:t>
            </a:r>
          </a:p>
        </p:txBody>
      </p:sp>
      <p:sp>
        <p:nvSpPr>
          <p:cNvPr id="9" name="Rectangle 8">
            <a:extLst>
              <a:ext uri="{FF2B5EF4-FFF2-40B4-BE49-F238E27FC236}">
                <a16:creationId xmlns:a16="http://schemas.microsoft.com/office/drawing/2014/main" id="{E104A9B4-BF3C-EBDD-C4D0-91F9DAD9D63B}"/>
              </a:ext>
            </a:extLst>
          </p:cNvPr>
          <p:cNvSpPr>
            <a:spLocks noChangeArrowheads="1"/>
          </p:cNvSpPr>
          <p:nvPr/>
        </p:nvSpPr>
        <p:spPr bwMode="auto">
          <a:xfrm>
            <a:off x="2737520" y="3354096"/>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10" name="Rectangle 9">
            <a:extLst>
              <a:ext uri="{FF2B5EF4-FFF2-40B4-BE49-F238E27FC236}">
                <a16:creationId xmlns:a16="http://schemas.microsoft.com/office/drawing/2014/main" id="{2CB5A760-8518-A281-2BA1-1442D21610F8}"/>
              </a:ext>
            </a:extLst>
          </p:cNvPr>
          <p:cNvSpPr>
            <a:spLocks noChangeArrowheads="1"/>
          </p:cNvSpPr>
          <p:nvPr/>
        </p:nvSpPr>
        <p:spPr bwMode="auto">
          <a:xfrm>
            <a:off x="3570958" y="3354096"/>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11" name="Group 10">
            <a:extLst>
              <a:ext uri="{FF2B5EF4-FFF2-40B4-BE49-F238E27FC236}">
                <a16:creationId xmlns:a16="http://schemas.microsoft.com/office/drawing/2014/main" id="{B99C28AA-6327-C492-465E-642E9B9DE0A8}"/>
              </a:ext>
            </a:extLst>
          </p:cNvPr>
          <p:cNvGrpSpPr/>
          <p:nvPr/>
        </p:nvGrpSpPr>
        <p:grpSpPr>
          <a:xfrm>
            <a:off x="4236120" y="3281071"/>
            <a:ext cx="431800" cy="657225"/>
            <a:chOff x="2642" y="1903"/>
            <a:chExt cx="272" cy="414"/>
          </a:xfrm>
        </p:grpSpPr>
        <p:grpSp>
          <p:nvGrpSpPr>
            <p:cNvPr id="12" name="Group 11">
              <a:extLst>
                <a:ext uri="{FF2B5EF4-FFF2-40B4-BE49-F238E27FC236}">
                  <a16:creationId xmlns:a16="http://schemas.microsoft.com/office/drawing/2014/main" id="{00AF3BF9-24E7-2FDE-FCA8-D1249CD58F24}"/>
                </a:ext>
              </a:extLst>
            </p:cNvPr>
            <p:cNvGrpSpPr/>
            <p:nvPr/>
          </p:nvGrpSpPr>
          <p:grpSpPr>
            <a:xfrm>
              <a:off x="2703" y="1903"/>
              <a:ext cx="211" cy="414"/>
              <a:chOff x="2703" y="1903"/>
              <a:chExt cx="211" cy="414"/>
            </a:xfrm>
          </p:grpSpPr>
          <p:sp>
            <p:nvSpPr>
              <p:cNvPr id="14" name="Line 12">
                <a:extLst>
                  <a:ext uri="{FF2B5EF4-FFF2-40B4-BE49-F238E27FC236}">
                    <a16:creationId xmlns:a16="http://schemas.microsoft.com/office/drawing/2014/main" id="{2392C3F0-59D6-D251-E4F5-CE26F77E9B77}"/>
                  </a:ext>
                </a:extLst>
              </p:cNvPr>
              <p:cNvSpPr>
                <a:spLocks noChangeShapeType="1"/>
              </p:cNvSpPr>
              <p:nvPr/>
            </p:nvSpPr>
            <p:spPr bwMode="auto">
              <a:xfrm flipH="1">
                <a:off x="2703" y="1903"/>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Line 13">
                <a:extLst>
                  <a:ext uri="{FF2B5EF4-FFF2-40B4-BE49-F238E27FC236}">
                    <a16:creationId xmlns:a16="http://schemas.microsoft.com/office/drawing/2014/main" id="{34499AB0-6009-F92E-7EA5-E3C1D034DD9A}"/>
                  </a:ext>
                </a:extLst>
              </p:cNvPr>
              <p:cNvSpPr>
                <a:spLocks noChangeShapeType="1"/>
              </p:cNvSpPr>
              <p:nvPr/>
            </p:nvSpPr>
            <p:spPr bwMode="auto">
              <a:xfrm>
                <a:off x="2703" y="1903"/>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Line 14">
                <a:extLst>
                  <a:ext uri="{FF2B5EF4-FFF2-40B4-BE49-F238E27FC236}">
                    <a16:creationId xmlns:a16="http://schemas.microsoft.com/office/drawing/2014/main" id="{ABBFC4EC-884B-912F-535B-C788F84F2E80}"/>
                  </a:ext>
                </a:extLst>
              </p:cNvPr>
              <p:cNvSpPr>
                <a:spLocks noChangeShapeType="1"/>
              </p:cNvSpPr>
              <p:nvPr/>
            </p:nvSpPr>
            <p:spPr bwMode="auto">
              <a:xfrm>
                <a:off x="2703" y="2051"/>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15">
                <a:extLst>
                  <a:ext uri="{FF2B5EF4-FFF2-40B4-BE49-F238E27FC236}">
                    <a16:creationId xmlns:a16="http://schemas.microsoft.com/office/drawing/2014/main" id="{83194373-CE96-0E61-F035-268B0ABADAFF}"/>
                  </a:ext>
                </a:extLst>
              </p:cNvPr>
              <p:cNvSpPr>
                <a:spLocks noChangeShapeType="1"/>
              </p:cNvSpPr>
              <p:nvPr/>
            </p:nvSpPr>
            <p:spPr bwMode="auto">
              <a:xfrm flipH="1">
                <a:off x="2703" y="2110"/>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16">
                <a:extLst>
                  <a:ext uri="{FF2B5EF4-FFF2-40B4-BE49-F238E27FC236}">
                    <a16:creationId xmlns:a16="http://schemas.microsoft.com/office/drawing/2014/main" id="{2B22F504-4B51-B806-659B-EAB376946429}"/>
                  </a:ext>
                </a:extLst>
              </p:cNvPr>
              <p:cNvSpPr>
                <a:spLocks noChangeShapeType="1"/>
              </p:cNvSpPr>
              <p:nvPr/>
            </p:nvSpPr>
            <p:spPr bwMode="auto">
              <a:xfrm flipH="1">
                <a:off x="2703" y="2169"/>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17">
                <a:extLst>
                  <a:ext uri="{FF2B5EF4-FFF2-40B4-BE49-F238E27FC236}">
                    <a16:creationId xmlns:a16="http://schemas.microsoft.com/office/drawing/2014/main" id="{D169D935-1B68-06C9-24C2-C3A804EEEC4C}"/>
                  </a:ext>
                </a:extLst>
              </p:cNvPr>
              <p:cNvSpPr>
                <a:spLocks noChangeShapeType="1"/>
              </p:cNvSpPr>
              <p:nvPr/>
            </p:nvSpPr>
            <p:spPr bwMode="auto">
              <a:xfrm flipV="1">
                <a:off x="2703" y="2169"/>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18">
                <a:extLst>
                  <a:ext uri="{FF2B5EF4-FFF2-40B4-BE49-F238E27FC236}">
                    <a16:creationId xmlns:a16="http://schemas.microsoft.com/office/drawing/2014/main" id="{A081DB1F-9FB6-1214-0131-2FB67CEDEDFB}"/>
                  </a:ext>
                </a:extLst>
              </p:cNvPr>
              <p:cNvSpPr>
                <a:spLocks noChangeShapeType="1"/>
              </p:cNvSpPr>
              <p:nvPr/>
            </p:nvSpPr>
            <p:spPr bwMode="auto">
              <a:xfrm flipH="1">
                <a:off x="2914" y="2051"/>
                <a:ext cx="0" cy="11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3" name="Rectangle 19">
              <a:extLst>
                <a:ext uri="{FF2B5EF4-FFF2-40B4-BE49-F238E27FC236}">
                  <a16:creationId xmlns:a16="http://schemas.microsoft.com/office/drawing/2014/main" id="{8F6F000D-604E-96F3-52D5-E1A181794B7F}"/>
                </a:ext>
              </a:extLst>
            </p:cNvPr>
            <p:cNvSpPr>
              <a:spLocks noChangeArrowheads="1"/>
            </p:cNvSpPr>
            <p:nvPr/>
          </p:nvSpPr>
          <p:spPr bwMode="auto">
            <a:xfrm rot="5400000">
              <a:off x="2638" y="1981"/>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21" name="Line 20">
            <a:extLst>
              <a:ext uri="{FF2B5EF4-FFF2-40B4-BE49-F238E27FC236}">
                <a16:creationId xmlns:a16="http://schemas.microsoft.com/office/drawing/2014/main" id="{98FC7828-8AAE-1F04-A906-75DBE2E987F5}"/>
              </a:ext>
            </a:extLst>
          </p:cNvPr>
          <p:cNvSpPr>
            <a:spLocks noChangeShapeType="1"/>
          </p:cNvSpPr>
          <p:nvPr/>
        </p:nvSpPr>
        <p:spPr bwMode="auto">
          <a:xfrm>
            <a:off x="3971008" y="3412833"/>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2" name="Line 21">
            <a:extLst>
              <a:ext uri="{FF2B5EF4-FFF2-40B4-BE49-F238E27FC236}">
                <a16:creationId xmlns:a16="http://schemas.microsoft.com/office/drawing/2014/main" id="{49319F56-E0C8-0B84-3878-DA0136520305}"/>
              </a:ext>
            </a:extLst>
          </p:cNvPr>
          <p:cNvSpPr>
            <a:spLocks noChangeShapeType="1"/>
          </p:cNvSpPr>
          <p:nvPr/>
        </p:nvSpPr>
        <p:spPr bwMode="auto">
          <a:xfrm>
            <a:off x="3971008" y="3741446"/>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3" name="Line 22">
            <a:extLst>
              <a:ext uri="{FF2B5EF4-FFF2-40B4-BE49-F238E27FC236}">
                <a16:creationId xmlns:a16="http://schemas.microsoft.com/office/drawing/2014/main" id="{ECC1903C-8725-531B-68ED-72BA1B793FFE}"/>
              </a:ext>
            </a:extLst>
          </p:cNvPr>
          <p:cNvSpPr>
            <a:spLocks noChangeShapeType="1"/>
          </p:cNvSpPr>
          <p:nvPr/>
        </p:nvSpPr>
        <p:spPr bwMode="auto">
          <a:xfrm>
            <a:off x="4669508" y="3616033"/>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4" name="Rectangle 23">
            <a:extLst>
              <a:ext uri="{FF2B5EF4-FFF2-40B4-BE49-F238E27FC236}">
                <a16:creationId xmlns:a16="http://schemas.microsoft.com/office/drawing/2014/main" id="{D6244129-74C1-EAAB-2619-04B277CE4C89}"/>
              </a:ext>
            </a:extLst>
          </p:cNvPr>
          <p:cNvSpPr>
            <a:spLocks noChangeArrowheads="1"/>
          </p:cNvSpPr>
          <p:nvPr/>
        </p:nvSpPr>
        <p:spPr bwMode="auto">
          <a:xfrm>
            <a:off x="5082258" y="5389271"/>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25" name="Rectangle 24">
            <a:extLst>
              <a:ext uri="{FF2B5EF4-FFF2-40B4-BE49-F238E27FC236}">
                <a16:creationId xmlns:a16="http://schemas.microsoft.com/office/drawing/2014/main" id="{A4899F29-4299-A10D-D45D-E3974C78995A}"/>
              </a:ext>
            </a:extLst>
          </p:cNvPr>
          <p:cNvSpPr>
            <a:spLocks noChangeArrowheads="1"/>
          </p:cNvSpPr>
          <p:nvPr/>
        </p:nvSpPr>
        <p:spPr bwMode="auto">
          <a:xfrm>
            <a:off x="5837908" y="5389271"/>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26" name="Group 25">
            <a:extLst>
              <a:ext uri="{FF2B5EF4-FFF2-40B4-BE49-F238E27FC236}">
                <a16:creationId xmlns:a16="http://schemas.microsoft.com/office/drawing/2014/main" id="{E687403A-0A5F-8F74-074D-0CE87F294574}"/>
              </a:ext>
            </a:extLst>
          </p:cNvPr>
          <p:cNvGrpSpPr/>
          <p:nvPr/>
        </p:nvGrpSpPr>
        <p:grpSpPr>
          <a:xfrm>
            <a:off x="6601495" y="5317833"/>
            <a:ext cx="334963" cy="657225"/>
            <a:chOff x="4132" y="3186"/>
            <a:chExt cx="211" cy="414"/>
          </a:xfrm>
        </p:grpSpPr>
        <p:sp>
          <p:nvSpPr>
            <p:cNvPr id="27" name="Line 26">
              <a:extLst>
                <a:ext uri="{FF2B5EF4-FFF2-40B4-BE49-F238E27FC236}">
                  <a16:creationId xmlns:a16="http://schemas.microsoft.com/office/drawing/2014/main" id="{472244C9-C342-972B-A8DA-6C51B4AA0FDE}"/>
                </a:ext>
              </a:extLst>
            </p:cNvPr>
            <p:cNvSpPr>
              <a:spLocks noChangeShapeType="1"/>
            </p:cNvSpPr>
            <p:nvPr/>
          </p:nvSpPr>
          <p:spPr bwMode="auto">
            <a:xfrm flipH="1">
              <a:off x="4132" y="3186"/>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8" name="Line 27">
              <a:extLst>
                <a:ext uri="{FF2B5EF4-FFF2-40B4-BE49-F238E27FC236}">
                  <a16:creationId xmlns:a16="http://schemas.microsoft.com/office/drawing/2014/main" id="{C45FDBB8-C4D4-145E-8FB5-11102E86A07B}"/>
                </a:ext>
              </a:extLst>
            </p:cNvPr>
            <p:cNvSpPr>
              <a:spLocks noChangeShapeType="1"/>
            </p:cNvSpPr>
            <p:nvPr/>
          </p:nvSpPr>
          <p:spPr bwMode="auto">
            <a:xfrm>
              <a:off x="4132" y="3186"/>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9" name="Line 28">
              <a:extLst>
                <a:ext uri="{FF2B5EF4-FFF2-40B4-BE49-F238E27FC236}">
                  <a16:creationId xmlns:a16="http://schemas.microsoft.com/office/drawing/2014/main" id="{0519F3AF-8B41-15CE-01AE-B2B950D59EDF}"/>
                </a:ext>
              </a:extLst>
            </p:cNvPr>
            <p:cNvSpPr>
              <a:spLocks noChangeShapeType="1"/>
            </p:cNvSpPr>
            <p:nvPr/>
          </p:nvSpPr>
          <p:spPr bwMode="auto">
            <a:xfrm>
              <a:off x="4132" y="3334"/>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0" name="Line 29">
              <a:extLst>
                <a:ext uri="{FF2B5EF4-FFF2-40B4-BE49-F238E27FC236}">
                  <a16:creationId xmlns:a16="http://schemas.microsoft.com/office/drawing/2014/main" id="{233F2585-3006-EEA6-7862-98B5EC85F367}"/>
                </a:ext>
              </a:extLst>
            </p:cNvPr>
            <p:cNvSpPr>
              <a:spLocks noChangeShapeType="1"/>
            </p:cNvSpPr>
            <p:nvPr/>
          </p:nvSpPr>
          <p:spPr bwMode="auto">
            <a:xfrm flipH="1">
              <a:off x="4132" y="3393"/>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Line 30">
              <a:extLst>
                <a:ext uri="{FF2B5EF4-FFF2-40B4-BE49-F238E27FC236}">
                  <a16:creationId xmlns:a16="http://schemas.microsoft.com/office/drawing/2014/main" id="{5BE82957-873F-0C6B-F919-8BC596E9F6F7}"/>
                </a:ext>
              </a:extLst>
            </p:cNvPr>
            <p:cNvSpPr>
              <a:spLocks noChangeShapeType="1"/>
            </p:cNvSpPr>
            <p:nvPr/>
          </p:nvSpPr>
          <p:spPr bwMode="auto">
            <a:xfrm flipH="1">
              <a:off x="4132" y="3453"/>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Line 31">
              <a:extLst>
                <a:ext uri="{FF2B5EF4-FFF2-40B4-BE49-F238E27FC236}">
                  <a16:creationId xmlns:a16="http://schemas.microsoft.com/office/drawing/2014/main" id="{01692522-27D5-FBA4-E528-70D892CCA9D2}"/>
                </a:ext>
              </a:extLst>
            </p:cNvPr>
            <p:cNvSpPr>
              <a:spLocks noChangeShapeType="1"/>
            </p:cNvSpPr>
            <p:nvPr/>
          </p:nvSpPr>
          <p:spPr bwMode="auto">
            <a:xfrm flipV="1">
              <a:off x="4132" y="3453"/>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Line 32">
              <a:extLst>
                <a:ext uri="{FF2B5EF4-FFF2-40B4-BE49-F238E27FC236}">
                  <a16:creationId xmlns:a16="http://schemas.microsoft.com/office/drawing/2014/main" id="{67DDA490-82D1-7BD3-B791-96663651215E}"/>
                </a:ext>
              </a:extLst>
            </p:cNvPr>
            <p:cNvSpPr>
              <a:spLocks noChangeShapeType="1"/>
            </p:cNvSpPr>
            <p:nvPr/>
          </p:nvSpPr>
          <p:spPr bwMode="auto">
            <a:xfrm flipH="1">
              <a:off x="4343" y="3334"/>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4" name="Rectangle 33">
            <a:extLst>
              <a:ext uri="{FF2B5EF4-FFF2-40B4-BE49-F238E27FC236}">
                <a16:creationId xmlns:a16="http://schemas.microsoft.com/office/drawing/2014/main" id="{1B496DD2-7278-6E91-5F74-7C988633CAAF}"/>
              </a:ext>
            </a:extLst>
          </p:cNvPr>
          <p:cNvSpPr>
            <a:spLocks noChangeArrowheads="1"/>
          </p:cNvSpPr>
          <p:nvPr/>
        </p:nvSpPr>
        <p:spPr bwMode="auto">
          <a:xfrm rot="5400000">
            <a:off x="6499895" y="5441658"/>
            <a:ext cx="3143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sp>
        <p:nvSpPr>
          <p:cNvPr id="35" name="Line 34">
            <a:extLst>
              <a:ext uri="{FF2B5EF4-FFF2-40B4-BE49-F238E27FC236}">
                <a16:creationId xmlns:a16="http://schemas.microsoft.com/office/drawing/2014/main" id="{2DB53446-AF93-07D1-A69A-172B65DBFDE5}"/>
              </a:ext>
            </a:extLst>
          </p:cNvPr>
          <p:cNvSpPr>
            <a:spLocks noChangeShapeType="1"/>
          </p:cNvSpPr>
          <p:nvPr/>
        </p:nvSpPr>
        <p:spPr bwMode="auto">
          <a:xfrm>
            <a:off x="5482308" y="5646446"/>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6" name="Line 35">
            <a:extLst>
              <a:ext uri="{FF2B5EF4-FFF2-40B4-BE49-F238E27FC236}">
                <a16:creationId xmlns:a16="http://schemas.microsoft.com/office/drawing/2014/main" id="{699D7792-5344-6306-AEC7-7411DD654507}"/>
              </a:ext>
            </a:extLst>
          </p:cNvPr>
          <p:cNvSpPr>
            <a:spLocks noChangeShapeType="1"/>
          </p:cNvSpPr>
          <p:nvPr/>
        </p:nvSpPr>
        <p:spPr bwMode="auto">
          <a:xfrm>
            <a:off x="6239545" y="5449596"/>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7" name="Line 36">
            <a:extLst>
              <a:ext uri="{FF2B5EF4-FFF2-40B4-BE49-F238E27FC236}">
                <a16:creationId xmlns:a16="http://schemas.microsoft.com/office/drawing/2014/main" id="{AFF06864-94F3-F56A-2C42-005CBE60ED12}"/>
              </a:ext>
            </a:extLst>
          </p:cNvPr>
          <p:cNvSpPr>
            <a:spLocks noChangeShapeType="1"/>
          </p:cNvSpPr>
          <p:nvPr/>
        </p:nvSpPr>
        <p:spPr bwMode="auto">
          <a:xfrm>
            <a:off x="6239545" y="5776621"/>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Line 37">
            <a:extLst>
              <a:ext uri="{FF2B5EF4-FFF2-40B4-BE49-F238E27FC236}">
                <a16:creationId xmlns:a16="http://schemas.microsoft.com/office/drawing/2014/main" id="{AF038B00-2D91-AC67-CBDD-ACAEFE49E507}"/>
              </a:ext>
            </a:extLst>
          </p:cNvPr>
          <p:cNvSpPr>
            <a:spLocks noChangeShapeType="1"/>
          </p:cNvSpPr>
          <p:nvPr/>
        </p:nvSpPr>
        <p:spPr bwMode="auto">
          <a:xfrm>
            <a:off x="6938045" y="5649621"/>
            <a:ext cx="3540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Rectangle 38">
            <a:extLst>
              <a:ext uri="{FF2B5EF4-FFF2-40B4-BE49-F238E27FC236}">
                <a16:creationId xmlns:a16="http://schemas.microsoft.com/office/drawing/2014/main" id="{0CA3A32E-73C9-9732-5441-8B78116E31AB}"/>
              </a:ext>
            </a:extLst>
          </p:cNvPr>
          <p:cNvSpPr>
            <a:spLocks noChangeArrowheads="1"/>
          </p:cNvSpPr>
          <p:nvPr/>
        </p:nvSpPr>
        <p:spPr bwMode="auto">
          <a:xfrm>
            <a:off x="4328195" y="4668546"/>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0" name="Line 39">
            <a:extLst>
              <a:ext uri="{FF2B5EF4-FFF2-40B4-BE49-F238E27FC236}">
                <a16:creationId xmlns:a16="http://schemas.microsoft.com/office/drawing/2014/main" id="{6F43A3B4-D781-EAFE-B753-35689E22FC0D}"/>
              </a:ext>
            </a:extLst>
          </p:cNvPr>
          <p:cNvSpPr>
            <a:spLocks noChangeShapeType="1"/>
          </p:cNvSpPr>
          <p:nvPr/>
        </p:nvSpPr>
        <p:spPr bwMode="auto">
          <a:xfrm>
            <a:off x="4728245" y="4924133"/>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 name="Rectangle 40">
            <a:extLst>
              <a:ext uri="{FF2B5EF4-FFF2-40B4-BE49-F238E27FC236}">
                <a16:creationId xmlns:a16="http://schemas.microsoft.com/office/drawing/2014/main" id="{579A9416-0EFD-6892-3966-485A2220B3F7}"/>
              </a:ext>
            </a:extLst>
          </p:cNvPr>
          <p:cNvSpPr>
            <a:spLocks noChangeArrowheads="1"/>
          </p:cNvSpPr>
          <p:nvPr/>
        </p:nvSpPr>
        <p:spPr bwMode="auto">
          <a:xfrm>
            <a:off x="3570958" y="4009733"/>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2" name="Rectangle 41">
            <a:extLst>
              <a:ext uri="{FF2B5EF4-FFF2-40B4-BE49-F238E27FC236}">
                <a16:creationId xmlns:a16="http://schemas.microsoft.com/office/drawing/2014/main" id="{B1CEDB01-7816-9FCD-6E97-A09B65CEB91F}"/>
              </a:ext>
            </a:extLst>
          </p:cNvPr>
          <p:cNvSpPr>
            <a:spLocks noChangeArrowheads="1"/>
          </p:cNvSpPr>
          <p:nvPr/>
        </p:nvSpPr>
        <p:spPr bwMode="auto">
          <a:xfrm>
            <a:off x="4328195" y="4009733"/>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43" name="Line 42">
            <a:extLst>
              <a:ext uri="{FF2B5EF4-FFF2-40B4-BE49-F238E27FC236}">
                <a16:creationId xmlns:a16="http://schemas.microsoft.com/office/drawing/2014/main" id="{67462001-E0D2-1982-DC5B-1C0C962E09DF}"/>
              </a:ext>
            </a:extLst>
          </p:cNvPr>
          <p:cNvSpPr>
            <a:spLocks noChangeShapeType="1"/>
          </p:cNvSpPr>
          <p:nvPr/>
        </p:nvSpPr>
        <p:spPr bwMode="auto">
          <a:xfrm>
            <a:off x="3971008" y="4268496"/>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4" name="Line 43">
            <a:extLst>
              <a:ext uri="{FF2B5EF4-FFF2-40B4-BE49-F238E27FC236}">
                <a16:creationId xmlns:a16="http://schemas.microsoft.com/office/drawing/2014/main" id="{C0A3CAF8-34A5-E019-309E-ED430C3DB000}"/>
              </a:ext>
            </a:extLst>
          </p:cNvPr>
          <p:cNvSpPr>
            <a:spLocks noChangeShapeType="1"/>
          </p:cNvSpPr>
          <p:nvPr/>
        </p:nvSpPr>
        <p:spPr bwMode="auto">
          <a:xfrm>
            <a:off x="4728245" y="4070058"/>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5" name="Line 44">
            <a:extLst>
              <a:ext uri="{FF2B5EF4-FFF2-40B4-BE49-F238E27FC236}">
                <a16:creationId xmlns:a16="http://schemas.microsoft.com/office/drawing/2014/main" id="{456A574E-160C-CB15-D86E-127A99D45C05}"/>
              </a:ext>
            </a:extLst>
          </p:cNvPr>
          <p:cNvSpPr>
            <a:spLocks noChangeShapeType="1"/>
          </p:cNvSpPr>
          <p:nvPr/>
        </p:nvSpPr>
        <p:spPr bwMode="auto">
          <a:xfrm>
            <a:off x="4728245" y="4398671"/>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46" name="Group 45">
            <a:extLst>
              <a:ext uri="{FF2B5EF4-FFF2-40B4-BE49-F238E27FC236}">
                <a16:creationId xmlns:a16="http://schemas.microsoft.com/office/drawing/2014/main" id="{F608B238-472B-E15F-57D0-A4AE3F9B5FE4}"/>
              </a:ext>
            </a:extLst>
          </p:cNvPr>
          <p:cNvGrpSpPr/>
          <p:nvPr/>
        </p:nvGrpSpPr>
        <p:grpSpPr>
          <a:xfrm>
            <a:off x="1983458" y="2625433"/>
            <a:ext cx="3416300" cy="655638"/>
            <a:chOff x="1223" y="1490"/>
            <a:chExt cx="2152" cy="413"/>
          </a:xfrm>
        </p:grpSpPr>
        <p:sp>
          <p:nvSpPr>
            <p:cNvPr id="47" name="Rectangle 46">
              <a:extLst>
                <a:ext uri="{FF2B5EF4-FFF2-40B4-BE49-F238E27FC236}">
                  <a16:creationId xmlns:a16="http://schemas.microsoft.com/office/drawing/2014/main" id="{79296AC7-C17E-63EE-8596-1477D7E01D16}"/>
                </a:ext>
              </a:extLst>
            </p:cNvPr>
            <p:cNvSpPr>
              <a:spLocks noChangeArrowheads="1"/>
            </p:cNvSpPr>
            <p:nvPr/>
          </p:nvSpPr>
          <p:spPr bwMode="auto">
            <a:xfrm>
              <a:off x="1223" y="1535"/>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8" name="Rectangle 47">
              <a:extLst>
                <a:ext uri="{FF2B5EF4-FFF2-40B4-BE49-F238E27FC236}">
                  <a16:creationId xmlns:a16="http://schemas.microsoft.com/office/drawing/2014/main" id="{450DF728-1516-B41E-E5A6-AE14D189D5CC}"/>
                </a:ext>
              </a:extLst>
            </p:cNvPr>
            <p:cNvSpPr>
              <a:spLocks noChangeArrowheads="1"/>
            </p:cNvSpPr>
            <p:nvPr/>
          </p:nvSpPr>
          <p:spPr bwMode="auto">
            <a:xfrm>
              <a:off x="1698" y="1535"/>
              <a:ext cx="250"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49" name="Group 48">
              <a:extLst>
                <a:ext uri="{FF2B5EF4-FFF2-40B4-BE49-F238E27FC236}">
                  <a16:creationId xmlns:a16="http://schemas.microsoft.com/office/drawing/2014/main" id="{A28E4759-78DB-38A1-C060-A6DF658CA0CA}"/>
                </a:ext>
              </a:extLst>
            </p:cNvPr>
            <p:cNvGrpSpPr/>
            <p:nvPr/>
          </p:nvGrpSpPr>
          <p:grpSpPr>
            <a:xfrm>
              <a:off x="2119" y="1490"/>
              <a:ext cx="269" cy="413"/>
              <a:chOff x="2119" y="1490"/>
              <a:chExt cx="269" cy="413"/>
            </a:xfrm>
          </p:grpSpPr>
          <p:grpSp>
            <p:nvGrpSpPr>
              <p:cNvPr id="57" name="Group 49">
                <a:extLst>
                  <a:ext uri="{FF2B5EF4-FFF2-40B4-BE49-F238E27FC236}">
                    <a16:creationId xmlns:a16="http://schemas.microsoft.com/office/drawing/2014/main" id="{B899CDB9-35D5-713D-7F72-9F972AF34160}"/>
                  </a:ext>
                </a:extLst>
              </p:cNvPr>
              <p:cNvGrpSpPr/>
              <p:nvPr/>
            </p:nvGrpSpPr>
            <p:grpSpPr>
              <a:xfrm>
                <a:off x="2179" y="1490"/>
                <a:ext cx="209" cy="413"/>
                <a:chOff x="2179" y="1490"/>
                <a:chExt cx="209" cy="413"/>
              </a:xfrm>
            </p:grpSpPr>
            <p:sp>
              <p:nvSpPr>
                <p:cNvPr id="59" name="Line 50">
                  <a:extLst>
                    <a:ext uri="{FF2B5EF4-FFF2-40B4-BE49-F238E27FC236}">
                      <a16:creationId xmlns:a16="http://schemas.microsoft.com/office/drawing/2014/main" id="{B67D87CF-90D5-307F-23A1-EAB847A029FC}"/>
                    </a:ext>
                  </a:extLst>
                </p:cNvPr>
                <p:cNvSpPr>
                  <a:spLocks noChangeShapeType="1"/>
                </p:cNvSpPr>
                <p:nvPr/>
              </p:nvSpPr>
              <p:spPr bwMode="auto">
                <a:xfrm flipH="1">
                  <a:off x="2179" y="1490"/>
                  <a:ext cx="0"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0" name="Line 51">
                  <a:extLst>
                    <a:ext uri="{FF2B5EF4-FFF2-40B4-BE49-F238E27FC236}">
                      <a16:creationId xmlns:a16="http://schemas.microsoft.com/office/drawing/2014/main" id="{F967D3E4-C651-A25E-A635-403957585FF7}"/>
                    </a:ext>
                  </a:extLst>
                </p:cNvPr>
                <p:cNvSpPr>
                  <a:spLocks noChangeShapeType="1"/>
                </p:cNvSpPr>
                <p:nvPr/>
              </p:nvSpPr>
              <p:spPr bwMode="auto">
                <a:xfrm>
                  <a:off x="2179" y="1490"/>
                  <a:ext cx="209"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1" name="Line 52">
                  <a:extLst>
                    <a:ext uri="{FF2B5EF4-FFF2-40B4-BE49-F238E27FC236}">
                      <a16:creationId xmlns:a16="http://schemas.microsoft.com/office/drawing/2014/main" id="{9DE2AE41-699E-08F6-7E50-D4C1E57AAFCC}"/>
                    </a:ext>
                  </a:extLst>
                </p:cNvPr>
                <p:cNvSpPr>
                  <a:spLocks noChangeShapeType="1"/>
                </p:cNvSpPr>
                <p:nvPr/>
              </p:nvSpPr>
              <p:spPr bwMode="auto">
                <a:xfrm>
                  <a:off x="2179" y="1636"/>
                  <a:ext cx="86" cy="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2" name="Line 53">
                  <a:extLst>
                    <a:ext uri="{FF2B5EF4-FFF2-40B4-BE49-F238E27FC236}">
                      <a16:creationId xmlns:a16="http://schemas.microsoft.com/office/drawing/2014/main" id="{162DEFE4-BB72-2E56-A7A3-274A95D9DFC3}"/>
                    </a:ext>
                  </a:extLst>
                </p:cNvPr>
                <p:cNvSpPr>
                  <a:spLocks noChangeShapeType="1"/>
                </p:cNvSpPr>
                <p:nvPr/>
              </p:nvSpPr>
              <p:spPr bwMode="auto">
                <a:xfrm flipH="1">
                  <a:off x="2179" y="1697"/>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3" name="Line 54">
                  <a:extLst>
                    <a:ext uri="{FF2B5EF4-FFF2-40B4-BE49-F238E27FC236}">
                      <a16:creationId xmlns:a16="http://schemas.microsoft.com/office/drawing/2014/main" id="{DE3D95D0-D557-7ACD-117D-BAAE217FC91A}"/>
                    </a:ext>
                  </a:extLst>
                </p:cNvPr>
                <p:cNvSpPr>
                  <a:spLocks noChangeShapeType="1"/>
                </p:cNvSpPr>
                <p:nvPr/>
              </p:nvSpPr>
              <p:spPr bwMode="auto">
                <a:xfrm flipH="1">
                  <a:off x="2179" y="1756"/>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4" name="Line 55">
                  <a:extLst>
                    <a:ext uri="{FF2B5EF4-FFF2-40B4-BE49-F238E27FC236}">
                      <a16:creationId xmlns:a16="http://schemas.microsoft.com/office/drawing/2014/main" id="{1D67E6A2-5DEB-337E-08AB-D214A23709EC}"/>
                    </a:ext>
                  </a:extLst>
                </p:cNvPr>
                <p:cNvSpPr>
                  <a:spLocks noChangeShapeType="1"/>
                </p:cNvSpPr>
                <p:nvPr/>
              </p:nvSpPr>
              <p:spPr bwMode="auto">
                <a:xfrm flipV="1">
                  <a:off x="2179" y="1756"/>
                  <a:ext cx="209"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5" name="Line 56">
                  <a:extLst>
                    <a:ext uri="{FF2B5EF4-FFF2-40B4-BE49-F238E27FC236}">
                      <a16:creationId xmlns:a16="http://schemas.microsoft.com/office/drawing/2014/main" id="{FE9E0BB4-104C-26B0-86AA-7C0FD5B376AA}"/>
                    </a:ext>
                  </a:extLst>
                </p:cNvPr>
                <p:cNvSpPr>
                  <a:spLocks noChangeShapeType="1"/>
                </p:cNvSpPr>
                <p:nvPr/>
              </p:nvSpPr>
              <p:spPr bwMode="auto">
                <a:xfrm flipH="1">
                  <a:off x="2388" y="1636"/>
                  <a:ext cx="0" cy="12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58" name="Rectangle 57">
                <a:extLst>
                  <a:ext uri="{FF2B5EF4-FFF2-40B4-BE49-F238E27FC236}">
                    <a16:creationId xmlns:a16="http://schemas.microsoft.com/office/drawing/2014/main" id="{A3B2E8F8-FC4F-153B-FE92-0AB1ADFFF8EF}"/>
                  </a:ext>
                </a:extLst>
              </p:cNvPr>
              <p:cNvSpPr>
                <a:spLocks noChangeArrowheads="1"/>
              </p:cNvSpPr>
              <p:nvPr/>
            </p:nvSpPr>
            <p:spPr bwMode="auto">
              <a:xfrm rot="5400000">
                <a:off x="2115" y="1567"/>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50" name="Rectangle 58">
              <a:extLst>
                <a:ext uri="{FF2B5EF4-FFF2-40B4-BE49-F238E27FC236}">
                  <a16:creationId xmlns:a16="http://schemas.microsoft.com/office/drawing/2014/main" id="{A5EE7C3C-A84D-8159-F3EE-F71D68FEF962}"/>
                </a:ext>
              </a:extLst>
            </p:cNvPr>
            <p:cNvSpPr>
              <a:spLocks noChangeArrowheads="1"/>
            </p:cNvSpPr>
            <p:nvPr/>
          </p:nvSpPr>
          <p:spPr bwMode="auto">
            <a:xfrm>
              <a:off x="2614" y="1535"/>
              <a:ext cx="249"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51" name="Rectangle 59">
              <a:extLst>
                <a:ext uri="{FF2B5EF4-FFF2-40B4-BE49-F238E27FC236}">
                  <a16:creationId xmlns:a16="http://schemas.microsoft.com/office/drawing/2014/main" id="{4F0BAA5E-EEA3-D432-AC57-C70EBF4C8508}"/>
                </a:ext>
              </a:extLst>
            </p:cNvPr>
            <p:cNvSpPr>
              <a:spLocks noChangeArrowheads="1"/>
            </p:cNvSpPr>
            <p:nvPr/>
          </p:nvSpPr>
          <p:spPr bwMode="auto">
            <a:xfrm>
              <a:off x="3127" y="1535"/>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52" name="Line 60">
              <a:extLst>
                <a:ext uri="{FF2B5EF4-FFF2-40B4-BE49-F238E27FC236}">
                  <a16:creationId xmlns:a16="http://schemas.microsoft.com/office/drawing/2014/main" id="{88EDA811-0102-27A7-1818-14255D054D9A}"/>
                </a:ext>
              </a:extLst>
            </p:cNvPr>
            <p:cNvSpPr>
              <a:spLocks noChangeShapeType="1"/>
            </p:cNvSpPr>
            <p:nvPr/>
          </p:nvSpPr>
          <p:spPr bwMode="auto">
            <a:xfrm>
              <a:off x="1475" y="1697"/>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3" name="Line 61">
              <a:extLst>
                <a:ext uri="{FF2B5EF4-FFF2-40B4-BE49-F238E27FC236}">
                  <a16:creationId xmlns:a16="http://schemas.microsoft.com/office/drawing/2014/main" id="{32C532C7-AEED-9C97-7405-2274FC76D149}"/>
                </a:ext>
              </a:extLst>
            </p:cNvPr>
            <p:cNvSpPr>
              <a:spLocks noChangeShapeType="1"/>
            </p:cNvSpPr>
            <p:nvPr/>
          </p:nvSpPr>
          <p:spPr bwMode="auto">
            <a:xfrm>
              <a:off x="1952" y="1573"/>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 name="Line 62">
              <a:extLst>
                <a:ext uri="{FF2B5EF4-FFF2-40B4-BE49-F238E27FC236}">
                  <a16:creationId xmlns:a16="http://schemas.microsoft.com/office/drawing/2014/main" id="{93000A2D-4E2F-533C-D61E-56C57BAE68A6}"/>
                </a:ext>
              </a:extLst>
            </p:cNvPr>
            <p:cNvSpPr>
              <a:spLocks noChangeShapeType="1"/>
            </p:cNvSpPr>
            <p:nvPr/>
          </p:nvSpPr>
          <p:spPr bwMode="auto">
            <a:xfrm>
              <a:off x="1952" y="1780"/>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5" name="Line 63">
              <a:extLst>
                <a:ext uri="{FF2B5EF4-FFF2-40B4-BE49-F238E27FC236}">
                  <a16:creationId xmlns:a16="http://schemas.microsoft.com/office/drawing/2014/main" id="{AD904481-909A-7440-8B92-9F7503F6B41F}"/>
                </a:ext>
              </a:extLst>
            </p:cNvPr>
            <p:cNvSpPr>
              <a:spLocks noChangeShapeType="1"/>
            </p:cNvSpPr>
            <p:nvPr/>
          </p:nvSpPr>
          <p:spPr bwMode="auto">
            <a:xfrm>
              <a:off x="2391" y="1699"/>
              <a:ext cx="22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6" name="Line 64">
              <a:extLst>
                <a:ext uri="{FF2B5EF4-FFF2-40B4-BE49-F238E27FC236}">
                  <a16:creationId xmlns:a16="http://schemas.microsoft.com/office/drawing/2014/main" id="{013613CD-E0C2-1D85-8917-012F0BE235C7}"/>
                </a:ext>
              </a:extLst>
            </p:cNvPr>
            <p:cNvSpPr>
              <a:spLocks noChangeShapeType="1"/>
            </p:cNvSpPr>
            <p:nvPr/>
          </p:nvSpPr>
          <p:spPr bwMode="auto">
            <a:xfrm>
              <a:off x="2867" y="1697"/>
              <a:ext cx="25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66" name="Rectangle 65">
            <a:extLst>
              <a:ext uri="{FF2B5EF4-FFF2-40B4-BE49-F238E27FC236}">
                <a16:creationId xmlns:a16="http://schemas.microsoft.com/office/drawing/2014/main" id="{46B8FC56-34D2-A019-8DBB-AE1A026FB9E1}"/>
              </a:ext>
            </a:extLst>
          </p:cNvPr>
          <p:cNvSpPr>
            <a:spLocks noChangeArrowheads="1"/>
          </p:cNvSpPr>
          <p:nvPr/>
        </p:nvSpPr>
        <p:spPr bwMode="auto">
          <a:xfrm>
            <a:off x="2000920"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CC1</a:t>
            </a:r>
          </a:p>
        </p:txBody>
      </p:sp>
      <p:sp>
        <p:nvSpPr>
          <p:cNvPr id="67" name="Rectangle 66">
            <a:extLst>
              <a:ext uri="{FF2B5EF4-FFF2-40B4-BE49-F238E27FC236}">
                <a16:creationId xmlns:a16="http://schemas.microsoft.com/office/drawing/2014/main" id="{3C882965-1C8D-E205-104A-FE4CA60CCFB4}"/>
              </a:ext>
            </a:extLst>
          </p:cNvPr>
          <p:cNvSpPr>
            <a:spLocks noChangeArrowheads="1"/>
          </p:cNvSpPr>
          <p:nvPr/>
        </p:nvSpPr>
        <p:spPr bwMode="auto">
          <a:xfrm>
            <a:off x="2701008"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CC2</a:t>
            </a:r>
          </a:p>
        </p:txBody>
      </p:sp>
      <p:sp>
        <p:nvSpPr>
          <p:cNvPr id="68" name="Rectangle 67">
            <a:extLst>
              <a:ext uri="{FF2B5EF4-FFF2-40B4-BE49-F238E27FC236}">
                <a16:creationId xmlns:a16="http://schemas.microsoft.com/office/drawing/2014/main" id="{9C8E51FB-8E36-E9D0-CD20-48A2AD8E3FAE}"/>
              </a:ext>
            </a:extLst>
          </p:cNvPr>
          <p:cNvSpPr>
            <a:spLocks noChangeArrowheads="1"/>
          </p:cNvSpPr>
          <p:nvPr/>
        </p:nvSpPr>
        <p:spPr bwMode="auto">
          <a:xfrm>
            <a:off x="3513808"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CC3</a:t>
            </a:r>
          </a:p>
        </p:txBody>
      </p:sp>
      <p:sp>
        <p:nvSpPr>
          <p:cNvPr id="69" name="Rectangle 68">
            <a:extLst>
              <a:ext uri="{FF2B5EF4-FFF2-40B4-BE49-F238E27FC236}">
                <a16:creationId xmlns:a16="http://schemas.microsoft.com/office/drawing/2014/main" id="{C118F191-DC62-B331-B68D-D83CDFCFA557}"/>
              </a:ext>
            </a:extLst>
          </p:cNvPr>
          <p:cNvSpPr>
            <a:spLocks noChangeArrowheads="1"/>
          </p:cNvSpPr>
          <p:nvPr/>
        </p:nvSpPr>
        <p:spPr bwMode="auto">
          <a:xfrm>
            <a:off x="4271045"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CC4</a:t>
            </a:r>
          </a:p>
        </p:txBody>
      </p:sp>
      <p:sp>
        <p:nvSpPr>
          <p:cNvPr id="70" name="Rectangle 69">
            <a:extLst>
              <a:ext uri="{FF2B5EF4-FFF2-40B4-BE49-F238E27FC236}">
                <a16:creationId xmlns:a16="http://schemas.microsoft.com/office/drawing/2014/main" id="{AF2D3505-F363-2AE7-77A9-6D1A156883FE}"/>
              </a:ext>
            </a:extLst>
          </p:cNvPr>
          <p:cNvSpPr>
            <a:spLocks noChangeArrowheads="1"/>
          </p:cNvSpPr>
          <p:nvPr/>
        </p:nvSpPr>
        <p:spPr bwMode="auto">
          <a:xfrm>
            <a:off x="4969545"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CC5</a:t>
            </a:r>
          </a:p>
        </p:txBody>
      </p:sp>
      <p:sp>
        <p:nvSpPr>
          <p:cNvPr id="71" name="Rectangle 70">
            <a:extLst>
              <a:ext uri="{FF2B5EF4-FFF2-40B4-BE49-F238E27FC236}">
                <a16:creationId xmlns:a16="http://schemas.microsoft.com/office/drawing/2014/main" id="{7C1C3BF7-F87E-2188-7B0C-28E1521D7813}"/>
              </a:ext>
            </a:extLst>
          </p:cNvPr>
          <p:cNvSpPr>
            <a:spLocks noChangeArrowheads="1"/>
          </p:cNvSpPr>
          <p:nvPr/>
        </p:nvSpPr>
        <p:spPr bwMode="auto">
          <a:xfrm>
            <a:off x="5782345"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CC6</a:t>
            </a:r>
          </a:p>
        </p:txBody>
      </p:sp>
      <p:sp>
        <p:nvSpPr>
          <p:cNvPr id="72" name="Rectangle 71">
            <a:extLst>
              <a:ext uri="{FF2B5EF4-FFF2-40B4-BE49-F238E27FC236}">
                <a16:creationId xmlns:a16="http://schemas.microsoft.com/office/drawing/2014/main" id="{75F013AF-B5CD-6CFE-4DAD-909C0C9B013E}"/>
              </a:ext>
            </a:extLst>
          </p:cNvPr>
          <p:cNvSpPr>
            <a:spLocks noChangeArrowheads="1"/>
          </p:cNvSpPr>
          <p:nvPr/>
        </p:nvSpPr>
        <p:spPr bwMode="auto">
          <a:xfrm>
            <a:off x="6537995"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CC7</a:t>
            </a:r>
          </a:p>
        </p:txBody>
      </p:sp>
      <p:sp>
        <p:nvSpPr>
          <p:cNvPr id="73" name="Rectangle 72">
            <a:extLst>
              <a:ext uri="{FF2B5EF4-FFF2-40B4-BE49-F238E27FC236}">
                <a16:creationId xmlns:a16="http://schemas.microsoft.com/office/drawing/2014/main" id="{4588E23C-84C8-85FF-9195-2E6076596ECE}"/>
              </a:ext>
            </a:extLst>
          </p:cNvPr>
          <p:cNvSpPr>
            <a:spLocks noChangeArrowheads="1"/>
          </p:cNvSpPr>
          <p:nvPr/>
        </p:nvSpPr>
        <p:spPr bwMode="auto">
          <a:xfrm>
            <a:off x="7236495" y="2309521"/>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CC8</a:t>
            </a:r>
          </a:p>
        </p:txBody>
      </p:sp>
      <p:sp>
        <p:nvSpPr>
          <p:cNvPr id="74" name="Line 73">
            <a:extLst>
              <a:ext uri="{FF2B5EF4-FFF2-40B4-BE49-F238E27FC236}">
                <a16:creationId xmlns:a16="http://schemas.microsoft.com/office/drawing/2014/main" id="{183BFA62-DA68-87C2-234A-C1B44C4DCF26}"/>
              </a:ext>
            </a:extLst>
          </p:cNvPr>
          <p:cNvSpPr>
            <a:spLocks noChangeShapeType="1"/>
          </p:cNvSpPr>
          <p:nvPr/>
        </p:nvSpPr>
        <p:spPr bwMode="auto">
          <a:xfrm>
            <a:off x="3166145" y="3612858"/>
            <a:ext cx="3810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75" name="Group 74">
            <a:extLst>
              <a:ext uri="{FF2B5EF4-FFF2-40B4-BE49-F238E27FC236}">
                <a16:creationId xmlns:a16="http://schemas.microsoft.com/office/drawing/2014/main" id="{6CF26F56-74C7-850C-BE0C-274A34E55D8E}"/>
              </a:ext>
            </a:extLst>
          </p:cNvPr>
          <p:cNvGrpSpPr/>
          <p:nvPr/>
        </p:nvGrpSpPr>
        <p:grpSpPr>
          <a:xfrm>
            <a:off x="5056858" y="4030371"/>
            <a:ext cx="549275" cy="422275"/>
            <a:chOff x="3159" y="2375"/>
            <a:chExt cx="346" cy="266"/>
          </a:xfrm>
        </p:grpSpPr>
        <p:sp>
          <p:nvSpPr>
            <p:cNvPr id="76" name="Freeform 75">
              <a:extLst>
                <a:ext uri="{FF2B5EF4-FFF2-40B4-BE49-F238E27FC236}">
                  <a16:creationId xmlns:a16="http://schemas.microsoft.com/office/drawing/2014/main" id="{8DED8568-8E02-3509-E816-69CF8E4A00A7}"/>
                </a:ext>
              </a:extLst>
            </p:cNvPr>
            <p:cNvSpPr/>
            <p:nvPr/>
          </p:nvSpPr>
          <p:spPr bwMode="auto">
            <a:xfrm>
              <a:off x="3170" y="2375"/>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7" name="Rectangle 76">
              <a:extLst>
                <a:ext uri="{FF2B5EF4-FFF2-40B4-BE49-F238E27FC236}">
                  <a16:creationId xmlns:a16="http://schemas.microsoft.com/office/drawing/2014/main" id="{D8F7404D-5FFC-6C75-29F7-2BE95A4282C0}"/>
                </a:ext>
              </a:extLst>
            </p:cNvPr>
            <p:cNvSpPr>
              <a:spLocks noChangeArrowheads="1"/>
            </p:cNvSpPr>
            <p:nvPr/>
          </p:nvSpPr>
          <p:spPr bwMode="auto">
            <a:xfrm>
              <a:off x="3159" y="2430"/>
              <a:ext cx="32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Flush</a:t>
              </a:r>
            </a:p>
          </p:txBody>
        </p:sp>
      </p:grpSp>
      <p:grpSp>
        <p:nvGrpSpPr>
          <p:cNvPr id="78" name="Group 77">
            <a:extLst>
              <a:ext uri="{FF2B5EF4-FFF2-40B4-BE49-F238E27FC236}">
                <a16:creationId xmlns:a16="http://schemas.microsoft.com/office/drawing/2014/main" id="{07275CBF-D41F-9C47-55D4-C73E17B4BCD0}"/>
              </a:ext>
            </a:extLst>
          </p:cNvPr>
          <p:cNvGrpSpPr/>
          <p:nvPr/>
        </p:nvGrpSpPr>
        <p:grpSpPr>
          <a:xfrm>
            <a:off x="5056858" y="4639971"/>
            <a:ext cx="549275" cy="422275"/>
            <a:chOff x="3159" y="2759"/>
            <a:chExt cx="346" cy="266"/>
          </a:xfrm>
        </p:grpSpPr>
        <p:sp>
          <p:nvSpPr>
            <p:cNvPr id="79" name="Freeform 78">
              <a:extLst>
                <a:ext uri="{FF2B5EF4-FFF2-40B4-BE49-F238E27FC236}">
                  <a16:creationId xmlns:a16="http://schemas.microsoft.com/office/drawing/2014/main" id="{E560D734-7333-5459-6F00-7CACE2D07BE4}"/>
                </a:ext>
              </a:extLst>
            </p:cNvPr>
            <p:cNvSpPr/>
            <p:nvPr/>
          </p:nvSpPr>
          <p:spPr bwMode="auto">
            <a:xfrm>
              <a:off x="3170" y="2759"/>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0" name="Rectangle 79">
              <a:extLst>
                <a:ext uri="{FF2B5EF4-FFF2-40B4-BE49-F238E27FC236}">
                  <a16:creationId xmlns:a16="http://schemas.microsoft.com/office/drawing/2014/main" id="{BF798DE5-046B-DE66-F7B8-94E6870B1E9E}"/>
                </a:ext>
              </a:extLst>
            </p:cNvPr>
            <p:cNvSpPr>
              <a:spLocks noChangeArrowheads="1"/>
            </p:cNvSpPr>
            <p:nvPr/>
          </p:nvSpPr>
          <p:spPr bwMode="auto">
            <a:xfrm>
              <a:off x="3159" y="2814"/>
              <a:ext cx="32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Flush</a:t>
              </a:r>
            </a:p>
          </p:txBody>
        </p:sp>
      </p:grpSp>
      <p:grpSp>
        <p:nvGrpSpPr>
          <p:cNvPr id="81" name="Group 80">
            <a:extLst>
              <a:ext uri="{FF2B5EF4-FFF2-40B4-BE49-F238E27FC236}">
                <a16:creationId xmlns:a16="http://schemas.microsoft.com/office/drawing/2014/main" id="{B6726C52-691A-56F4-276E-F73BF31573FA}"/>
              </a:ext>
            </a:extLst>
          </p:cNvPr>
          <p:cNvGrpSpPr/>
          <p:nvPr/>
        </p:nvGrpSpPr>
        <p:grpSpPr>
          <a:xfrm>
            <a:off x="5056858" y="3344571"/>
            <a:ext cx="549275" cy="422275"/>
            <a:chOff x="3159" y="1943"/>
            <a:chExt cx="346" cy="266"/>
          </a:xfrm>
        </p:grpSpPr>
        <p:sp>
          <p:nvSpPr>
            <p:cNvPr id="82" name="Freeform 81">
              <a:extLst>
                <a:ext uri="{FF2B5EF4-FFF2-40B4-BE49-F238E27FC236}">
                  <a16:creationId xmlns:a16="http://schemas.microsoft.com/office/drawing/2014/main" id="{6E87B0DD-2EFF-C17C-4C62-76191DE58BF8}"/>
                </a:ext>
              </a:extLst>
            </p:cNvPr>
            <p:cNvSpPr/>
            <p:nvPr/>
          </p:nvSpPr>
          <p:spPr bwMode="auto">
            <a:xfrm>
              <a:off x="3170" y="1943"/>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3" name="Rectangle 82">
              <a:extLst>
                <a:ext uri="{FF2B5EF4-FFF2-40B4-BE49-F238E27FC236}">
                  <a16:creationId xmlns:a16="http://schemas.microsoft.com/office/drawing/2014/main" id="{73AF3FFF-52AB-48E9-70F6-53E58AC7FED6}"/>
                </a:ext>
              </a:extLst>
            </p:cNvPr>
            <p:cNvSpPr>
              <a:spLocks noChangeArrowheads="1"/>
            </p:cNvSpPr>
            <p:nvPr/>
          </p:nvSpPr>
          <p:spPr bwMode="auto">
            <a:xfrm>
              <a:off x="3159" y="1998"/>
              <a:ext cx="327"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Flush</a:t>
              </a:r>
            </a:p>
          </p:txBody>
        </p:sp>
      </p:grpSp>
      <p:sp>
        <p:nvSpPr>
          <p:cNvPr id="84" name="Line 83">
            <a:extLst>
              <a:ext uri="{FF2B5EF4-FFF2-40B4-BE49-F238E27FC236}">
                <a16:creationId xmlns:a16="http://schemas.microsoft.com/office/drawing/2014/main" id="{21D39031-03C8-28BB-48AE-B7CF9C803FF9}"/>
              </a:ext>
            </a:extLst>
          </p:cNvPr>
          <p:cNvSpPr>
            <a:spLocks noChangeShapeType="1"/>
          </p:cNvSpPr>
          <p:nvPr/>
        </p:nvSpPr>
        <p:spPr bwMode="auto">
          <a:xfrm>
            <a:off x="4613945" y="3003258"/>
            <a:ext cx="381000" cy="6096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5" name="Line 84">
            <a:extLst>
              <a:ext uri="{FF2B5EF4-FFF2-40B4-BE49-F238E27FC236}">
                <a16:creationId xmlns:a16="http://schemas.microsoft.com/office/drawing/2014/main" id="{1E1CFF87-98DE-7CA4-1EAA-1238A83E6AAF}"/>
              </a:ext>
            </a:extLst>
          </p:cNvPr>
          <p:cNvSpPr>
            <a:spLocks noChangeShapeType="1"/>
          </p:cNvSpPr>
          <p:nvPr/>
        </p:nvSpPr>
        <p:spPr bwMode="auto">
          <a:xfrm>
            <a:off x="4613945" y="3003258"/>
            <a:ext cx="457200" cy="12954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6" name="Line 85">
            <a:extLst>
              <a:ext uri="{FF2B5EF4-FFF2-40B4-BE49-F238E27FC236}">
                <a16:creationId xmlns:a16="http://schemas.microsoft.com/office/drawing/2014/main" id="{A62BA539-5577-506B-84B2-0B7CC30AC77C}"/>
              </a:ext>
            </a:extLst>
          </p:cNvPr>
          <p:cNvSpPr>
            <a:spLocks noChangeShapeType="1"/>
          </p:cNvSpPr>
          <p:nvPr/>
        </p:nvSpPr>
        <p:spPr bwMode="auto">
          <a:xfrm>
            <a:off x="4613945" y="3003258"/>
            <a:ext cx="457200" cy="19050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7" name="Rectangle 86">
            <a:extLst>
              <a:ext uri="{FF2B5EF4-FFF2-40B4-BE49-F238E27FC236}">
                <a16:creationId xmlns:a16="http://schemas.microsoft.com/office/drawing/2014/main" id="{D0DCBDD6-DC34-05AE-2DDD-60B82CA2732A}"/>
              </a:ext>
            </a:extLst>
          </p:cNvPr>
          <p:cNvSpPr txBox="1">
            <a:spLocks noChangeArrowheads="1"/>
          </p:cNvSpPr>
          <p:nvPr/>
        </p:nvSpPr>
        <p:spPr>
          <a:xfrm>
            <a:off x="499145" y="1479258"/>
            <a:ext cx="7915275" cy="838200"/>
          </a:xfrm>
          <a:prstGeom prst="rect">
            <a:avLst/>
          </a:prstGeom>
          <a:noFill/>
          <a:extLst>
            <a:ext uri="{91240B29-F687-4F45-9708-019B960494DF}">
              <a14:hiddenLine xmlns:a14="http://schemas.microsoft.com/office/drawing/2010/main" w="12700">
                <a:solidFill>
                  <a:schemeClr val="accent2"/>
                </a:solidFill>
                <a:miter lim="800000"/>
                <a:headEnd/>
                <a:tailEnd/>
              </a14:hiddenLine>
            </a:ext>
          </a:extLst>
        </p:spPr>
        <p:txBody>
          <a:bodyPr vert="horz" lIns="90488" tIns="44450" rIns="90488" bIns="4445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600"/>
              <a:t>Same performance as stalling when you’re wrong</a:t>
            </a:r>
          </a:p>
        </p:txBody>
      </p:sp>
      <p:sp>
        <p:nvSpPr>
          <p:cNvPr id="88" name="Line 87">
            <a:extLst>
              <a:ext uri="{FF2B5EF4-FFF2-40B4-BE49-F238E27FC236}">
                <a16:creationId xmlns:a16="http://schemas.microsoft.com/office/drawing/2014/main" id="{8E0E1A6C-FBB7-2A27-E823-DEEC45374D01}"/>
              </a:ext>
            </a:extLst>
          </p:cNvPr>
          <p:cNvSpPr>
            <a:spLocks noChangeShapeType="1"/>
          </p:cNvSpPr>
          <p:nvPr/>
        </p:nvSpPr>
        <p:spPr bwMode="auto">
          <a:xfrm>
            <a:off x="4613945" y="3003258"/>
            <a:ext cx="457200" cy="25908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9" name="Text Box 88">
            <a:extLst>
              <a:ext uri="{FF2B5EF4-FFF2-40B4-BE49-F238E27FC236}">
                <a16:creationId xmlns:a16="http://schemas.microsoft.com/office/drawing/2014/main" id="{F379A07D-B360-B964-2BB7-58F804249B84}"/>
              </a:ext>
            </a:extLst>
          </p:cNvPr>
          <p:cNvSpPr txBox="1">
            <a:spLocks noChangeArrowheads="1"/>
          </p:cNvSpPr>
          <p:nvPr/>
        </p:nvSpPr>
        <p:spPr bwMode="auto">
          <a:xfrm>
            <a:off x="6123658" y="3131846"/>
            <a:ext cx="2909887" cy="1036637"/>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Tx/>
              <a:buNone/>
            </a:pPr>
            <a:r>
              <a:rPr lang="en-US" altLang="en-US" sz="1800">
                <a:solidFill>
                  <a:srgbClr val="FF0000"/>
                </a:solidFill>
              </a:rPr>
              <a:t>Whew! none of these </a:t>
            </a:r>
          </a:p>
          <a:p>
            <a:pPr algn="l">
              <a:buFontTx/>
              <a:buNone/>
            </a:pPr>
            <a:r>
              <a:rPr lang="en-US" altLang="en-US" sz="1800">
                <a:solidFill>
                  <a:srgbClr val="FF0000"/>
                </a:solidFill>
              </a:rPr>
              <a:t>instruction have changed </a:t>
            </a:r>
          </a:p>
          <a:p>
            <a:pPr algn="l">
              <a:buFontTx/>
              <a:buNone/>
            </a:pPr>
            <a:r>
              <a:rPr lang="en-US" altLang="en-US" sz="1800">
                <a:solidFill>
                  <a:srgbClr val="FF0000"/>
                </a:solidFill>
              </a:rPr>
              <a:t>memory or registers. </a:t>
            </a:r>
          </a:p>
        </p:txBody>
      </p:sp>
      <p:sp>
        <p:nvSpPr>
          <p:cNvPr id="90" name="Line 89">
            <a:extLst>
              <a:ext uri="{FF2B5EF4-FFF2-40B4-BE49-F238E27FC236}">
                <a16:creationId xmlns:a16="http://schemas.microsoft.com/office/drawing/2014/main" id="{3A409996-21E5-90CB-924F-A24954224866}"/>
              </a:ext>
            </a:extLst>
          </p:cNvPr>
          <p:cNvSpPr>
            <a:spLocks noChangeShapeType="1"/>
          </p:cNvSpPr>
          <p:nvPr/>
        </p:nvSpPr>
        <p:spPr bwMode="auto">
          <a:xfrm flipH="1">
            <a:off x="5606133" y="3412833"/>
            <a:ext cx="517525" cy="103188"/>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1" name="Line 90">
            <a:extLst>
              <a:ext uri="{FF2B5EF4-FFF2-40B4-BE49-F238E27FC236}">
                <a16:creationId xmlns:a16="http://schemas.microsoft.com/office/drawing/2014/main" id="{D73F7D36-95C3-9A58-3AEC-11055D5053EA}"/>
              </a:ext>
            </a:extLst>
          </p:cNvPr>
          <p:cNvSpPr>
            <a:spLocks noChangeShapeType="1"/>
          </p:cNvSpPr>
          <p:nvPr/>
        </p:nvSpPr>
        <p:spPr bwMode="auto">
          <a:xfrm flipH="1">
            <a:off x="5606133" y="3703346"/>
            <a:ext cx="517525" cy="414337"/>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2" name="Line 91">
            <a:extLst>
              <a:ext uri="{FF2B5EF4-FFF2-40B4-BE49-F238E27FC236}">
                <a16:creationId xmlns:a16="http://schemas.microsoft.com/office/drawing/2014/main" id="{E8AD7ABE-B660-194A-9528-BDF132C183E1}"/>
              </a:ext>
            </a:extLst>
          </p:cNvPr>
          <p:cNvSpPr>
            <a:spLocks noChangeShapeType="1"/>
          </p:cNvSpPr>
          <p:nvPr/>
        </p:nvSpPr>
        <p:spPr bwMode="auto">
          <a:xfrm flipH="1">
            <a:off x="5606133" y="4009733"/>
            <a:ext cx="517525" cy="717550"/>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630991276"/>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8EC113A-4D74-BD7C-622D-441780941451}"/>
              </a:ext>
            </a:extLst>
          </p:cNvPr>
          <p:cNvSpPr>
            <a:spLocks noGrp="1" noChangeArrowheads="1"/>
          </p:cNvSpPr>
          <p:nvPr>
            <p:ph sz="quarter" idx="10"/>
          </p:nvPr>
        </p:nvSpPr>
        <p:spPr>
          <a:xfrm>
            <a:off x="406400" y="152400"/>
            <a:ext cx="8432800" cy="1143000"/>
          </a:xfrm>
        </p:spPr>
        <p:txBody>
          <a:bodyPr/>
          <a:lstStyle/>
          <a:p>
            <a:pPr eaLnBrk="1" hangingPunct="1"/>
            <a:r>
              <a:rPr lang="en-US" altLang="en-US"/>
              <a:t>MIPS with Predict Not Taken</a:t>
            </a:r>
            <a:endParaRPr lang="en-AU" altLang="en-US"/>
          </a:p>
        </p:txBody>
      </p:sp>
      <p:pic>
        <p:nvPicPr>
          <p:cNvPr id="4" name="Picture 7" descr="f04-32-P374493">
            <a:extLst>
              <a:ext uri="{FF2B5EF4-FFF2-40B4-BE49-F238E27FC236}">
                <a16:creationId xmlns:a16="http://schemas.microsoft.com/office/drawing/2014/main" id="{020A221F-3243-0B34-28DE-9F33E4B035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11413" y="1382713"/>
            <a:ext cx="6856412"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EB75F8D5-9EC7-AAD2-D620-B8ABD752B682}"/>
              </a:ext>
            </a:extLst>
          </p:cNvPr>
          <p:cNvSpPr txBox="1">
            <a:spLocks noChangeArrowheads="1"/>
          </p:cNvSpPr>
          <p:nvPr/>
        </p:nvSpPr>
        <p:spPr bwMode="auto">
          <a:xfrm>
            <a:off x="755650" y="2247900"/>
            <a:ext cx="1471550" cy="650875"/>
          </a:xfrm>
          <a:prstGeom prst="rect">
            <a:avLst/>
          </a:prstGeom>
          <a:noFill/>
          <a:ln w="9525">
            <a:solidFill>
              <a:schemeClr val="tx1"/>
            </a:solidFill>
            <a:miter lim="800000"/>
          </a:ln>
        </p:spPr>
        <p:txBody>
          <a:bodyPr wrap="squar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Prediction correct</a:t>
            </a:r>
            <a:endParaRPr lang="en-AU" altLang="en-US" sz="1800"/>
          </a:p>
        </p:txBody>
      </p:sp>
      <p:sp>
        <p:nvSpPr>
          <p:cNvPr id="6" name="Text Box 6">
            <a:extLst>
              <a:ext uri="{FF2B5EF4-FFF2-40B4-BE49-F238E27FC236}">
                <a16:creationId xmlns:a16="http://schemas.microsoft.com/office/drawing/2014/main" id="{298628C7-7456-1C67-2990-4C1726570EF8}"/>
              </a:ext>
            </a:extLst>
          </p:cNvPr>
          <p:cNvSpPr txBox="1">
            <a:spLocks noChangeArrowheads="1"/>
          </p:cNvSpPr>
          <p:nvPr/>
        </p:nvSpPr>
        <p:spPr bwMode="auto">
          <a:xfrm>
            <a:off x="755650" y="4911725"/>
            <a:ext cx="1471550" cy="650875"/>
          </a:xfrm>
          <a:prstGeom prst="rect">
            <a:avLst/>
          </a:prstGeom>
          <a:noFill/>
          <a:ln w="9525">
            <a:solidFill>
              <a:schemeClr val="tx1"/>
            </a:solidFill>
            <a:miter lim="800000"/>
          </a:ln>
        </p:spPr>
        <p:txBody>
          <a:bodyPr wrap="squar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Prediction incorrect</a:t>
            </a:r>
            <a:endParaRPr lang="en-AU" altLang="en-US" sz="180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914200" y="48600"/>
              <a:ext cx="9118800" cy="3202920"/>
            </p14:xfrm>
          </p:contentPart>
        </mc:Choice>
        <mc:Fallback>
          <p:pic>
            <p:nvPicPr>
              <p:cNvPr id="3" name="Ink 2"/>
              <p:cNvPicPr/>
              <p:nvPr/>
            </p:nvPicPr>
            <p:blipFill>
              <a:blip r:embed="rId4"/>
              <a:stretch>
                <a:fillRect/>
              </a:stretch>
            </p:blipFill>
            <p:spPr>
              <a:xfrm>
                <a:off x="2904840" y="39240"/>
                <a:ext cx="9137520" cy="3221640"/>
              </a:xfrm>
              <a:prstGeom prst="rect">
                <a:avLst/>
              </a:prstGeom>
            </p:spPr>
          </p:pic>
        </mc:Fallback>
      </mc:AlternateContent>
    </p:spTree>
    <p:extLst>
      <p:ext uri="{BB962C8B-B14F-4D97-AF65-F5344CB8AC3E}">
        <p14:creationId xmlns:p14="http://schemas.microsoft.com/office/powerpoint/2010/main" val="3817918085"/>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4B9603D-4BDF-8500-D89D-82B17B321E71}"/>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More-Realistic Branch Prediction</a:t>
            </a:r>
            <a:endParaRPr lang="en-AU" altLang="en-US" sz="4000"/>
          </a:p>
        </p:txBody>
      </p:sp>
      <p:sp>
        <p:nvSpPr>
          <p:cNvPr id="4" name="Rectangle 3">
            <a:extLst>
              <a:ext uri="{FF2B5EF4-FFF2-40B4-BE49-F238E27FC236}">
                <a16:creationId xmlns:a16="http://schemas.microsoft.com/office/drawing/2014/main" id="{A39F1928-C0C6-BAD4-365A-BF4ED70ADF4D}"/>
              </a:ext>
            </a:extLst>
          </p:cNvPr>
          <p:cNvSpPr txBox="1">
            <a:spLocks noChangeArrowheads="1"/>
          </p:cNvSpPr>
          <p:nvPr/>
        </p:nvSpPr>
        <p:spPr>
          <a:xfrm>
            <a:off x="568325" y="129540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Static branch prediction</a:t>
            </a:r>
          </a:p>
          <a:p>
            <a:pPr lvl="1"/>
            <a:r>
              <a:rPr lang="en-US" altLang="en-US" sz="2400"/>
              <a:t>Based on typical branch behavior</a:t>
            </a:r>
          </a:p>
          <a:p>
            <a:pPr lvl="1"/>
            <a:r>
              <a:rPr lang="en-US" altLang="en-US" sz="2400"/>
              <a:t>Example: loop and if-statement branches</a:t>
            </a:r>
          </a:p>
          <a:p>
            <a:pPr lvl="2"/>
            <a:r>
              <a:rPr lang="en-US" altLang="en-US"/>
              <a:t>Predict backward branches taken</a:t>
            </a:r>
          </a:p>
          <a:p>
            <a:pPr lvl="2"/>
            <a:r>
              <a:rPr lang="en-US" altLang="en-US"/>
              <a:t>Predict forward branches not taken</a:t>
            </a:r>
          </a:p>
          <a:p>
            <a:r>
              <a:rPr lang="en-US" altLang="en-US" sz="2800"/>
              <a:t>Dynamic branch prediction</a:t>
            </a:r>
          </a:p>
          <a:p>
            <a:pPr lvl="1"/>
            <a:r>
              <a:rPr lang="en-US" altLang="en-US" sz="2400"/>
              <a:t>Hardware measures actual branch behavior</a:t>
            </a:r>
          </a:p>
          <a:p>
            <a:pPr lvl="2"/>
            <a:r>
              <a:rPr lang="en-US" altLang="en-US"/>
              <a:t>e.g., record recent history of each branch</a:t>
            </a:r>
          </a:p>
          <a:p>
            <a:pPr lvl="1"/>
            <a:r>
              <a:rPr lang="en-US" altLang="en-US" sz="2400"/>
              <a:t>Assume future behavior will continue the trend</a:t>
            </a:r>
          </a:p>
          <a:p>
            <a:pPr lvl="2"/>
            <a:r>
              <a:rPr lang="en-US" altLang="en-US"/>
              <a:t>When wrong, stall while re-fetching, and update history</a:t>
            </a:r>
            <a:endParaRPr lang="en-AU" altLang="en-US"/>
          </a:p>
        </p:txBody>
      </p:sp>
    </p:spTree>
    <p:extLst>
      <p:ext uri="{BB962C8B-B14F-4D97-AF65-F5344CB8AC3E}">
        <p14:creationId xmlns:p14="http://schemas.microsoft.com/office/powerpoint/2010/main" val="566805550"/>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DC6EF59-6EC0-89E9-5AFA-5C6096A3EC26}"/>
              </a:ext>
            </a:extLst>
          </p:cNvPr>
          <p:cNvSpPr>
            <a:spLocks noGrp="1" noChangeArrowheads="1"/>
          </p:cNvSpPr>
          <p:nvPr>
            <p:ph sz="quarter" idx="10"/>
          </p:nvPr>
        </p:nvSpPr>
        <p:spPr>
          <a:xfrm>
            <a:off x="406400" y="152400"/>
            <a:ext cx="8432800" cy="1143000"/>
          </a:xfrm>
        </p:spPr>
        <p:txBody>
          <a:bodyPr/>
          <a:lstStyle/>
          <a:p>
            <a:pPr eaLnBrk="1" hangingPunct="1"/>
            <a:r>
              <a:rPr lang="en-US" altLang="en-US"/>
              <a:t>Branch Hazards</a:t>
            </a:r>
            <a:endParaRPr lang="en-AU" altLang="en-US"/>
          </a:p>
        </p:txBody>
      </p:sp>
      <p:pic>
        <p:nvPicPr>
          <p:cNvPr id="5" name="Picture 10" descr="f04-61-P374493">
            <a:extLst>
              <a:ext uri="{FF2B5EF4-FFF2-40B4-BE49-F238E27FC236}">
                <a16:creationId xmlns:a16="http://schemas.microsoft.com/office/drawing/2014/main" id="{03DB43A4-CB08-5FB1-C4A2-7B167F6795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16013" y="2158709"/>
            <a:ext cx="6021387"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87EC12D9-83C1-D4E2-5577-567E65298A9A}"/>
              </a:ext>
            </a:extLst>
          </p:cNvPr>
          <p:cNvSpPr txBox="1">
            <a:spLocks noChangeArrowheads="1"/>
          </p:cNvSpPr>
          <p:nvPr/>
        </p:nvSpPr>
        <p:spPr>
          <a:xfrm>
            <a:off x="684213" y="1385597"/>
            <a:ext cx="8270875" cy="6905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If branch outcome determined in MEM</a:t>
            </a:r>
            <a:endParaRPr lang="en-AU" altLang="en-US"/>
          </a:p>
        </p:txBody>
      </p:sp>
      <p:sp>
        <p:nvSpPr>
          <p:cNvPr id="7" name="AutoShape 6">
            <a:extLst>
              <a:ext uri="{FF2B5EF4-FFF2-40B4-BE49-F238E27FC236}">
                <a16:creationId xmlns:a16="http://schemas.microsoft.com/office/drawing/2014/main" id="{AA83793B-A14C-6FAD-A18D-1B4E88609810}"/>
              </a:ext>
            </a:extLst>
          </p:cNvPr>
          <p:cNvSpPr/>
          <p:nvPr/>
        </p:nvSpPr>
        <p:spPr bwMode="auto">
          <a:xfrm>
            <a:off x="3203575" y="6210009"/>
            <a:ext cx="501650" cy="330200"/>
          </a:xfrm>
          <a:prstGeom prst="borderCallout1">
            <a:avLst>
              <a:gd name="adj1" fmla="val 34616"/>
              <a:gd name="adj2" fmla="val 115190"/>
              <a:gd name="adj3" fmla="val -43269"/>
              <a:gd name="adj4" fmla="val 243356"/>
            </a:avLst>
          </a:prstGeom>
          <a:no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400"/>
              <a:t>PC</a:t>
            </a:r>
            <a:endParaRPr lang="en-AU" altLang="en-US" sz="1400"/>
          </a:p>
        </p:txBody>
      </p:sp>
      <p:sp>
        <p:nvSpPr>
          <p:cNvPr id="8" name="Text Box 7">
            <a:extLst>
              <a:ext uri="{FF2B5EF4-FFF2-40B4-BE49-F238E27FC236}">
                <a16:creationId xmlns:a16="http://schemas.microsoft.com/office/drawing/2014/main" id="{657A2422-6B72-2B0A-5B04-9F42689AE77E}"/>
              </a:ext>
            </a:extLst>
          </p:cNvPr>
          <p:cNvSpPr txBox="1">
            <a:spLocks noChangeArrowheads="1"/>
          </p:cNvSpPr>
          <p:nvPr/>
        </p:nvSpPr>
        <p:spPr bwMode="auto">
          <a:xfrm>
            <a:off x="7451725" y="4270084"/>
            <a:ext cx="1244600" cy="1079500"/>
          </a:xfrm>
          <a:prstGeom prst="rect">
            <a:avLst/>
          </a:prstGeom>
          <a:no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600"/>
              <a:t>Flush these</a:t>
            </a:r>
            <a:br>
              <a:rPr lang="en-US" altLang="en-US" sz="1600"/>
            </a:br>
            <a:r>
              <a:rPr lang="en-US" altLang="en-US" sz="1600"/>
              <a:t>instructions</a:t>
            </a:r>
          </a:p>
          <a:p>
            <a:pPr>
              <a:spcBef>
                <a:spcPct val="0"/>
              </a:spcBef>
              <a:buClrTx/>
              <a:buSzTx/>
              <a:buFontTx/>
              <a:buNone/>
            </a:pPr>
            <a:r>
              <a:rPr lang="en-US" altLang="en-US" sz="1600"/>
              <a:t>(Set control</a:t>
            </a:r>
            <a:br>
              <a:rPr lang="en-US" altLang="en-US" sz="1600"/>
            </a:br>
            <a:r>
              <a:rPr lang="en-US" altLang="en-US" sz="1600"/>
              <a:t>values to 0)</a:t>
            </a:r>
            <a:endParaRPr lang="en-AU" altLang="en-US" sz="1600"/>
          </a:p>
        </p:txBody>
      </p:sp>
      <p:sp>
        <p:nvSpPr>
          <p:cNvPr id="9" name="AutoShape 8">
            <a:extLst>
              <a:ext uri="{FF2B5EF4-FFF2-40B4-BE49-F238E27FC236}">
                <a16:creationId xmlns:a16="http://schemas.microsoft.com/office/drawing/2014/main" id="{DD021E3D-0D11-CD58-19C6-E7EC56800079}"/>
              </a:ext>
            </a:extLst>
          </p:cNvPr>
          <p:cNvSpPr/>
          <p:nvPr/>
        </p:nvSpPr>
        <p:spPr bwMode="auto">
          <a:xfrm>
            <a:off x="7092950" y="3904959"/>
            <a:ext cx="215900" cy="1800225"/>
          </a:xfrm>
          <a:prstGeom prst="rightBrace">
            <a:avLst>
              <a:gd name="adj1" fmla="val 6948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Tree>
    <p:extLst>
      <p:ext uri="{BB962C8B-B14F-4D97-AF65-F5344CB8AC3E}">
        <p14:creationId xmlns:p14="http://schemas.microsoft.com/office/powerpoint/2010/main" val="3454862533"/>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05A1D00-B959-88EF-6C18-5158BFD50492}"/>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Branch Hazards- another e.g.</a:t>
            </a:r>
          </a:p>
        </p:txBody>
      </p:sp>
      <p:grpSp>
        <p:nvGrpSpPr>
          <p:cNvPr id="4" name="Group 3">
            <a:extLst>
              <a:ext uri="{FF2B5EF4-FFF2-40B4-BE49-F238E27FC236}">
                <a16:creationId xmlns:a16="http://schemas.microsoft.com/office/drawing/2014/main" id="{8C32EF44-7D90-457B-52E9-E3272729AD1D}"/>
              </a:ext>
            </a:extLst>
          </p:cNvPr>
          <p:cNvGrpSpPr/>
          <p:nvPr/>
        </p:nvGrpSpPr>
        <p:grpSpPr>
          <a:xfrm>
            <a:off x="3122162" y="2542913"/>
            <a:ext cx="4483100" cy="800100"/>
            <a:chOff x="1396" y="1512"/>
            <a:chExt cx="2824" cy="504"/>
          </a:xfrm>
        </p:grpSpPr>
        <p:sp>
          <p:nvSpPr>
            <p:cNvPr id="5" name="Rectangle 4">
              <a:extLst>
                <a:ext uri="{FF2B5EF4-FFF2-40B4-BE49-F238E27FC236}">
                  <a16:creationId xmlns:a16="http://schemas.microsoft.com/office/drawing/2014/main" id="{DF255E6A-8713-7AB5-37D0-94771C6DBEDA}"/>
                </a:ext>
              </a:extLst>
            </p:cNvPr>
            <p:cNvSpPr>
              <a:spLocks noChangeArrowheads="1"/>
            </p:cNvSpPr>
            <p:nvPr/>
          </p:nvSpPr>
          <p:spPr bwMode="auto">
            <a:xfrm>
              <a:off x="1396" y="158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6" name="Rectangle 5">
              <a:extLst>
                <a:ext uri="{FF2B5EF4-FFF2-40B4-BE49-F238E27FC236}">
                  <a16:creationId xmlns:a16="http://schemas.microsoft.com/office/drawing/2014/main" id="{D880914A-0044-53EF-B503-A4A34B5781B4}"/>
                </a:ext>
              </a:extLst>
            </p:cNvPr>
            <p:cNvSpPr>
              <a:spLocks noChangeArrowheads="1"/>
            </p:cNvSpPr>
            <p:nvPr/>
          </p:nvSpPr>
          <p:spPr bwMode="auto">
            <a:xfrm>
              <a:off x="2020" y="158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7" name="Group 6">
              <a:extLst>
                <a:ext uri="{FF2B5EF4-FFF2-40B4-BE49-F238E27FC236}">
                  <a16:creationId xmlns:a16="http://schemas.microsoft.com/office/drawing/2014/main" id="{D6E6E85C-3E4E-7F93-3307-F422F57203C8}"/>
                </a:ext>
              </a:extLst>
            </p:cNvPr>
            <p:cNvGrpSpPr/>
            <p:nvPr/>
          </p:nvGrpSpPr>
          <p:grpSpPr>
            <a:xfrm>
              <a:off x="2651" y="1512"/>
              <a:ext cx="275" cy="504"/>
              <a:chOff x="2651" y="1512"/>
              <a:chExt cx="275" cy="504"/>
            </a:xfrm>
          </p:grpSpPr>
          <p:grpSp>
            <p:nvGrpSpPr>
              <p:cNvPr id="15" name="Group 7">
                <a:extLst>
                  <a:ext uri="{FF2B5EF4-FFF2-40B4-BE49-F238E27FC236}">
                    <a16:creationId xmlns:a16="http://schemas.microsoft.com/office/drawing/2014/main" id="{994C7407-748D-A364-0B22-92FFBB02B68A}"/>
                  </a:ext>
                </a:extLst>
              </p:cNvPr>
              <p:cNvGrpSpPr/>
              <p:nvPr/>
            </p:nvGrpSpPr>
            <p:grpSpPr>
              <a:xfrm>
                <a:off x="2651" y="1536"/>
                <a:ext cx="275" cy="480"/>
                <a:chOff x="2651" y="1536"/>
                <a:chExt cx="275" cy="480"/>
              </a:xfrm>
            </p:grpSpPr>
            <p:sp>
              <p:nvSpPr>
                <p:cNvPr id="17" name="Line 8">
                  <a:extLst>
                    <a:ext uri="{FF2B5EF4-FFF2-40B4-BE49-F238E27FC236}">
                      <a16:creationId xmlns:a16="http://schemas.microsoft.com/office/drawing/2014/main" id="{B32558F3-7894-29CA-5B12-34DF0C0101E8}"/>
                    </a:ext>
                  </a:extLst>
                </p:cNvPr>
                <p:cNvSpPr>
                  <a:spLocks noChangeShapeType="1"/>
                </p:cNvSpPr>
                <p:nvPr/>
              </p:nvSpPr>
              <p:spPr bwMode="auto">
                <a:xfrm flipH="1">
                  <a:off x="2651" y="1536"/>
                  <a:ext cx="0"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9">
                  <a:extLst>
                    <a:ext uri="{FF2B5EF4-FFF2-40B4-BE49-F238E27FC236}">
                      <a16:creationId xmlns:a16="http://schemas.microsoft.com/office/drawing/2014/main" id="{45BF4632-477B-382F-3123-5860A07AC12F}"/>
                    </a:ext>
                  </a:extLst>
                </p:cNvPr>
                <p:cNvSpPr>
                  <a:spLocks noChangeShapeType="1"/>
                </p:cNvSpPr>
                <p:nvPr/>
              </p:nvSpPr>
              <p:spPr bwMode="auto">
                <a:xfrm>
                  <a:off x="2651" y="1536"/>
                  <a:ext cx="275"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10">
                  <a:extLst>
                    <a:ext uri="{FF2B5EF4-FFF2-40B4-BE49-F238E27FC236}">
                      <a16:creationId xmlns:a16="http://schemas.microsoft.com/office/drawing/2014/main" id="{34EF2B26-D35B-25F7-262D-A67BEA202BC1}"/>
                    </a:ext>
                  </a:extLst>
                </p:cNvPr>
                <p:cNvSpPr>
                  <a:spLocks noChangeShapeType="1"/>
                </p:cNvSpPr>
                <p:nvPr/>
              </p:nvSpPr>
              <p:spPr bwMode="auto">
                <a:xfrm>
                  <a:off x="2651" y="1707"/>
                  <a:ext cx="112" cy="6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11">
                  <a:extLst>
                    <a:ext uri="{FF2B5EF4-FFF2-40B4-BE49-F238E27FC236}">
                      <a16:creationId xmlns:a16="http://schemas.microsoft.com/office/drawing/2014/main" id="{BF36FC8E-A095-B30B-3F88-812404AE1699}"/>
                    </a:ext>
                  </a:extLst>
                </p:cNvPr>
                <p:cNvSpPr>
                  <a:spLocks noChangeShapeType="1"/>
                </p:cNvSpPr>
                <p:nvPr/>
              </p:nvSpPr>
              <p:spPr bwMode="auto">
                <a:xfrm flipH="1">
                  <a:off x="2651" y="1776"/>
                  <a:ext cx="112" cy="6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1" name="Line 12">
                  <a:extLst>
                    <a:ext uri="{FF2B5EF4-FFF2-40B4-BE49-F238E27FC236}">
                      <a16:creationId xmlns:a16="http://schemas.microsoft.com/office/drawing/2014/main" id="{96878F42-6701-6B77-F92F-3D0D4AD51425}"/>
                    </a:ext>
                  </a:extLst>
                </p:cNvPr>
                <p:cNvSpPr>
                  <a:spLocks noChangeShapeType="1"/>
                </p:cNvSpPr>
                <p:nvPr/>
              </p:nvSpPr>
              <p:spPr bwMode="auto">
                <a:xfrm flipH="1">
                  <a:off x="2651" y="1845"/>
                  <a:ext cx="0"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2" name="Line 13">
                  <a:extLst>
                    <a:ext uri="{FF2B5EF4-FFF2-40B4-BE49-F238E27FC236}">
                      <a16:creationId xmlns:a16="http://schemas.microsoft.com/office/drawing/2014/main" id="{F5466EBE-1C3D-3D0B-8D0F-D1D2E6247050}"/>
                    </a:ext>
                  </a:extLst>
                </p:cNvPr>
                <p:cNvSpPr>
                  <a:spLocks noChangeShapeType="1"/>
                </p:cNvSpPr>
                <p:nvPr/>
              </p:nvSpPr>
              <p:spPr bwMode="auto">
                <a:xfrm flipV="1">
                  <a:off x="2651" y="1845"/>
                  <a:ext cx="275"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3" name="Line 14">
                  <a:extLst>
                    <a:ext uri="{FF2B5EF4-FFF2-40B4-BE49-F238E27FC236}">
                      <a16:creationId xmlns:a16="http://schemas.microsoft.com/office/drawing/2014/main" id="{57DCBDDF-77AC-CD7E-133A-42AE4B4EF2F7}"/>
                    </a:ext>
                  </a:extLst>
                </p:cNvPr>
                <p:cNvSpPr>
                  <a:spLocks noChangeShapeType="1"/>
                </p:cNvSpPr>
                <p:nvPr/>
              </p:nvSpPr>
              <p:spPr bwMode="auto">
                <a:xfrm flipH="1">
                  <a:off x="2926" y="1707"/>
                  <a:ext cx="0" cy="1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6" name="Rectangle 15">
                <a:extLst>
                  <a:ext uri="{FF2B5EF4-FFF2-40B4-BE49-F238E27FC236}">
                    <a16:creationId xmlns:a16="http://schemas.microsoft.com/office/drawing/2014/main" id="{72FD3089-935C-FB0D-3F3E-EAA0445B7C13}"/>
                  </a:ext>
                </a:extLst>
              </p:cNvPr>
              <p:cNvSpPr>
                <a:spLocks noChangeArrowheads="1"/>
              </p:cNvSpPr>
              <p:nvPr/>
            </p:nvSpPr>
            <p:spPr bwMode="auto">
              <a:xfrm rot="5400000">
                <a:off x="2582" y="1631"/>
                <a:ext cx="42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r>
                  <a:rPr kumimoji="0" lang="en-US" altLang="en-US" sz="1400">
                    <a:solidFill>
                      <a:schemeClr val="tx1"/>
                    </a:solidFill>
                    <a:latin typeface="Times New Roman" panose="02020603050405020304" pitchFamily="18" charset="0"/>
                  </a:rPr>
                  <a:t>ALU</a:t>
                </a:r>
              </a:p>
            </p:txBody>
          </p:sp>
        </p:grpSp>
        <p:sp>
          <p:nvSpPr>
            <p:cNvPr id="8" name="Rectangle 16">
              <a:extLst>
                <a:ext uri="{FF2B5EF4-FFF2-40B4-BE49-F238E27FC236}">
                  <a16:creationId xmlns:a16="http://schemas.microsoft.com/office/drawing/2014/main" id="{EFEC5D65-0CEF-BECA-7CA9-12853461EFCF}"/>
                </a:ext>
              </a:extLst>
            </p:cNvPr>
            <p:cNvSpPr>
              <a:spLocks noChangeArrowheads="1"/>
            </p:cNvSpPr>
            <p:nvPr/>
          </p:nvSpPr>
          <p:spPr bwMode="auto">
            <a:xfrm>
              <a:off x="3220" y="158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9" name="Rectangle 17">
              <a:extLst>
                <a:ext uri="{FF2B5EF4-FFF2-40B4-BE49-F238E27FC236}">
                  <a16:creationId xmlns:a16="http://schemas.microsoft.com/office/drawing/2014/main" id="{C20941CD-2E40-61CE-9CF2-2314B6AEAF95}"/>
                </a:ext>
              </a:extLst>
            </p:cNvPr>
            <p:cNvSpPr>
              <a:spLocks noChangeArrowheads="1"/>
            </p:cNvSpPr>
            <p:nvPr/>
          </p:nvSpPr>
          <p:spPr bwMode="auto">
            <a:xfrm>
              <a:off x="3892" y="158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10" name="Line 18">
              <a:extLst>
                <a:ext uri="{FF2B5EF4-FFF2-40B4-BE49-F238E27FC236}">
                  <a16:creationId xmlns:a16="http://schemas.microsoft.com/office/drawing/2014/main" id="{1786576B-EA8E-3480-D262-34304427B5B1}"/>
                </a:ext>
              </a:extLst>
            </p:cNvPr>
            <p:cNvSpPr>
              <a:spLocks noChangeShapeType="1"/>
            </p:cNvSpPr>
            <p:nvPr/>
          </p:nvSpPr>
          <p:spPr bwMode="auto">
            <a:xfrm>
              <a:off x="1728" y="1776"/>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 name="Line 19">
              <a:extLst>
                <a:ext uri="{FF2B5EF4-FFF2-40B4-BE49-F238E27FC236}">
                  <a16:creationId xmlns:a16="http://schemas.microsoft.com/office/drawing/2014/main" id="{ED2B4907-2BA5-45D7-7250-B93BEDC29F1E}"/>
                </a:ext>
              </a:extLst>
            </p:cNvPr>
            <p:cNvSpPr>
              <a:spLocks noChangeShapeType="1"/>
            </p:cNvSpPr>
            <p:nvPr/>
          </p:nvSpPr>
          <p:spPr bwMode="auto">
            <a:xfrm>
              <a:off x="2352" y="1632"/>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Line 20">
              <a:extLst>
                <a:ext uri="{FF2B5EF4-FFF2-40B4-BE49-F238E27FC236}">
                  <a16:creationId xmlns:a16="http://schemas.microsoft.com/office/drawing/2014/main" id="{F0E0E212-F1F1-2CD2-DD4C-6983C93A37BA}"/>
                </a:ext>
              </a:extLst>
            </p:cNvPr>
            <p:cNvSpPr>
              <a:spLocks noChangeShapeType="1"/>
            </p:cNvSpPr>
            <p:nvPr/>
          </p:nvSpPr>
          <p:spPr bwMode="auto">
            <a:xfrm>
              <a:off x="2352" y="1872"/>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 name="Line 21">
              <a:extLst>
                <a:ext uri="{FF2B5EF4-FFF2-40B4-BE49-F238E27FC236}">
                  <a16:creationId xmlns:a16="http://schemas.microsoft.com/office/drawing/2014/main" id="{C212053B-9B9D-7C74-D729-345B280986E9}"/>
                </a:ext>
              </a:extLst>
            </p:cNvPr>
            <p:cNvSpPr>
              <a:spLocks noChangeShapeType="1"/>
            </p:cNvSpPr>
            <p:nvPr/>
          </p:nvSpPr>
          <p:spPr bwMode="auto">
            <a:xfrm>
              <a:off x="2927" y="1779"/>
              <a:ext cx="29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 name="Line 22">
              <a:extLst>
                <a:ext uri="{FF2B5EF4-FFF2-40B4-BE49-F238E27FC236}">
                  <a16:creationId xmlns:a16="http://schemas.microsoft.com/office/drawing/2014/main" id="{F295C216-D5B8-AE84-8AAE-6AFE2174A20F}"/>
                </a:ext>
              </a:extLst>
            </p:cNvPr>
            <p:cNvSpPr>
              <a:spLocks noChangeShapeType="1"/>
            </p:cNvSpPr>
            <p:nvPr/>
          </p:nvSpPr>
          <p:spPr bwMode="auto">
            <a:xfrm>
              <a:off x="3552" y="1776"/>
              <a:ext cx="3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24" name="Rectangle 23">
            <a:extLst>
              <a:ext uri="{FF2B5EF4-FFF2-40B4-BE49-F238E27FC236}">
                <a16:creationId xmlns:a16="http://schemas.microsoft.com/office/drawing/2014/main" id="{4C0E7C14-9121-4D44-11F2-55414F5EB962}"/>
              </a:ext>
            </a:extLst>
          </p:cNvPr>
          <p:cNvSpPr>
            <a:spLocks noChangeArrowheads="1"/>
          </p:cNvSpPr>
          <p:nvPr/>
        </p:nvSpPr>
        <p:spPr bwMode="auto">
          <a:xfrm>
            <a:off x="6093962" y="5025763"/>
            <a:ext cx="520700" cy="5207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25" name="Rectangle 24">
            <a:extLst>
              <a:ext uri="{FF2B5EF4-FFF2-40B4-BE49-F238E27FC236}">
                <a16:creationId xmlns:a16="http://schemas.microsoft.com/office/drawing/2014/main" id="{012C55B8-7CC8-C776-ABAB-7A684ECA1CC7}"/>
              </a:ext>
            </a:extLst>
          </p:cNvPr>
          <p:cNvSpPr>
            <a:spLocks noChangeArrowheads="1"/>
          </p:cNvSpPr>
          <p:nvPr/>
        </p:nvSpPr>
        <p:spPr bwMode="auto">
          <a:xfrm>
            <a:off x="7084562" y="5025763"/>
            <a:ext cx="520700" cy="5207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26" name="Group 25">
            <a:extLst>
              <a:ext uri="{FF2B5EF4-FFF2-40B4-BE49-F238E27FC236}">
                <a16:creationId xmlns:a16="http://schemas.microsoft.com/office/drawing/2014/main" id="{5D21C1BE-9F80-C0A5-9EC0-520F1D69C073}"/>
              </a:ext>
            </a:extLst>
          </p:cNvPr>
          <p:cNvGrpSpPr/>
          <p:nvPr/>
        </p:nvGrpSpPr>
        <p:grpSpPr>
          <a:xfrm>
            <a:off x="8086275" y="4905113"/>
            <a:ext cx="436562" cy="800100"/>
            <a:chOff x="4523" y="3000"/>
            <a:chExt cx="275" cy="504"/>
          </a:xfrm>
        </p:grpSpPr>
        <p:grpSp>
          <p:nvGrpSpPr>
            <p:cNvPr id="27" name="Group 26">
              <a:extLst>
                <a:ext uri="{FF2B5EF4-FFF2-40B4-BE49-F238E27FC236}">
                  <a16:creationId xmlns:a16="http://schemas.microsoft.com/office/drawing/2014/main" id="{00D9FB16-1802-3D26-04D0-866425C8C492}"/>
                </a:ext>
              </a:extLst>
            </p:cNvPr>
            <p:cNvGrpSpPr/>
            <p:nvPr/>
          </p:nvGrpSpPr>
          <p:grpSpPr>
            <a:xfrm>
              <a:off x="4523" y="3024"/>
              <a:ext cx="275" cy="480"/>
              <a:chOff x="4523" y="3024"/>
              <a:chExt cx="275" cy="480"/>
            </a:xfrm>
          </p:grpSpPr>
          <p:sp>
            <p:nvSpPr>
              <p:cNvPr id="29" name="Line 27">
                <a:extLst>
                  <a:ext uri="{FF2B5EF4-FFF2-40B4-BE49-F238E27FC236}">
                    <a16:creationId xmlns:a16="http://schemas.microsoft.com/office/drawing/2014/main" id="{770EECAB-7D74-F96F-AA62-AF6F85D8C77A}"/>
                  </a:ext>
                </a:extLst>
              </p:cNvPr>
              <p:cNvSpPr>
                <a:spLocks noChangeShapeType="1"/>
              </p:cNvSpPr>
              <p:nvPr/>
            </p:nvSpPr>
            <p:spPr bwMode="auto">
              <a:xfrm flipH="1">
                <a:off x="4523" y="3024"/>
                <a:ext cx="0"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0" name="Line 28">
                <a:extLst>
                  <a:ext uri="{FF2B5EF4-FFF2-40B4-BE49-F238E27FC236}">
                    <a16:creationId xmlns:a16="http://schemas.microsoft.com/office/drawing/2014/main" id="{813E1E38-D8AD-3E52-D810-CF232B82D653}"/>
                  </a:ext>
                </a:extLst>
              </p:cNvPr>
              <p:cNvSpPr>
                <a:spLocks noChangeShapeType="1"/>
              </p:cNvSpPr>
              <p:nvPr/>
            </p:nvSpPr>
            <p:spPr bwMode="auto">
              <a:xfrm>
                <a:off x="4523" y="3024"/>
                <a:ext cx="275"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Line 29">
                <a:extLst>
                  <a:ext uri="{FF2B5EF4-FFF2-40B4-BE49-F238E27FC236}">
                    <a16:creationId xmlns:a16="http://schemas.microsoft.com/office/drawing/2014/main" id="{8DDE878C-C41C-966D-AA4E-9C8CCB214128}"/>
                  </a:ext>
                </a:extLst>
              </p:cNvPr>
              <p:cNvSpPr>
                <a:spLocks noChangeShapeType="1"/>
              </p:cNvSpPr>
              <p:nvPr/>
            </p:nvSpPr>
            <p:spPr bwMode="auto">
              <a:xfrm>
                <a:off x="4523" y="3195"/>
                <a:ext cx="112" cy="6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Line 30">
                <a:extLst>
                  <a:ext uri="{FF2B5EF4-FFF2-40B4-BE49-F238E27FC236}">
                    <a16:creationId xmlns:a16="http://schemas.microsoft.com/office/drawing/2014/main" id="{B7B9F65C-5C43-47D0-3CED-68B20A028058}"/>
                  </a:ext>
                </a:extLst>
              </p:cNvPr>
              <p:cNvSpPr>
                <a:spLocks noChangeShapeType="1"/>
              </p:cNvSpPr>
              <p:nvPr/>
            </p:nvSpPr>
            <p:spPr bwMode="auto">
              <a:xfrm flipH="1">
                <a:off x="4523" y="3264"/>
                <a:ext cx="112" cy="6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Line 31">
                <a:extLst>
                  <a:ext uri="{FF2B5EF4-FFF2-40B4-BE49-F238E27FC236}">
                    <a16:creationId xmlns:a16="http://schemas.microsoft.com/office/drawing/2014/main" id="{4090299B-CE0E-FE65-52BF-305C00B43E68}"/>
                  </a:ext>
                </a:extLst>
              </p:cNvPr>
              <p:cNvSpPr>
                <a:spLocks noChangeShapeType="1"/>
              </p:cNvSpPr>
              <p:nvPr/>
            </p:nvSpPr>
            <p:spPr bwMode="auto">
              <a:xfrm flipH="1">
                <a:off x="4523" y="3333"/>
                <a:ext cx="0"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Line 32">
                <a:extLst>
                  <a:ext uri="{FF2B5EF4-FFF2-40B4-BE49-F238E27FC236}">
                    <a16:creationId xmlns:a16="http://schemas.microsoft.com/office/drawing/2014/main" id="{FAF87219-11A2-8AC0-280A-755F680448BF}"/>
                  </a:ext>
                </a:extLst>
              </p:cNvPr>
              <p:cNvSpPr>
                <a:spLocks noChangeShapeType="1"/>
              </p:cNvSpPr>
              <p:nvPr/>
            </p:nvSpPr>
            <p:spPr bwMode="auto">
              <a:xfrm flipV="1">
                <a:off x="4523" y="3333"/>
                <a:ext cx="275"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Line 33">
                <a:extLst>
                  <a:ext uri="{FF2B5EF4-FFF2-40B4-BE49-F238E27FC236}">
                    <a16:creationId xmlns:a16="http://schemas.microsoft.com/office/drawing/2014/main" id="{9C110C27-91FE-CDDA-E16E-130012475561}"/>
                  </a:ext>
                </a:extLst>
              </p:cNvPr>
              <p:cNvSpPr>
                <a:spLocks noChangeShapeType="1"/>
              </p:cNvSpPr>
              <p:nvPr/>
            </p:nvSpPr>
            <p:spPr bwMode="auto">
              <a:xfrm flipH="1">
                <a:off x="4798" y="3195"/>
                <a:ext cx="0" cy="1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28" name="Rectangle 34">
              <a:extLst>
                <a:ext uri="{FF2B5EF4-FFF2-40B4-BE49-F238E27FC236}">
                  <a16:creationId xmlns:a16="http://schemas.microsoft.com/office/drawing/2014/main" id="{8DD4017E-F9E2-B06A-FB89-F851038D455E}"/>
                </a:ext>
              </a:extLst>
            </p:cNvPr>
            <p:cNvSpPr>
              <a:spLocks noChangeArrowheads="1"/>
            </p:cNvSpPr>
            <p:nvPr/>
          </p:nvSpPr>
          <p:spPr bwMode="auto">
            <a:xfrm rot="5400000">
              <a:off x="4454" y="3119"/>
              <a:ext cx="42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r>
                <a:rPr kumimoji="0" lang="en-US" altLang="en-US" sz="1400">
                  <a:solidFill>
                    <a:schemeClr val="tx1"/>
                  </a:solidFill>
                  <a:latin typeface="Times New Roman" panose="02020603050405020304" pitchFamily="18" charset="0"/>
                </a:rPr>
                <a:t>ALU</a:t>
              </a:r>
            </a:p>
          </p:txBody>
        </p:sp>
      </p:grpSp>
      <p:sp>
        <p:nvSpPr>
          <p:cNvPr id="36" name="Rectangle 35">
            <a:extLst>
              <a:ext uri="{FF2B5EF4-FFF2-40B4-BE49-F238E27FC236}">
                <a16:creationId xmlns:a16="http://schemas.microsoft.com/office/drawing/2014/main" id="{08318574-1648-9042-86FC-EE9BE091236C}"/>
              </a:ext>
            </a:extLst>
          </p:cNvPr>
          <p:cNvSpPr>
            <a:spLocks noChangeArrowheads="1"/>
          </p:cNvSpPr>
          <p:nvPr/>
        </p:nvSpPr>
        <p:spPr bwMode="auto">
          <a:xfrm>
            <a:off x="8989562" y="5025763"/>
            <a:ext cx="520700" cy="5207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37" name="Line 36">
            <a:extLst>
              <a:ext uri="{FF2B5EF4-FFF2-40B4-BE49-F238E27FC236}">
                <a16:creationId xmlns:a16="http://schemas.microsoft.com/office/drawing/2014/main" id="{C07F16AF-B6D9-51B6-6D8C-4DCEDA0AE4EA}"/>
              </a:ext>
            </a:extLst>
          </p:cNvPr>
          <p:cNvSpPr>
            <a:spLocks noChangeShapeType="1"/>
          </p:cNvSpPr>
          <p:nvPr/>
        </p:nvSpPr>
        <p:spPr bwMode="auto">
          <a:xfrm>
            <a:off x="6621012" y="5324213"/>
            <a:ext cx="4572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Line 37">
            <a:extLst>
              <a:ext uri="{FF2B5EF4-FFF2-40B4-BE49-F238E27FC236}">
                <a16:creationId xmlns:a16="http://schemas.microsoft.com/office/drawing/2014/main" id="{AEA213F8-5683-9D24-7A17-937426A9F71E}"/>
              </a:ext>
            </a:extLst>
          </p:cNvPr>
          <p:cNvSpPr>
            <a:spLocks noChangeShapeType="1"/>
          </p:cNvSpPr>
          <p:nvPr/>
        </p:nvSpPr>
        <p:spPr bwMode="auto">
          <a:xfrm>
            <a:off x="7611612" y="5095613"/>
            <a:ext cx="4572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Line 38">
            <a:extLst>
              <a:ext uri="{FF2B5EF4-FFF2-40B4-BE49-F238E27FC236}">
                <a16:creationId xmlns:a16="http://schemas.microsoft.com/office/drawing/2014/main" id="{443A1188-7E0B-C216-6195-314C4C2DCF6F}"/>
              </a:ext>
            </a:extLst>
          </p:cNvPr>
          <p:cNvSpPr>
            <a:spLocks noChangeShapeType="1"/>
          </p:cNvSpPr>
          <p:nvPr/>
        </p:nvSpPr>
        <p:spPr bwMode="auto">
          <a:xfrm>
            <a:off x="7611612" y="5476613"/>
            <a:ext cx="4572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 name="Line 39">
            <a:extLst>
              <a:ext uri="{FF2B5EF4-FFF2-40B4-BE49-F238E27FC236}">
                <a16:creationId xmlns:a16="http://schemas.microsoft.com/office/drawing/2014/main" id="{0C6D4B04-09A5-C02B-6E82-6F534FB973DB}"/>
              </a:ext>
            </a:extLst>
          </p:cNvPr>
          <p:cNvSpPr>
            <a:spLocks noChangeShapeType="1"/>
          </p:cNvSpPr>
          <p:nvPr/>
        </p:nvSpPr>
        <p:spPr bwMode="auto">
          <a:xfrm>
            <a:off x="8524425" y="5328976"/>
            <a:ext cx="4619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41" name="Group 40">
            <a:extLst>
              <a:ext uri="{FF2B5EF4-FFF2-40B4-BE49-F238E27FC236}">
                <a16:creationId xmlns:a16="http://schemas.microsoft.com/office/drawing/2014/main" id="{3178A2B8-6A7D-8FC8-418B-921FC654C6C0}"/>
              </a:ext>
            </a:extLst>
          </p:cNvPr>
          <p:cNvGrpSpPr/>
          <p:nvPr/>
        </p:nvGrpSpPr>
        <p:grpSpPr>
          <a:xfrm>
            <a:off x="5103362" y="4066913"/>
            <a:ext cx="4483100" cy="800100"/>
            <a:chOff x="2644" y="2472"/>
            <a:chExt cx="2824" cy="504"/>
          </a:xfrm>
        </p:grpSpPr>
        <p:sp>
          <p:nvSpPr>
            <p:cNvPr id="42" name="Rectangle 41">
              <a:extLst>
                <a:ext uri="{FF2B5EF4-FFF2-40B4-BE49-F238E27FC236}">
                  <a16:creationId xmlns:a16="http://schemas.microsoft.com/office/drawing/2014/main" id="{2756C74F-549E-0C79-DFC1-D1C6CB7ADD60}"/>
                </a:ext>
              </a:extLst>
            </p:cNvPr>
            <p:cNvSpPr>
              <a:spLocks noChangeArrowheads="1"/>
            </p:cNvSpPr>
            <p:nvPr/>
          </p:nvSpPr>
          <p:spPr bwMode="auto">
            <a:xfrm>
              <a:off x="2644" y="254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3" name="Rectangle 42">
              <a:extLst>
                <a:ext uri="{FF2B5EF4-FFF2-40B4-BE49-F238E27FC236}">
                  <a16:creationId xmlns:a16="http://schemas.microsoft.com/office/drawing/2014/main" id="{A06675E4-6179-D0D1-F599-5BCB17807024}"/>
                </a:ext>
              </a:extLst>
            </p:cNvPr>
            <p:cNvSpPr>
              <a:spLocks noChangeArrowheads="1"/>
            </p:cNvSpPr>
            <p:nvPr/>
          </p:nvSpPr>
          <p:spPr bwMode="auto">
            <a:xfrm>
              <a:off x="3268" y="254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44" name="Group 43">
              <a:extLst>
                <a:ext uri="{FF2B5EF4-FFF2-40B4-BE49-F238E27FC236}">
                  <a16:creationId xmlns:a16="http://schemas.microsoft.com/office/drawing/2014/main" id="{87B8B42C-AA10-3E72-2685-5EDB32AC0B40}"/>
                </a:ext>
              </a:extLst>
            </p:cNvPr>
            <p:cNvGrpSpPr/>
            <p:nvPr/>
          </p:nvGrpSpPr>
          <p:grpSpPr>
            <a:xfrm>
              <a:off x="3899" y="2472"/>
              <a:ext cx="275" cy="504"/>
              <a:chOff x="3899" y="2472"/>
              <a:chExt cx="275" cy="504"/>
            </a:xfrm>
          </p:grpSpPr>
          <p:grpSp>
            <p:nvGrpSpPr>
              <p:cNvPr id="52" name="Group 44">
                <a:extLst>
                  <a:ext uri="{FF2B5EF4-FFF2-40B4-BE49-F238E27FC236}">
                    <a16:creationId xmlns:a16="http://schemas.microsoft.com/office/drawing/2014/main" id="{83B46B3A-F865-13FB-4584-947614547FC3}"/>
                  </a:ext>
                </a:extLst>
              </p:cNvPr>
              <p:cNvGrpSpPr/>
              <p:nvPr/>
            </p:nvGrpSpPr>
            <p:grpSpPr>
              <a:xfrm>
                <a:off x="3899" y="2496"/>
                <a:ext cx="275" cy="480"/>
                <a:chOff x="3899" y="2496"/>
                <a:chExt cx="275" cy="480"/>
              </a:xfrm>
            </p:grpSpPr>
            <p:sp>
              <p:nvSpPr>
                <p:cNvPr id="54" name="Line 45">
                  <a:extLst>
                    <a:ext uri="{FF2B5EF4-FFF2-40B4-BE49-F238E27FC236}">
                      <a16:creationId xmlns:a16="http://schemas.microsoft.com/office/drawing/2014/main" id="{68AF1551-FF15-35D6-543E-B8C7990728A3}"/>
                    </a:ext>
                  </a:extLst>
                </p:cNvPr>
                <p:cNvSpPr>
                  <a:spLocks noChangeShapeType="1"/>
                </p:cNvSpPr>
                <p:nvPr/>
              </p:nvSpPr>
              <p:spPr bwMode="auto">
                <a:xfrm flipH="1">
                  <a:off x="3899" y="2496"/>
                  <a:ext cx="0"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5" name="Line 46">
                  <a:extLst>
                    <a:ext uri="{FF2B5EF4-FFF2-40B4-BE49-F238E27FC236}">
                      <a16:creationId xmlns:a16="http://schemas.microsoft.com/office/drawing/2014/main" id="{03152058-E2E5-0CE5-BB3F-4A0CD019C01B}"/>
                    </a:ext>
                  </a:extLst>
                </p:cNvPr>
                <p:cNvSpPr>
                  <a:spLocks noChangeShapeType="1"/>
                </p:cNvSpPr>
                <p:nvPr/>
              </p:nvSpPr>
              <p:spPr bwMode="auto">
                <a:xfrm>
                  <a:off x="3899" y="2496"/>
                  <a:ext cx="275"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6" name="Line 47">
                  <a:extLst>
                    <a:ext uri="{FF2B5EF4-FFF2-40B4-BE49-F238E27FC236}">
                      <a16:creationId xmlns:a16="http://schemas.microsoft.com/office/drawing/2014/main" id="{43D91CDB-BC15-59AE-C52B-C4DA320D756F}"/>
                    </a:ext>
                  </a:extLst>
                </p:cNvPr>
                <p:cNvSpPr>
                  <a:spLocks noChangeShapeType="1"/>
                </p:cNvSpPr>
                <p:nvPr/>
              </p:nvSpPr>
              <p:spPr bwMode="auto">
                <a:xfrm>
                  <a:off x="3899" y="2667"/>
                  <a:ext cx="112" cy="6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7" name="Line 48">
                  <a:extLst>
                    <a:ext uri="{FF2B5EF4-FFF2-40B4-BE49-F238E27FC236}">
                      <a16:creationId xmlns:a16="http://schemas.microsoft.com/office/drawing/2014/main" id="{77418FA5-479C-0BBF-683B-AF66EBAC55EE}"/>
                    </a:ext>
                  </a:extLst>
                </p:cNvPr>
                <p:cNvSpPr>
                  <a:spLocks noChangeShapeType="1"/>
                </p:cNvSpPr>
                <p:nvPr/>
              </p:nvSpPr>
              <p:spPr bwMode="auto">
                <a:xfrm flipH="1">
                  <a:off x="3899" y="2736"/>
                  <a:ext cx="112" cy="6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8" name="Line 49">
                  <a:extLst>
                    <a:ext uri="{FF2B5EF4-FFF2-40B4-BE49-F238E27FC236}">
                      <a16:creationId xmlns:a16="http://schemas.microsoft.com/office/drawing/2014/main" id="{EF02B5D4-5300-FB5E-ADA3-4535627B5EE1}"/>
                    </a:ext>
                  </a:extLst>
                </p:cNvPr>
                <p:cNvSpPr>
                  <a:spLocks noChangeShapeType="1"/>
                </p:cNvSpPr>
                <p:nvPr/>
              </p:nvSpPr>
              <p:spPr bwMode="auto">
                <a:xfrm flipH="1">
                  <a:off x="3899" y="2805"/>
                  <a:ext cx="0"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9" name="Line 50">
                  <a:extLst>
                    <a:ext uri="{FF2B5EF4-FFF2-40B4-BE49-F238E27FC236}">
                      <a16:creationId xmlns:a16="http://schemas.microsoft.com/office/drawing/2014/main" id="{D369EC73-408B-72D8-16B9-2D44D22D8228}"/>
                    </a:ext>
                  </a:extLst>
                </p:cNvPr>
                <p:cNvSpPr>
                  <a:spLocks noChangeShapeType="1"/>
                </p:cNvSpPr>
                <p:nvPr/>
              </p:nvSpPr>
              <p:spPr bwMode="auto">
                <a:xfrm flipV="1">
                  <a:off x="3899" y="2805"/>
                  <a:ext cx="275"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0" name="Line 51">
                  <a:extLst>
                    <a:ext uri="{FF2B5EF4-FFF2-40B4-BE49-F238E27FC236}">
                      <a16:creationId xmlns:a16="http://schemas.microsoft.com/office/drawing/2014/main" id="{A30E64F7-677C-77BC-C7D5-C922EB9E23E0}"/>
                    </a:ext>
                  </a:extLst>
                </p:cNvPr>
                <p:cNvSpPr>
                  <a:spLocks noChangeShapeType="1"/>
                </p:cNvSpPr>
                <p:nvPr/>
              </p:nvSpPr>
              <p:spPr bwMode="auto">
                <a:xfrm flipH="1">
                  <a:off x="4174" y="2667"/>
                  <a:ext cx="0" cy="1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53" name="Rectangle 52">
                <a:extLst>
                  <a:ext uri="{FF2B5EF4-FFF2-40B4-BE49-F238E27FC236}">
                    <a16:creationId xmlns:a16="http://schemas.microsoft.com/office/drawing/2014/main" id="{DA19CE22-60A2-58CD-AD65-B3852AD8D74A}"/>
                  </a:ext>
                </a:extLst>
              </p:cNvPr>
              <p:cNvSpPr>
                <a:spLocks noChangeArrowheads="1"/>
              </p:cNvSpPr>
              <p:nvPr/>
            </p:nvSpPr>
            <p:spPr bwMode="auto">
              <a:xfrm rot="5400000">
                <a:off x="3830" y="2591"/>
                <a:ext cx="42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r>
                  <a:rPr kumimoji="0" lang="en-US" altLang="en-US" sz="1400">
                    <a:solidFill>
                      <a:schemeClr val="tx1"/>
                    </a:solidFill>
                    <a:latin typeface="Times New Roman" panose="02020603050405020304" pitchFamily="18" charset="0"/>
                  </a:rPr>
                  <a:t>ALU</a:t>
                </a:r>
              </a:p>
            </p:txBody>
          </p:sp>
        </p:grpSp>
        <p:sp>
          <p:nvSpPr>
            <p:cNvPr id="45" name="Rectangle 53">
              <a:extLst>
                <a:ext uri="{FF2B5EF4-FFF2-40B4-BE49-F238E27FC236}">
                  <a16:creationId xmlns:a16="http://schemas.microsoft.com/office/drawing/2014/main" id="{E80A7DDC-CF02-271F-B4B0-92F64A17D486}"/>
                </a:ext>
              </a:extLst>
            </p:cNvPr>
            <p:cNvSpPr>
              <a:spLocks noChangeArrowheads="1"/>
            </p:cNvSpPr>
            <p:nvPr/>
          </p:nvSpPr>
          <p:spPr bwMode="auto">
            <a:xfrm>
              <a:off x="4468" y="254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46" name="Rectangle 54">
              <a:extLst>
                <a:ext uri="{FF2B5EF4-FFF2-40B4-BE49-F238E27FC236}">
                  <a16:creationId xmlns:a16="http://schemas.microsoft.com/office/drawing/2014/main" id="{757B0409-5584-F61B-60B4-D572CEB0F7C2}"/>
                </a:ext>
              </a:extLst>
            </p:cNvPr>
            <p:cNvSpPr>
              <a:spLocks noChangeArrowheads="1"/>
            </p:cNvSpPr>
            <p:nvPr/>
          </p:nvSpPr>
          <p:spPr bwMode="auto">
            <a:xfrm>
              <a:off x="5140" y="254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47" name="Line 55">
              <a:extLst>
                <a:ext uri="{FF2B5EF4-FFF2-40B4-BE49-F238E27FC236}">
                  <a16:creationId xmlns:a16="http://schemas.microsoft.com/office/drawing/2014/main" id="{0D31802D-E8C1-2981-2BB8-B5071055D489}"/>
                </a:ext>
              </a:extLst>
            </p:cNvPr>
            <p:cNvSpPr>
              <a:spLocks noChangeShapeType="1"/>
            </p:cNvSpPr>
            <p:nvPr/>
          </p:nvSpPr>
          <p:spPr bwMode="auto">
            <a:xfrm>
              <a:off x="2976" y="2736"/>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Line 56">
              <a:extLst>
                <a:ext uri="{FF2B5EF4-FFF2-40B4-BE49-F238E27FC236}">
                  <a16:creationId xmlns:a16="http://schemas.microsoft.com/office/drawing/2014/main" id="{05C447BB-E675-A7C2-733F-5353E19AE6FF}"/>
                </a:ext>
              </a:extLst>
            </p:cNvPr>
            <p:cNvSpPr>
              <a:spLocks noChangeShapeType="1"/>
            </p:cNvSpPr>
            <p:nvPr/>
          </p:nvSpPr>
          <p:spPr bwMode="auto">
            <a:xfrm>
              <a:off x="3600" y="2592"/>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 name="Line 57">
              <a:extLst>
                <a:ext uri="{FF2B5EF4-FFF2-40B4-BE49-F238E27FC236}">
                  <a16:creationId xmlns:a16="http://schemas.microsoft.com/office/drawing/2014/main" id="{5443519F-E021-1D24-87A6-7EF8D046B08C}"/>
                </a:ext>
              </a:extLst>
            </p:cNvPr>
            <p:cNvSpPr>
              <a:spLocks noChangeShapeType="1"/>
            </p:cNvSpPr>
            <p:nvPr/>
          </p:nvSpPr>
          <p:spPr bwMode="auto">
            <a:xfrm>
              <a:off x="3600" y="2832"/>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 name="Line 58">
              <a:extLst>
                <a:ext uri="{FF2B5EF4-FFF2-40B4-BE49-F238E27FC236}">
                  <a16:creationId xmlns:a16="http://schemas.microsoft.com/office/drawing/2014/main" id="{CAD3D071-62DB-772A-41AB-4D3661F960D7}"/>
                </a:ext>
              </a:extLst>
            </p:cNvPr>
            <p:cNvSpPr>
              <a:spLocks noChangeShapeType="1"/>
            </p:cNvSpPr>
            <p:nvPr/>
          </p:nvSpPr>
          <p:spPr bwMode="auto">
            <a:xfrm>
              <a:off x="4175" y="2739"/>
              <a:ext cx="29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 name="Line 59">
              <a:extLst>
                <a:ext uri="{FF2B5EF4-FFF2-40B4-BE49-F238E27FC236}">
                  <a16:creationId xmlns:a16="http://schemas.microsoft.com/office/drawing/2014/main" id="{C01B0956-7C76-7AFF-A1DF-A5B3336F3BCC}"/>
                </a:ext>
              </a:extLst>
            </p:cNvPr>
            <p:cNvSpPr>
              <a:spLocks noChangeShapeType="1"/>
            </p:cNvSpPr>
            <p:nvPr/>
          </p:nvSpPr>
          <p:spPr bwMode="auto">
            <a:xfrm>
              <a:off x="4800" y="2736"/>
              <a:ext cx="3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61" name="Group 60">
            <a:extLst>
              <a:ext uri="{FF2B5EF4-FFF2-40B4-BE49-F238E27FC236}">
                <a16:creationId xmlns:a16="http://schemas.microsoft.com/office/drawing/2014/main" id="{18524527-F9E3-B8EC-0258-99AF95102C5E}"/>
              </a:ext>
            </a:extLst>
          </p:cNvPr>
          <p:cNvGrpSpPr/>
          <p:nvPr/>
        </p:nvGrpSpPr>
        <p:grpSpPr>
          <a:xfrm>
            <a:off x="4112762" y="3304913"/>
            <a:ext cx="4483100" cy="800100"/>
            <a:chOff x="2020" y="1992"/>
            <a:chExt cx="2824" cy="504"/>
          </a:xfrm>
        </p:grpSpPr>
        <p:sp>
          <p:nvSpPr>
            <p:cNvPr id="62" name="Rectangle 61">
              <a:extLst>
                <a:ext uri="{FF2B5EF4-FFF2-40B4-BE49-F238E27FC236}">
                  <a16:creationId xmlns:a16="http://schemas.microsoft.com/office/drawing/2014/main" id="{5F24A0E1-52CA-1C33-46B7-5EB0FBA6C557}"/>
                </a:ext>
              </a:extLst>
            </p:cNvPr>
            <p:cNvSpPr>
              <a:spLocks noChangeArrowheads="1"/>
            </p:cNvSpPr>
            <p:nvPr/>
          </p:nvSpPr>
          <p:spPr bwMode="auto">
            <a:xfrm>
              <a:off x="2020" y="206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63" name="Rectangle 62">
              <a:extLst>
                <a:ext uri="{FF2B5EF4-FFF2-40B4-BE49-F238E27FC236}">
                  <a16:creationId xmlns:a16="http://schemas.microsoft.com/office/drawing/2014/main" id="{928DE9DC-DBEF-06DC-CC28-222947D7C336}"/>
                </a:ext>
              </a:extLst>
            </p:cNvPr>
            <p:cNvSpPr>
              <a:spLocks noChangeArrowheads="1"/>
            </p:cNvSpPr>
            <p:nvPr/>
          </p:nvSpPr>
          <p:spPr bwMode="auto">
            <a:xfrm>
              <a:off x="2644" y="206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64" name="Group 63">
              <a:extLst>
                <a:ext uri="{FF2B5EF4-FFF2-40B4-BE49-F238E27FC236}">
                  <a16:creationId xmlns:a16="http://schemas.microsoft.com/office/drawing/2014/main" id="{FFF58311-3D4D-3F19-49F7-8F137F14BA90}"/>
                </a:ext>
              </a:extLst>
            </p:cNvPr>
            <p:cNvGrpSpPr/>
            <p:nvPr/>
          </p:nvGrpSpPr>
          <p:grpSpPr>
            <a:xfrm>
              <a:off x="3275" y="1992"/>
              <a:ext cx="275" cy="504"/>
              <a:chOff x="3275" y="1992"/>
              <a:chExt cx="275" cy="504"/>
            </a:xfrm>
          </p:grpSpPr>
          <p:grpSp>
            <p:nvGrpSpPr>
              <p:cNvPr id="72" name="Group 64">
                <a:extLst>
                  <a:ext uri="{FF2B5EF4-FFF2-40B4-BE49-F238E27FC236}">
                    <a16:creationId xmlns:a16="http://schemas.microsoft.com/office/drawing/2014/main" id="{4A66E128-CA5C-20F1-5AE4-66AE1B69713B}"/>
                  </a:ext>
                </a:extLst>
              </p:cNvPr>
              <p:cNvGrpSpPr/>
              <p:nvPr/>
            </p:nvGrpSpPr>
            <p:grpSpPr>
              <a:xfrm>
                <a:off x="3275" y="2016"/>
                <a:ext cx="275" cy="480"/>
                <a:chOff x="3275" y="2016"/>
                <a:chExt cx="275" cy="480"/>
              </a:xfrm>
            </p:grpSpPr>
            <p:sp>
              <p:nvSpPr>
                <p:cNvPr id="74" name="Line 65">
                  <a:extLst>
                    <a:ext uri="{FF2B5EF4-FFF2-40B4-BE49-F238E27FC236}">
                      <a16:creationId xmlns:a16="http://schemas.microsoft.com/office/drawing/2014/main" id="{136C1E1A-8458-0205-C0ED-F0F4AE5AFA29}"/>
                    </a:ext>
                  </a:extLst>
                </p:cNvPr>
                <p:cNvSpPr>
                  <a:spLocks noChangeShapeType="1"/>
                </p:cNvSpPr>
                <p:nvPr/>
              </p:nvSpPr>
              <p:spPr bwMode="auto">
                <a:xfrm flipH="1">
                  <a:off x="3275" y="2016"/>
                  <a:ext cx="0"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5" name="Line 66">
                  <a:extLst>
                    <a:ext uri="{FF2B5EF4-FFF2-40B4-BE49-F238E27FC236}">
                      <a16:creationId xmlns:a16="http://schemas.microsoft.com/office/drawing/2014/main" id="{894B631F-7BC3-3D8E-5C07-40D9A0C61216}"/>
                    </a:ext>
                  </a:extLst>
                </p:cNvPr>
                <p:cNvSpPr>
                  <a:spLocks noChangeShapeType="1"/>
                </p:cNvSpPr>
                <p:nvPr/>
              </p:nvSpPr>
              <p:spPr bwMode="auto">
                <a:xfrm>
                  <a:off x="3275" y="2016"/>
                  <a:ext cx="275"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6" name="Line 67">
                  <a:extLst>
                    <a:ext uri="{FF2B5EF4-FFF2-40B4-BE49-F238E27FC236}">
                      <a16:creationId xmlns:a16="http://schemas.microsoft.com/office/drawing/2014/main" id="{DB35317D-0F2F-5AB0-DFAD-22AC39D803EC}"/>
                    </a:ext>
                  </a:extLst>
                </p:cNvPr>
                <p:cNvSpPr>
                  <a:spLocks noChangeShapeType="1"/>
                </p:cNvSpPr>
                <p:nvPr/>
              </p:nvSpPr>
              <p:spPr bwMode="auto">
                <a:xfrm>
                  <a:off x="3275" y="2187"/>
                  <a:ext cx="112" cy="6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7" name="Line 68">
                  <a:extLst>
                    <a:ext uri="{FF2B5EF4-FFF2-40B4-BE49-F238E27FC236}">
                      <a16:creationId xmlns:a16="http://schemas.microsoft.com/office/drawing/2014/main" id="{33D4498C-D18A-1DB4-1089-51ABB770F407}"/>
                    </a:ext>
                  </a:extLst>
                </p:cNvPr>
                <p:cNvSpPr>
                  <a:spLocks noChangeShapeType="1"/>
                </p:cNvSpPr>
                <p:nvPr/>
              </p:nvSpPr>
              <p:spPr bwMode="auto">
                <a:xfrm flipH="1">
                  <a:off x="3275" y="2256"/>
                  <a:ext cx="112" cy="6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8" name="Line 69">
                  <a:extLst>
                    <a:ext uri="{FF2B5EF4-FFF2-40B4-BE49-F238E27FC236}">
                      <a16:creationId xmlns:a16="http://schemas.microsoft.com/office/drawing/2014/main" id="{AB03393A-19A2-8035-C47C-5B6CDDD2F712}"/>
                    </a:ext>
                  </a:extLst>
                </p:cNvPr>
                <p:cNvSpPr>
                  <a:spLocks noChangeShapeType="1"/>
                </p:cNvSpPr>
                <p:nvPr/>
              </p:nvSpPr>
              <p:spPr bwMode="auto">
                <a:xfrm flipH="1">
                  <a:off x="3275" y="2325"/>
                  <a:ext cx="0"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9" name="Line 70">
                  <a:extLst>
                    <a:ext uri="{FF2B5EF4-FFF2-40B4-BE49-F238E27FC236}">
                      <a16:creationId xmlns:a16="http://schemas.microsoft.com/office/drawing/2014/main" id="{335D7904-DD44-7DFE-9169-1911430C61D2}"/>
                    </a:ext>
                  </a:extLst>
                </p:cNvPr>
                <p:cNvSpPr>
                  <a:spLocks noChangeShapeType="1"/>
                </p:cNvSpPr>
                <p:nvPr/>
              </p:nvSpPr>
              <p:spPr bwMode="auto">
                <a:xfrm flipV="1">
                  <a:off x="3275" y="2325"/>
                  <a:ext cx="275"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0" name="Line 71">
                  <a:extLst>
                    <a:ext uri="{FF2B5EF4-FFF2-40B4-BE49-F238E27FC236}">
                      <a16:creationId xmlns:a16="http://schemas.microsoft.com/office/drawing/2014/main" id="{D7FB7848-1F98-0380-5A58-F4D6130D4B99}"/>
                    </a:ext>
                  </a:extLst>
                </p:cNvPr>
                <p:cNvSpPr>
                  <a:spLocks noChangeShapeType="1"/>
                </p:cNvSpPr>
                <p:nvPr/>
              </p:nvSpPr>
              <p:spPr bwMode="auto">
                <a:xfrm flipH="1">
                  <a:off x="3550" y="2187"/>
                  <a:ext cx="0" cy="1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73" name="Rectangle 72">
                <a:extLst>
                  <a:ext uri="{FF2B5EF4-FFF2-40B4-BE49-F238E27FC236}">
                    <a16:creationId xmlns:a16="http://schemas.microsoft.com/office/drawing/2014/main" id="{BF784DDD-7BDF-9DBD-0F3A-8E2897C52721}"/>
                  </a:ext>
                </a:extLst>
              </p:cNvPr>
              <p:cNvSpPr>
                <a:spLocks noChangeArrowheads="1"/>
              </p:cNvSpPr>
              <p:nvPr/>
            </p:nvSpPr>
            <p:spPr bwMode="auto">
              <a:xfrm rot="5400000">
                <a:off x="3206" y="2111"/>
                <a:ext cx="42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r>
                  <a:rPr kumimoji="0" lang="en-US" altLang="en-US" sz="1400">
                    <a:solidFill>
                      <a:schemeClr val="tx1"/>
                    </a:solidFill>
                    <a:latin typeface="Times New Roman" panose="02020603050405020304" pitchFamily="18" charset="0"/>
                  </a:rPr>
                  <a:t>ALU</a:t>
                </a:r>
              </a:p>
            </p:txBody>
          </p:sp>
        </p:grpSp>
        <p:sp>
          <p:nvSpPr>
            <p:cNvPr id="65" name="Rectangle 73">
              <a:extLst>
                <a:ext uri="{FF2B5EF4-FFF2-40B4-BE49-F238E27FC236}">
                  <a16:creationId xmlns:a16="http://schemas.microsoft.com/office/drawing/2014/main" id="{291F510B-9E6C-2328-1B71-9AC579BB8997}"/>
                </a:ext>
              </a:extLst>
            </p:cNvPr>
            <p:cNvSpPr>
              <a:spLocks noChangeArrowheads="1"/>
            </p:cNvSpPr>
            <p:nvPr/>
          </p:nvSpPr>
          <p:spPr bwMode="auto">
            <a:xfrm>
              <a:off x="3844" y="206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66" name="Rectangle 74">
              <a:extLst>
                <a:ext uri="{FF2B5EF4-FFF2-40B4-BE49-F238E27FC236}">
                  <a16:creationId xmlns:a16="http://schemas.microsoft.com/office/drawing/2014/main" id="{367C4756-06A1-FB17-48C3-C7BF2D86516D}"/>
                </a:ext>
              </a:extLst>
            </p:cNvPr>
            <p:cNvSpPr>
              <a:spLocks noChangeArrowheads="1"/>
            </p:cNvSpPr>
            <p:nvPr/>
          </p:nvSpPr>
          <p:spPr bwMode="auto">
            <a:xfrm>
              <a:off x="4516" y="206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67" name="Line 75">
              <a:extLst>
                <a:ext uri="{FF2B5EF4-FFF2-40B4-BE49-F238E27FC236}">
                  <a16:creationId xmlns:a16="http://schemas.microsoft.com/office/drawing/2014/main" id="{C05C39E2-A83C-DC2D-8953-A7FAA3742A70}"/>
                </a:ext>
              </a:extLst>
            </p:cNvPr>
            <p:cNvSpPr>
              <a:spLocks noChangeShapeType="1"/>
            </p:cNvSpPr>
            <p:nvPr/>
          </p:nvSpPr>
          <p:spPr bwMode="auto">
            <a:xfrm>
              <a:off x="2352" y="2256"/>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8" name="Line 76">
              <a:extLst>
                <a:ext uri="{FF2B5EF4-FFF2-40B4-BE49-F238E27FC236}">
                  <a16:creationId xmlns:a16="http://schemas.microsoft.com/office/drawing/2014/main" id="{9F8F9AF3-AB9C-77E0-6EB1-3C596604340A}"/>
                </a:ext>
              </a:extLst>
            </p:cNvPr>
            <p:cNvSpPr>
              <a:spLocks noChangeShapeType="1"/>
            </p:cNvSpPr>
            <p:nvPr/>
          </p:nvSpPr>
          <p:spPr bwMode="auto">
            <a:xfrm>
              <a:off x="2976" y="2112"/>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9" name="Line 77">
              <a:extLst>
                <a:ext uri="{FF2B5EF4-FFF2-40B4-BE49-F238E27FC236}">
                  <a16:creationId xmlns:a16="http://schemas.microsoft.com/office/drawing/2014/main" id="{0850507D-9D62-97D8-89E3-516707B59D0F}"/>
                </a:ext>
              </a:extLst>
            </p:cNvPr>
            <p:cNvSpPr>
              <a:spLocks noChangeShapeType="1"/>
            </p:cNvSpPr>
            <p:nvPr/>
          </p:nvSpPr>
          <p:spPr bwMode="auto">
            <a:xfrm>
              <a:off x="2976" y="2352"/>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0" name="Line 78">
              <a:extLst>
                <a:ext uri="{FF2B5EF4-FFF2-40B4-BE49-F238E27FC236}">
                  <a16:creationId xmlns:a16="http://schemas.microsoft.com/office/drawing/2014/main" id="{449C5934-8D26-84EB-B953-CAD0EADB6E4A}"/>
                </a:ext>
              </a:extLst>
            </p:cNvPr>
            <p:cNvSpPr>
              <a:spLocks noChangeShapeType="1"/>
            </p:cNvSpPr>
            <p:nvPr/>
          </p:nvSpPr>
          <p:spPr bwMode="auto">
            <a:xfrm>
              <a:off x="3551" y="2259"/>
              <a:ext cx="29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1" name="Line 79">
              <a:extLst>
                <a:ext uri="{FF2B5EF4-FFF2-40B4-BE49-F238E27FC236}">
                  <a16:creationId xmlns:a16="http://schemas.microsoft.com/office/drawing/2014/main" id="{22724C59-F522-9799-3403-DF4FEB72AC32}"/>
                </a:ext>
              </a:extLst>
            </p:cNvPr>
            <p:cNvSpPr>
              <a:spLocks noChangeShapeType="1"/>
            </p:cNvSpPr>
            <p:nvPr/>
          </p:nvSpPr>
          <p:spPr bwMode="auto">
            <a:xfrm>
              <a:off x="4176" y="2256"/>
              <a:ext cx="3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81" name="Group 80">
            <a:extLst>
              <a:ext uri="{FF2B5EF4-FFF2-40B4-BE49-F238E27FC236}">
                <a16:creationId xmlns:a16="http://schemas.microsoft.com/office/drawing/2014/main" id="{3B7168DD-A052-8007-4A40-2F1238B749C0}"/>
              </a:ext>
            </a:extLst>
          </p:cNvPr>
          <p:cNvGrpSpPr/>
          <p:nvPr/>
        </p:nvGrpSpPr>
        <p:grpSpPr>
          <a:xfrm>
            <a:off x="2131562" y="1780913"/>
            <a:ext cx="4483100" cy="800100"/>
            <a:chOff x="772" y="1032"/>
            <a:chExt cx="2824" cy="504"/>
          </a:xfrm>
        </p:grpSpPr>
        <p:sp>
          <p:nvSpPr>
            <p:cNvPr id="82" name="Rectangle 81">
              <a:extLst>
                <a:ext uri="{FF2B5EF4-FFF2-40B4-BE49-F238E27FC236}">
                  <a16:creationId xmlns:a16="http://schemas.microsoft.com/office/drawing/2014/main" id="{E7BB5495-ACE9-F3AF-2F04-077CD64E6AC7}"/>
                </a:ext>
              </a:extLst>
            </p:cNvPr>
            <p:cNvSpPr>
              <a:spLocks noChangeArrowheads="1"/>
            </p:cNvSpPr>
            <p:nvPr/>
          </p:nvSpPr>
          <p:spPr bwMode="auto">
            <a:xfrm>
              <a:off x="772" y="110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83" name="Rectangle 82">
              <a:extLst>
                <a:ext uri="{FF2B5EF4-FFF2-40B4-BE49-F238E27FC236}">
                  <a16:creationId xmlns:a16="http://schemas.microsoft.com/office/drawing/2014/main" id="{4C03F206-09D7-F54D-2466-DD1EDC7C68D5}"/>
                </a:ext>
              </a:extLst>
            </p:cNvPr>
            <p:cNvSpPr>
              <a:spLocks noChangeArrowheads="1"/>
            </p:cNvSpPr>
            <p:nvPr/>
          </p:nvSpPr>
          <p:spPr bwMode="auto">
            <a:xfrm>
              <a:off x="1396" y="110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84" name="Group 83">
              <a:extLst>
                <a:ext uri="{FF2B5EF4-FFF2-40B4-BE49-F238E27FC236}">
                  <a16:creationId xmlns:a16="http://schemas.microsoft.com/office/drawing/2014/main" id="{1EB0D543-7614-5B7F-EAC4-D06E79DAE1A7}"/>
                </a:ext>
              </a:extLst>
            </p:cNvPr>
            <p:cNvGrpSpPr/>
            <p:nvPr/>
          </p:nvGrpSpPr>
          <p:grpSpPr>
            <a:xfrm>
              <a:off x="2027" y="1032"/>
              <a:ext cx="275" cy="504"/>
              <a:chOff x="2027" y="1032"/>
              <a:chExt cx="275" cy="504"/>
            </a:xfrm>
          </p:grpSpPr>
          <p:grpSp>
            <p:nvGrpSpPr>
              <p:cNvPr id="92" name="Group 84">
                <a:extLst>
                  <a:ext uri="{FF2B5EF4-FFF2-40B4-BE49-F238E27FC236}">
                    <a16:creationId xmlns:a16="http://schemas.microsoft.com/office/drawing/2014/main" id="{921727E6-DB93-236A-961C-B2C63780E1F9}"/>
                  </a:ext>
                </a:extLst>
              </p:cNvPr>
              <p:cNvGrpSpPr/>
              <p:nvPr/>
            </p:nvGrpSpPr>
            <p:grpSpPr>
              <a:xfrm>
                <a:off x="2027" y="1056"/>
                <a:ext cx="275" cy="480"/>
                <a:chOff x="2027" y="1056"/>
                <a:chExt cx="275" cy="480"/>
              </a:xfrm>
            </p:grpSpPr>
            <p:sp>
              <p:nvSpPr>
                <p:cNvPr id="94" name="Line 85">
                  <a:extLst>
                    <a:ext uri="{FF2B5EF4-FFF2-40B4-BE49-F238E27FC236}">
                      <a16:creationId xmlns:a16="http://schemas.microsoft.com/office/drawing/2014/main" id="{B3C4580D-7DEE-75E4-FA0A-2214E05946E6}"/>
                    </a:ext>
                  </a:extLst>
                </p:cNvPr>
                <p:cNvSpPr>
                  <a:spLocks noChangeShapeType="1"/>
                </p:cNvSpPr>
                <p:nvPr/>
              </p:nvSpPr>
              <p:spPr bwMode="auto">
                <a:xfrm flipH="1">
                  <a:off x="2027" y="1056"/>
                  <a:ext cx="0"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5" name="Line 86">
                  <a:extLst>
                    <a:ext uri="{FF2B5EF4-FFF2-40B4-BE49-F238E27FC236}">
                      <a16:creationId xmlns:a16="http://schemas.microsoft.com/office/drawing/2014/main" id="{EB44F0A9-3D46-F0D5-E474-7D7D9B4F70C3}"/>
                    </a:ext>
                  </a:extLst>
                </p:cNvPr>
                <p:cNvSpPr>
                  <a:spLocks noChangeShapeType="1"/>
                </p:cNvSpPr>
                <p:nvPr/>
              </p:nvSpPr>
              <p:spPr bwMode="auto">
                <a:xfrm>
                  <a:off x="2027" y="1056"/>
                  <a:ext cx="275"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6" name="Line 87">
                  <a:extLst>
                    <a:ext uri="{FF2B5EF4-FFF2-40B4-BE49-F238E27FC236}">
                      <a16:creationId xmlns:a16="http://schemas.microsoft.com/office/drawing/2014/main" id="{5C3DFE6F-991C-7E73-93A7-F4B4BF778A96}"/>
                    </a:ext>
                  </a:extLst>
                </p:cNvPr>
                <p:cNvSpPr>
                  <a:spLocks noChangeShapeType="1"/>
                </p:cNvSpPr>
                <p:nvPr/>
              </p:nvSpPr>
              <p:spPr bwMode="auto">
                <a:xfrm>
                  <a:off x="2027" y="1227"/>
                  <a:ext cx="112" cy="6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7" name="Line 88">
                  <a:extLst>
                    <a:ext uri="{FF2B5EF4-FFF2-40B4-BE49-F238E27FC236}">
                      <a16:creationId xmlns:a16="http://schemas.microsoft.com/office/drawing/2014/main" id="{B40F68A2-D7DF-A155-03FF-0A65564B2C07}"/>
                    </a:ext>
                  </a:extLst>
                </p:cNvPr>
                <p:cNvSpPr>
                  <a:spLocks noChangeShapeType="1"/>
                </p:cNvSpPr>
                <p:nvPr/>
              </p:nvSpPr>
              <p:spPr bwMode="auto">
                <a:xfrm flipH="1">
                  <a:off x="2027" y="1296"/>
                  <a:ext cx="112" cy="6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8" name="Line 89">
                  <a:extLst>
                    <a:ext uri="{FF2B5EF4-FFF2-40B4-BE49-F238E27FC236}">
                      <a16:creationId xmlns:a16="http://schemas.microsoft.com/office/drawing/2014/main" id="{EB5BFA0A-4220-6753-6326-4C9D49DFF063}"/>
                    </a:ext>
                  </a:extLst>
                </p:cNvPr>
                <p:cNvSpPr>
                  <a:spLocks noChangeShapeType="1"/>
                </p:cNvSpPr>
                <p:nvPr/>
              </p:nvSpPr>
              <p:spPr bwMode="auto">
                <a:xfrm flipH="1">
                  <a:off x="2027" y="1365"/>
                  <a:ext cx="0"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9" name="Line 90">
                  <a:extLst>
                    <a:ext uri="{FF2B5EF4-FFF2-40B4-BE49-F238E27FC236}">
                      <a16:creationId xmlns:a16="http://schemas.microsoft.com/office/drawing/2014/main" id="{0BC23BC8-214E-425B-C5DB-C2D80CF3D3E5}"/>
                    </a:ext>
                  </a:extLst>
                </p:cNvPr>
                <p:cNvSpPr>
                  <a:spLocks noChangeShapeType="1"/>
                </p:cNvSpPr>
                <p:nvPr/>
              </p:nvSpPr>
              <p:spPr bwMode="auto">
                <a:xfrm flipV="1">
                  <a:off x="2027" y="1365"/>
                  <a:ext cx="275" cy="17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0" name="Line 91">
                  <a:extLst>
                    <a:ext uri="{FF2B5EF4-FFF2-40B4-BE49-F238E27FC236}">
                      <a16:creationId xmlns:a16="http://schemas.microsoft.com/office/drawing/2014/main" id="{A2636D92-CC26-DA07-8A4B-03F2A019576D}"/>
                    </a:ext>
                  </a:extLst>
                </p:cNvPr>
                <p:cNvSpPr>
                  <a:spLocks noChangeShapeType="1"/>
                </p:cNvSpPr>
                <p:nvPr/>
              </p:nvSpPr>
              <p:spPr bwMode="auto">
                <a:xfrm flipH="1">
                  <a:off x="2302" y="1227"/>
                  <a:ext cx="0" cy="1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3" name="Rectangle 92">
                <a:extLst>
                  <a:ext uri="{FF2B5EF4-FFF2-40B4-BE49-F238E27FC236}">
                    <a16:creationId xmlns:a16="http://schemas.microsoft.com/office/drawing/2014/main" id="{058650D9-00CB-75FB-D309-1E3AC9087DCF}"/>
                  </a:ext>
                </a:extLst>
              </p:cNvPr>
              <p:cNvSpPr>
                <a:spLocks noChangeArrowheads="1"/>
              </p:cNvSpPr>
              <p:nvPr/>
            </p:nvSpPr>
            <p:spPr bwMode="auto">
              <a:xfrm rot="5400000">
                <a:off x="1958" y="1151"/>
                <a:ext cx="42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r>
                  <a:rPr kumimoji="0" lang="en-US" altLang="en-US" sz="1400">
                    <a:solidFill>
                      <a:schemeClr val="tx1"/>
                    </a:solidFill>
                    <a:latin typeface="Times New Roman" panose="02020603050405020304" pitchFamily="18" charset="0"/>
                  </a:rPr>
                  <a:t>ALU</a:t>
                </a:r>
              </a:p>
            </p:txBody>
          </p:sp>
        </p:grpSp>
        <p:sp>
          <p:nvSpPr>
            <p:cNvPr id="85" name="Rectangle 93">
              <a:extLst>
                <a:ext uri="{FF2B5EF4-FFF2-40B4-BE49-F238E27FC236}">
                  <a16:creationId xmlns:a16="http://schemas.microsoft.com/office/drawing/2014/main" id="{D0CF7B9B-9370-D379-5BD2-94E9CF6F7B58}"/>
                </a:ext>
              </a:extLst>
            </p:cNvPr>
            <p:cNvSpPr>
              <a:spLocks noChangeArrowheads="1"/>
            </p:cNvSpPr>
            <p:nvPr/>
          </p:nvSpPr>
          <p:spPr bwMode="auto">
            <a:xfrm>
              <a:off x="2596" y="110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86" name="Rectangle 94">
              <a:extLst>
                <a:ext uri="{FF2B5EF4-FFF2-40B4-BE49-F238E27FC236}">
                  <a16:creationId xmlns:a16="http://schemas.microsoft.com/office/drawing/2014/main" id="{D4554CEE-3820-8040-B3FF-5D6F7C220ED8}"/>
                </a:ext>
              </a:extLst>
            </p:cNvPr>
            <p:cNvSpPr>
              <a:spLocks noChangeArrowheads="1"/>
            </p:cNvSpPr>
            <p:nvPr/>
          </p:nvSpPr>
          <p:spPr bwMode="auto">
            <a:xfrm>
              <a:off x="3268" y="1108"/>
              <a:ext cx="328" cy="32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87" name="Line 95">
              <a:extLst>
                <a:ext uri="{FF2B5EF4-FFF2-40B4-BE49-F238E27FC236}">
                  <a16:creationId xmlns:a16="http://schemas.microsoft.com/office/drawing/2014/main" id="{58B70AAF-C9F6-5CB2-2AEE-462C23C5F914}"/>
                </a:ext>
              </a:extLst>
            </p:cNvPr>
            <p:cNvSpPr>
              <a:spLocks noChangeShapeType="1"/>
            </p:cNvSpPr>
            <p:nvPr/>
          </p:nvSpPr>
          <p:spPr bwMode="auto">
            <a:xfrm>
              <a:off x="1104" y="1296"/>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8" name="Line 96">
              <a:extLst>
                <a:ext uri="{FF2B5EF4-FFF2-40B4-BE49-F238E27FC236}">
                  <a16:creationId xmlns:a16="http://schemas.microsoft.com/office/drawing/2014/main" id="{F8714F1D-0034-091A-7F35-1C9AB3B28AF1}"/>
                </a:ext>
              </a:extLst>
            </p:cNvPr>
            <p:cNvSpPr>
              <a:spLocks noChangeShapeType="1"/>
            </p:cNvSpPr>
            <p:nvPr/>
          </p:nvSpPr>
          <p:spPr bwMode="auto">
            <a:xfrm>
              <a:off x="1728" y="1152"/>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9" name="Line 97">
              <a:extLst>
                <a:ext uri="{FF2B5EF4-FFF2-40B4-BE49-F238E27FC236}">
                  <a16:creationId xmlns:a16="http://schemas.microsoft.com/office/drawing/2014/main" id="{D4E586F7-E49C-6025-1B00-F7BC551B58F0}"/>
                </a:ext>
              </a:extLst>
            </p:cNvPr>
            <p:cNvSpPr>
              <a:spLocks noChangeShapeType="1"/>
            </p:cNvSpPr>
            <p:nvPr/>
          </p:nvSpPr>
          <p:spPr bwMode="auto">
            <a:xfrm>
              <a:off x="1728" y="1392"/>
              <a:ext cx="2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0" name="Line 98">
              <a:extLst>
                <a:ext uri="{FF2B5EF4-FFF2-40B4-BE49-F238E27FC236}">
                  <a16:creationId xmlns:a16="http://schemas.microsoft.com/office/drawing/2014/main" id="{5B356448-6FA1-F4E7-E500-52056F3BD3E6}"/>
                </a:ext>
              </a:extLst>
            </p:cNvPr>
            <p:cNvSpPr>
              <a:spLocks noChangeShapeType="1"/>
            </p:cNvSpPr>
            <p:nvPr/>
          </p:nvSpPr>
          <p:spPr bwMode="auto">
            <a:xfrm>
              <a:off x="2303" y="1299"/>
              <a:ext cx="29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1" name="Line 99">
              <a:extLst>
                <a:ext uri="{FF2B5EF4-FFF2-40B4-BE49-F238E27FC236}">
                  <a16:creationId xmlns:a16="http://schemas.microsoft.com/office/drawing/2014/main" id="{E88C2421-4B65-BDCB-8651-C6BAE1A44ADD}"/>
                </a:ext>
              </a:extLst>
            </p:cNvPr>
            <p:cNvSpPr>
              <a:spLocks noChangeShapeType="1"/>
            </p:cNvSpPr>
            <p:nvPr/>
          </p:nvSpPr>
          <p:spPr bwMode="auto">
            <a:xfrm>
              <a:off x="2928" y="1296"/>
              <a:ext cx="33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01" name="Rectangle 100">
            <a:extLst>
              <a:ext uri="{FF2B5EF4-FFF2-40B4-BE49-F238E27FC236}">
                <a16:creationId xmlns:a16="http://schemas.microsoft.com/office/drawing/2014/main" id="{D63E1730-31B4-B8C0-0C2C-027BC10F2D38}"/>
              </a:ext>
            </a:extLst>
          </p:cNvPr>
          <p:cNvSpPr>
            <a:spLocks noChangeArrowheads="1"/>
          </p:cNvSpPr>
          <p:nvPr/>
        </p:nvSpPr>
        <p:spPr bwMode="auto">
          <a:xfrm>
            <a:off x="2187125" y="146182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CC1</a:t>
            </a:r>
          </a:p>
        </p:txBody>
      </p:sp>
      <p:sp>
        <p:nvSpPr>
          <p:cNvPr id="102" name="Rectangle 101">
            <a:extLst>
              <a:ext uri="{FF2B5EF4-FFF2-40B4-BE49-F238E27FC236}">
                <a16:creationId xmlns:a16="http://schemas.microsoft.com/office/drawing/2014/main" id="{66157971-EF6C-67C9-7A1F-03B3A93707B4}"/>
              </a:ext>
            </a:extLst>
          </p:cNvPr>
          <p:cNvSpPr>
            <a:spLocks noChangeArrowheads="1"/>
          </p:cNvSpPr>
          <p:nvPr/>
        </p:nvSpPr>
        <p:spPr bwMode="auto">
          <a:xfrm>
            <a:off x="3101525" y="146182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CC2</a:t>
            </a:r>
          </a:p>
        </p:txBody>
      </p:sp>
      <p:sp>
        <p:nvSpPr>
          <p:cNvPr id="103" name="Rectangle 102">
            <a:extLst>
              <a:ext uri="{FF2B5EF4-FFF2-40B4-BE49-F238E27FC236}">
                <a16:creationId xmlns:a16="http://schemas.microsoft.com/office/drawing/2014/main" id="{DF6A7871-7937-B238-7315-F60AB57EEB96}"/>
              </a:ext>
            </a:extLst>
          </p:cNvPr>
          <p:cNvSpPr>
            <a:spLocks noChangeArrowheads="1"/>
          </p:cNvSpPr>
          <p:nvPr/>
        </p:nvSpPr>
        <p:spPr bwMode="auto">
          <a:xfrm>
            <a:off x="4168325" y="146182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CC3</a:t>
            </a:r>
          </a:p>
        </p:txBody>
      </p:sp>
      <p:sp>
        <p:nvSpPr>
          <p:cNvPr id="104" name="Rectangle 103">
            <a:extLst>
              <a:ext uri="{FF2B5EF4-FFF2-40B4-BE49-F238E27FC236}">
                <a16:creationId xmlns:a16="http://schemas.microsoft.com/office/drawing/2014/main" id="{0B000B5C-DDAE-A0EF-974F-4F780498E74D}"/>
              </a:ext>
            </a:extLst>
          </p:cNvPr>
          <p:cNvSpPr>
            <a:spLocks noChangeArrowheads="1"/>
          </p:cNvSpPr>
          <p:nvPr/>
        </p:nvSpPr>
        <p:spPr bwMode="auto">
          <a:xfrm>
            <a:off x="5158925" y="146182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CC4</a:t>
            </a:r>
          </a:p>
        </p:txBody>
      </p:sp>
      <p:sp>
        <p:nvSpPr>
          <p:cNvPr id="105" name="Rectangle 104">
            <a:extLst>
              <a:ext uri="{FF2B5EF4-FFF2-40B4-BE49-F238E27FC236}">
                <a16:creationId xmlns:a16="http://schemas.microsoft.com/office/drawing/2014/main" id="{8924A221-A9AD-5AB2-BFE6-F8C7FC5AAA84}"/>
              </a:ext>
            </a:extLst>
          </p:cNvPr>
          <p:cNvSpPr>
            <a:spLocks noChangeArrowheads="1"/>
          </p:cNvSpPr>
          <p:nvPr/>
        </p:nvSpPr>
        <p:spPr bwMode="auto">
          <a:xfrm>
            <a:off x="6073325" y="146182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CC5</a:t>
            </a:r>
          </a:p>
        </p:txBody>
      </p:sp>
      <p:sp>
        <p:nvSpPr>
          <p:cNvPr id="106" name="Rectangle 105">
            <a:extLst>
              <a:ext uri="{FF2B5EF4-FFF2-40B4-BE49-F238E27FC236}">
                <a16:creationId xmlns:a16="http://schemas.microsoft.com/office/drawing/2014/main" id="{476CFB14-7118-A4A4-570B-F195B5C96540}"/>
              </a:ext>
            </a:extLst>
          </p:cNvPr>
          <p:cNvSpPr>
            <a:spLocks noChangeArrowheads="1"/>
          </p:cNvSpPr>
          <p:nvPr/>
        </p:nvSpPr>
        <p:spPr bwMode="auto">
          <a:xfrm>
            <a:off x="7140125" y="146182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CC6</a:t>
            </a:r>
          </a:p>
        </p:txBody>
      </p:sp>
      <p:sp>
        <p:nvSpPr>
          <p:cNvPr id="107" name="Rectangle 106">
            <a:extLst>
              <a:ext uri="{FF2B5EF4-FFF2-40B4-BE49-F238E27FC236}">
                <a16:creationId xmlns:a16="http://schemas.microsoft.com/office/drawing/2014/main" id="{D4B6E313-08F0-6D59-41FD-087FD9749B15}"/>
              </a:ext>
            </a:extLst>
          </p:cNvPr>
          <p:cNvSpPr>
            <a:spLocks noChangeArrowheads="1"/>
          </p:cNvSpPr>
          <p:nvPr/>
        </p:nvSpPr>
        <p:spPr bwMode="auto">
          <a:xfrm>
            <a:off x="8130725" y="146182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CC7</a:t>
            </a:r>
          </a:p>
        </p:txBody>
      </p:sp>
      <p:sp>
        <p:nvSpPr>
          <p:cNvPr id="108" name="Rectangle 107">
            <a:extLst>
              <a:ext uri="{FF2B5EF4-FFF2-40B4-BE49-F238E27FC236}">
                <a16:creationId xmlns:a16="http://schemas.microsoft.com/office/drawing/2014/main" id="{F05B9872-7059-D0F5-21CE-A8E48DA8641B}"/>
              </a:ext>
            </a:extLst>
          </p:cNvPr>
          <p:cNvSpPr>
            <a:spLocks noChangeArrowheads="1"/>
          </p:cNvSpPr>
          <p:nvPr/>
        </p:nvSpPr>
        <p:spPr bwMode="auto">
          <a:xfrm>
            <a:off x="9045125" y="146182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CC8</a:t>
            </a:r>
          </a:p>
        </p:txBody>
      </p:sp>
      <p:sp>
        <p:nvSpPr>
          <p:cNvPr id="109" name="Line 108">
            <a:extLst>
              <a:ext uri="{FF2B5EF4-FFF2-40B4-BE49-F238E27FC236}">
                <a16:creationId xmlns:a16="http://schemas.microsoft.com/office/drawing/2014/main" id="{D7E6BD74-E825-0AE8-B6EA-55DD24051523}"/>
              </a:ext>
            </a:extLst>
          </p:cNvPr>
          <p:cNvSpPr>
            <a:spLocks noChangeShapeType="1"/>
          </p:cNvSpPr>
          <p:nvPr/>
        </p:nvSpPr>
        <p:spPr bwMode="auto">
          <a:xfrm>
            <a:off x="9516612" y="5324213"/>
            <a:ext cx="4572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0" name="Rectangle 109">
            <a:extLst>
              <a:ext uri="{FF2B5EF4-FFF2-40B4-BE49-F238E27FC236}">
                <a16:creationId xmlns:a16="http://schemas.microsoft.com/office/drawing/2014/main" id="{87B723DF-F039-0341-1624-DF870E0917B0}"/>
              </a:ext>
            </a:extLst>
          </p:cNvPr>
          <p:cNvSpPr>
            <a:spLocks noChangeArrowheads="1"/>
          </p:cNvSpPr>
          <p:nvPr/>
        </p:nvSpPr>
        <p:spPr bwMode="auto">
          <a:xfrm>
            <a:off x="967925" y="2019038"/>
            <a:ext cx="116046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beq $2, $1, here</a:t>
            </a:r>
          </a:p>
        </p:txBody>
      </p:sp>
      <p:sp>
        <p:nvSpPr>
          <p:cNvPr id="111" name="Rectangle 110">
            <a:extLst>
              <a:ext uri="{FF2B5EF4-FFF2-40B4-BE49-F238E27FC236}">
                <a16:creationId xmlns:a16="http://schemas.microsoft.com/office/drawing/2014/main" id="{576AE2E6-0E34-881E-262C-C05FA59401C4}"/>
              </a:ext>
            </a:extLst>
          </p:cNvPr>
          <p:cNvSpPr>
            <a:spLocks noChangeArrowheads="1"/>
          </p:cNvSpPr>
          <p:nvPr/>
        </p:nvSpPr>
        <p:spPr bwMode="auto">
          <a:xfrm>
            <a:off x="967925" y="5271826"/>
            <a:ext cx="9366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here: lw ...</a:t>
            </a:r>
          </a:p>
        </p:txBody>
      </p:sp>
      <p:sp>
        <p:nvSpPr>
          <p:cNvPr id="112" name="Rectangle 111">
            <a:extLst>
              <a:ext uri="{FF2B5EF4-FFF2-40B4-BE49-F238E27FC236}">
                <a16:creationId xmlns:a16="http://schemas.microsoft.com/office/drawing/2014/main" id="{0C4C90C0-D382-B0E0-2DA0-E2E10C5E83E5}"/>
              </a:ext>
            </a:extLst>
          </p:cNvPr>
          <p:cNvSpPr>
            <a:spLocks noChangeArrowheads="1"/>
          </p:cNvSpPr>
          <p:nvPr/>
        </p:nvSpPr>
        <p:spPr bwMode="auto">
          <a:xfrm>
            <a:off x="967925" y="3595426"/>
            <a:ext cx="6064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sub ...</a:t>
            </a:r>
          </a:p>
        </p:txBody>
      </p:sp>
      <p:sp>
        <p:nvSpPr>
          <p:cNvPr id="113" name="Rectangle 112">
            <a:extLst>
              <a:ext uri="{FF2B5EF4-FFF2-40B4-BE49-F238E27FC236}">
                <a16:creationId xmlns:a16="http://schemas.microsoft.com/office/drawing/2014/main" id="{AF84A3C4-7C23-46AA-9A29-F7E42959BD65}"/>
              </a:ext>
            </a:extLst>
          </p:cNvPr>
          <p:cNvSpPr>
            <a:spLocks noChangeArrowheads="1"/>
          </p:cNvSpPr>
          <p:nvPr/>
        </p:nvSpPr>
        <p:spPr bwMode="auto">
          <a:xfrm>
            <a:off x="967925" y="4433626"/>
            <a:ext cx="5365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lw ...</a:t>
            </a:r>
          </a:p>
        </p:txBody>
      </p:sp>
      <p:sp>
        <p:nvSpPr>
          <p:cNvPr id="114" name="Rectangle 113">
            <a:extLst>
              <a:ext uri="{FF2B5EF4-FFF2-40B4-BE49-F238E27FC236}">
                <a16:creationId xmlns:a16="http://schemas.microsoft.com/office/drawing/2014/main" id="{4E4C6631-90C4-6268-F25E-8BF97BB4CEFC}"/>
              </a:ext>
            </a:extLst>
          </p:cNvPr>
          <p:cNvSpPr>
            <a:spLocks noChangeArrowheads="1"/>
          </p:cNvSpPr>
          <p:nvPr/>
        </p:nvSpPr>
        <p:spPr bwMode="auto">
          <a:xfrm>
            <a:off x="967925" y="2757226"/>
            <a:ext cx="6159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add ...</a:t>
            </a:r>
          </a:p>
        </p:txBody>
      </p:sp>
      <p:sp>
        <p:nvSpPr>
          <p:cNvPr id="115" name="Line 114">
            <a:extLst>
              <a:ext uri="{FF2B5EF4-FFF2-40B4-BE49-F238E27FC236}">
                <a16:creationId xmlns:a16="http://schemas.microsoft.com/office/drawing/2014/main" id="{4580B765-A2A8-8776-753B-9CD95613E7D3}"/>
              </a:ext>
            </a:extLst>
          </p:cNvPr>
          <p:cNvSpPr>
            <a:spLocks noChangeShapeType="1"/>
          </p:cNvSpPr>
          <p:nvPr/>
        </p:nvSpPr>
        <p:spPr bwMode="auto">
          <a:xfrm>
            <a:off x="5630412" y="2200013"/>
            <a:ext cx="457200" cy="31242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6" name="Text Box 115">
            <a:extLst>
              <a:ext uri="{FF2B5EF4-FFF2-40B4-BE49-F238E27FC236}">
                <a16:creationId xmlns:a16="http://schemas.microsoft.com/office/drawing/2014/main" id="{A2559332-1E0E-9C6F-94BA-A34B792C3B72}"/>
              </a:ext>
            </a:extLst>
          </p:cNvPr>
          <p:cNvSpPr txBox="1">
            <a:spLocks noChangeArrowheads="1"/>
          </p:cNvSpPr>
          <p:nvPr/>
        </p:nvSpPr>
        <p:spPr bwMode="auto">
          <a:xfrm>
            <a:off x="1507675" y="4295513"/>
            <a:ext cx="2847975" cy="771525"/>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Tx/>
              <a:buNone/>
            </a:pPr>
            <a:r>
              <a:rPr lang="en-US" altLang="en-US" sz="2000">
                <a:solidFill>
                  <a:srgbClr val="FF0000"/>
                </a:solidFill>
              </a:rPr>
              <a:t>These instructions </a:t>
            </a:r>
          </a:p>
          <a:p>
            <a:pPr algn="l">
              <a:buFontTx/>
              <a:buNone/>
            </a:pPr>
            <a:r>
              <a:rPr lang="en-US" altLang="en-US" sz="2000">
                <a:solidFill>
                  <a:srgbClr val="FF0000"/>
                </a:solidFill>
              </a:rPr>
              <a:t>shouldn’t be executed!</a:t>
            </a:r>
          </a:p>
        </p:txBody>
      </p:sp>
      <p:sp>
        <p:nvSpPr>
          <p:cNvPr id="117" name="Line 116">
            <a:extLst>
              <a:ext uri="{FF2B5EF4-FFF2-40B4-BE49-F238E27FC236}">
                <a16:creationId xmlns:a16="http://schemas.microsoft.com/office/drawing/2014/main" id="{3F4D62E6-C61F-6467-B83C-595F886D57BA}"/>
              </a:ext>
            </a:extLst>
          </p:cNvPr>
          <p:cNvSpPr>
            <a:spLocks noChangeShapeType="1"/>
          </p:cNvSpPr>
          <p:nvPr/>
        </p:nvSpPr>
        <p:spPr bwMode="auto">
          <a:xfrm flipV="1">
            <a:off x="2695125" y="3222363"/>
            <a:ext cx="603250" cy="1035050"/>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8" name="Line 118">
            <a:extLst>
              <a:ext uri="{FF2B5EF4-FFF2-40B4-BE49-F238E27FC236}">
                <a16:creationId xmlns:a16="http://schemas.microsoft.com/office/drawing/2014/main" id="{62F580DF-1B01-DD9F-FF57-081A0F742919}"/>
              </a:ext>
            </a:extLst>
          </p:cNvPr>
          <p:cNvSpPr>
            <a:spLocks noChangeShapeType="1"/>
          </p:cNvSpPr>
          <p:nvPr/>
        </p:nvSpPr>
        <p:spPr bwMode="auto">
          <a:xfrm flipV="1">
            <a:off x="3609525" y="3984363"/>
            <a:ext cx="496887" cy="311150"/>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9" name="Line 119">
            <a:extLst>
              <a:ext uri="{FF2B5EF4-FFF2-40B4-BE49-F238E27FC236}">
                <a16:creationId xmlns:a16="http://schemas.microsoft.com/office/drawing/2014/main" id="{16415C02-3AD1-9905-E175-70B54CFB2726}"/>
              </a:ext>
            </a:extLst>
          </p:cNvPr>
          <p:cNvSpPr>
            <a:spLocks noChangeShapeType="1"/>
          </p:cNvSpPr>
          <p:nvPr/>
        </p:nvSpPr>
        <p:spPr bwMode="auto">
          <a:xfrm flipV="1">
            <a:off x="4355650" y="4490776"/>
            <a:ext cx="671512" cy="104775"/>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0" name="Text Box 120">
            <a:extLst>
              <a:ext uri="{FF2B5EF4-FFF2-40B4-BE49-F238E27FC236}">
                <a16:creationId xmlns:a16="http://schemas.microsoft.com/office/drawing/2014/main" id="{4BC22814-ECFD-84F1-EAEA-7D46D41E67B9}"/>
              </a:ext>
            </a:extLst>
          </p:cNvPr>
          <p:cNvSpPr txBox="1">
            <a:spLocks noChangeArrowheads="1"/>
          </p:cNvSpPr>
          <p:nvPr/>
        </p:nvSpPr>
        <p:spPr bwMode="auto">
          <a:xfrm>
            <a:off x="3587300" y="5911588"/>
            <a:ext cx="3540125" cy="406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Tx/>
              <a:buNone/>
            </a:pPr>
            <a:r>
              <a:rPr lang="en-US" altLang="en-US" sz="2000"/>
              <a:t>Finally, the right instruction</a:t>
            </a:r>
          </a:p>
        </p:txBody>
      </p:sp>
      <p:sp>
        <p:nvSpPr>
          <p:cNvPr id="121" name="Line 121">
            <a:extLst>
              <a:ext uri="{FF2B5EF4-FFF2-40B4-BE49-F238E27FC236}">
                <a16:creationId xmlns:a16="http://schemas.microsoft.com/office/drawing/2014/main" id="{CB3DAD45-49F0-A176-C307-5DAA9A08C9B1}"/>
              </a:ext>
            </a:extLst>
          </p:cNvPr>
          <p:cNvSpPr>
            <a:spLocks noChangeShapeType="1"/>
          </p:cNvSpPr>
          <p:nvPr/>
        </p:nvSpPr>
        <p:spPr bwMode="auto">
          <a:xfrm flipV="1">
            <a:off x="5292275" y="5433751"/>
            <a:ext cx="722312" cy="271462"/>
          </a:xfrm>
          <a:prstGeom prst="line">
            <a:avLst/>
          </a:prstGeom>
          <a:noFill/>
          <a:ln w="952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2501094229"/>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0F71537-9A02-3C53-EAEC-CE024EF214E4}"/>
              </a:ext>
            </a:extLst>
          </p:cNvPr>
          <p:cNvSpPr>
            <a:spLocks noGrp="1" noChangeArrowheads="1"/>
          </p:cNvSpPr>
          <p:nvPr>
            <p:ph sz="quarter" idx="10"/>
          </p:nvPr>
        </p:nvSpPr>
        <p:spPr>
          <a:xfrm>
            <a:off x="406400" y="152400"/>
            <a:ext cx="8432800" cy="1143000"/>
          </a:xfrm>
        </p:spPr>
        <p:txBody>
          <a:bodyPr/>
          <a:lstStyle/>
          <a:p>
            <a:pPr eaLnBrk="1" hangingPunct="1"/>
            <a:r>
              <a:rPr lang="en-US" altLang="en-US"/>
              <a:t>Reducing Branch Delay</a:t>
            </a:r>
            <a:endParaRPr lang="en-AU" altLang="en-US"/>
          </a:p>
        </p:txBody>
      </p:sp>
      <p:sp>
        <p:nvSpPr>
          <p:cNvPr id="5" name="Rectangle 3">
            <a:extLst>
              <a:ext uri="{FF2B5EF4-FFF2-40B4-BE49-F238E27FC236}">
                <a16:creationId xmlns:a16="http://schemas.microsoft.com/office/drawing/2014/main" id="{31F0714D-768D-9058-8834-251E2825F9BF}"/>
              </a:ext>
            </a:extLst>
          </p:cNvPr>
          <p:cNvSpPr txBox="1">
            <a:spLocks noChangeArrowheads="1"/>
          </p:cNvSpPr>
          <p:nvPr/>
        </p:nvSpPr>
        <p:spPr>
          <a:xfrm>
            <a:off x="684213" y="128492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Move hardware to determine outcome to ID stage</a:t>
            </a:r>
          </a:p>
          <a:p>
            <a:pPr lvl="1"/>
            <a:r>
              <a:rPr lang="en-US" altLang="en-US" sz="2400"/>
              <a:t>Target address adder</a:t>
            </a:r>
          </a:p>
          <a:p>
            <a:pPr lvl="1"/>
            <a:r>
              <a:rPr lang="en-US" altLang="en-US" sz="2400"/>
              <a:t>Register comparator</a:t>
            </a:r>
          </a:p>
          <a:p>
            <a:r>
              <a:rPr lang="en-US" altLang="en-US" sz="2800"/>
              <a:t>Example: branch taken</a:t>
            </a:r>
          </a:p>
          <a:p>
            <a:pPr lvl="1">
              <a:buFont typeface="Wingdings" panose="05000000000000000000" pitchFamily="2" charset="2"/>
              <a:buNone/>
            </a:pPr>
            <a:r>
              <a:rPr lang="en-US" altLang="en-US" sz="2000"/>
              <a:t>	</a:t>
            </a:r>
            <a:r>
              <a:rPr lang="en-US" altLang="en-US" sz="2000">
                <a:latin typeface="Lucida Console" panose="020B0609040504020204" pitchFamily="49" charset="0"/>
              </a:rPr>
              <a:t>36:  sub  $10, $4, $8</a:t>
            </a:r>
            <a:br>
              <a:rPr lang="en-US" altLang="en-US" sz="2000">
                <a:latin typeface="Lucida Console" panose="020B0609040504020204" pitchFamily="49" charset="0"/>
              </a:rPr>
            </a:br>
            <a:r>
              <a:rPr lang="en-US" altLang="en-US" sz="2000">
                <a:latin typeface="Lucida Console" panose="020B0609040504020204" pitchFamily="49" charset="0"/>
              </a:rPr>
              <a:t>40:  beq  $1,  $3, 7</a:t>
            </a:r>
            <a:br>
              <a:rPr lang="en-US" altLang="en-US" sz="2000">
                <a:latin typeface="Lucida Console" panose="020B0609040504020204" pitchFamily="49" charset="0"/>
              </a:rPr>
            </a:br>
            <a:r>
              <a:rPr lang="en-US" altLang="en-US" sz="2000">
                <a:latin typeface="Lucida Console" panose="020B0609040504020204" pitchFamily="49" charset="0"/>
              </a:rPr>
              <a:t>44:  and  $12, $2, $5</a:t>
            </a:r>
            <a:br>
              <a:rPr lang="en-US" altLang="en-US" sz="2000">
                <a:latin typeface="Lucida Console" panose="020B0609040504020204" pitchFamily="49" charset="0"/>
              </a:rPr>
            </a:br>
            <a:r>
              <a:rPr lang="en-US" altLang="en-US" sz="2000">
                <a:latin typeface="Lucida Console" panose="020B0609040504020204" pitchFamily="49" charset="0"/>
              </a:rPr>
              <a:t>48:  or   $13, $2, $6</a:t>
            </a:r>
            <a:br>
              <a:rPr lang="en-US" altLang="en-US" sz="2000">
                <a:latin typeface="Lucida Console" panose="020B0609040504020204" pitchFamily="49" charset="0"/>
              </a:rPr>
            </a:br>
            <a:r>
              <a:rPr lang="en-US" altLang="en-US" sz="2000">
                <a:latin typeface="Lucida Console" panose="020B0609040504020204" pitchFamily="49" charset="0"/>
              </a:rPr>
              <a:t>52:  add  $14, $4, $2</a:t>
            </a:r>
            <a:br>
              <a:rPr lang="en-US" altLang="en-US" sz="2000">
                <a:latin typeface="Lucida Console" panose="020B0609040504020204" pitchFamily="49" charset="0"/>
              </a:rPr>
            </a:br>
            <a:r>
              <a:rPr lang="en-US" altLang="en-US" sz="2000">
                <a:latin typeface="Lucida Console" panose="020B0609040504020204" pitchFamily="49" charset="0"/>
              </a:rPr>
              <a:t>56:  slt  $15, $6, $7</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72:  lw   $4, 50($7)</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25040" y="1239840"/>
              <a:ext cx="9882000" cy="1977840"/>
            </p14:xfrm>
          </p:contentPart>
        </mc:Choice>
        <mc:Fallback>
          <p:pic>
            <p:nvPicPr>
              <p:cNvPr id="2" name="Ink 1"/>
              <p:cNvPicPr/>
              <p:nvPr/>
            </p:nvPicPr>
            <p:blipFill>
              <a:blip r:embed="rId3"/>
              <a:stretch>
                <a:fillRect/>
              </a:stretch>
            </p:blipFill>
            <p:spPr>
              <a:xfrm>
                <a:off x="1615680" y="1230480"/>
                <a:ext cx="9900720" cy="1996560"/>
              </a:xfrm>
              <a:prstGeom prst="rect">
                <a:avLst/>
              </a:prstGeom>
            </p:spPr>
          </p:pic>
        </mc:Fallback>
      </mc:AlternateContent>
    </p:spTree>
    <p:extLst>
      <p:ext uri="{BB962C8B-B14F-4D97-AF65-F5344CB8AC3E}">
        <p14:creationId xmlns:p14="http://schemas.microsoft.com/office/powerpoint/2010/main" val="1252038054"/>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F6DDD7E8-CE93-0D82-C8FB-1CB15500E38E}"/>
              </a:ext>
            </a:extLst>
          </p:cNvPr>
          <p:cNvSpPr>
            <a:spLocks noGrp="1" noChangeArrowheads="1"/>
          </p:cNvSpPr>
          <p:nvPr>
            <p:ph sz="quarter" idx="10"/>
          </p:nvPr>
        </p:nvSpPr>
        <p:spPr>
          <a:xfrm>
            <a:off x="406400" y="152400"/>
            <a:ext cx="8432800" cy="1143000"/>
          </a:xfrm>
        </p:spPr>
        <p:txBody>
          <a:bodyPr/>
          <a:lstStyle/>
          <a:p>
            <a:pPr eaLnBrk="1" hangingPunct="1"/>
            <a:r>
              <a:rPr lang="en-AU" altLang="en-US"/>
              <a:t>Example: Branch Taken</a:t>
            </a:r>
          </a:p>
        </p:txBody>
      </p:sp>
      <p:pic>
        <p:nvPicPr>
          <p:cNvPr id="5" name="Picture 7" descr="f04-62-P374493-top">
            <a:extLst>
              <a:ext uri="{FF2B5EF4-FFF2-40B4-BE49-F238E27FC236}">
                <a16:creationId xmlns:a16="http://schemas.microsoft.com/office/drawing/2014/main" id="{2903DDDE-62B0-3F28-181C-DCF7E3B4E4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650" y="1515757"/>
            <a:ext cx="80645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545200" y="295920"/>
              <a:ext cx="7992000" cy="4438800"/>
            </p14:xfrm>
          </p:contentPart>
        </mc:Choice>
        <mc:Fallback>
          <p:pic>
            <p:nvPicPr>
              <p:cNvPr id="2" name="Ink 1"/>
              <p:cNvPicPr/>
              <p:nvPr/>
            </p:nvPicPr>
            <p:blipFill>
              <a:blip r:embed="rId4"/>
              <a:stretch>
                <a:fillRect/>
              </a:stretch>
            </p:blipFill>
            <p:spPr>
              <a:xfrm>
                <a:off x="2535840" y="286560"/>
                <a:ext cx="8010720" cy="4457520"/>
              </a:xfrm>
              <a:prstGeom prst="rect">
                <a:avLst/>
              </a:prstGeom>
            </p:spPr>
          </p:pic>
        </mc:Fallback>
      </mc:AlternateContent>
    </p:spTree>
    <p:extLst>
      <p:ext uri="{BB962C8B-B14F-4D97-AF65-F5344CB8AC3E}">
        <p14:creationId xmlns:p14="http://schemas.microsoft.com/office/powerpoint/2010/main" val="146413073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a:xfrm>
            <a:off x="406400" y="1493838"/>
            <a:ext cx="11464022" cy="4525963"/>
          </a:xfrm>
        </p:spPr>
        <p:txBody>
          <a:bodyPr>
            <a:normAutofit/>
          </a:bodyPr>
          <a:lstStyle/>
          <a:p>
            <a:pPr marL="0" indent="0" algn="just">
              <a:defRPr/>
            </a:pPr>
            <a:r>
              <a:rPr lang="en-US" altLang="en-US" sz="2000">
                <a:latin typeface="Times New Roman" panose="02020603050405020304" pitchFamily="18" charset="0"/>
                <a:cs typeface="Times New Roman" panose="02020603050405020304" pitchFamily="18" charset="0"/>
              </a:rPr>
              <a:t>Lecture hours</a:t>
            </a:r>
          </a:p>
          <a:p>
            <a:pPr lvl="1" algn="just" eaLnBrk="1" hangingPunct="1">
              <a:lnSpc>
                <a:spcPct val="90000"/>
              </a:lnSpc>
              <a:defRPr/>
            </a:pPr>
            <a:r>
              <a:rPr lang="en-US" altLang="en-US" sz="2000">
                <a:latin typeface="Times New Roman" panose="02020603050405020304" pitchFamily="18" charset="0"/>
                <a:cs typeface="Times New Roman" panose="02020603050405020304" pitchFamily="18" charset="0"/>
              </a:rPr>
              <a:t>Monday, Wednesday, and Friday: 9.00am – 9.50am.</a:t>
            </a:r>
          </a:p>
          <a:p>
            <a:pPr lvl="1" algn="just" eaLnBrk="1" hangingPunct="1">
              <a:lnSpc>
                <a:spcPct val="90000"/>
              </a:lnSpc>
              <a:defRPr/>
            </a:pPr>
            <a:r>
              <a:rPr lang="en-US" altLang="en-US" sz="2000">
                <a:latin typeface="Times New Roman" panose="02020603050405020304" pitchFamily="18" charset="0"/>
                <a:cs typeface="Times New Roman" panose="02020603050405020304" pitchFamily="18" charset="0"/>
              </a:rPr>
              <a:t>Please </a:t>
            </a:r>
            <a:r>
              <a:rPr lang="en-US" altLang="en-US" sz="2000">
                <a:solidFill>
                  <a:srgbClr val="FF0000"/>
                </a:solidFill>
                <a:latin typeface="Times New Roman" panose="02020603050405020304" pitchFamily="18" charset="0"/>
                <a:cs typeface="Times New Roman" panose="02020603050405020304" pitchFamily="18" charset="0"/>
              </a:rPr>
              <a:t>switch off </a:t>
            </a:r>
            <a:r>
              <a:rPr lang="en-US" altLang="en-US" sz="2000">
                <a:solidFill>
                  <a:srgbClr val="0070C0"/>
                </a:solidFill>
                <a:latin typeface="Times New Roman" panose="02020603050405020304" pitchFamily="18" charset="0"/>
                <a:cs typeface="Times New Roman" panose="02020603050405020304" pitchFamily="18" charset="0"/>
              </a:rPr>
              <a:t>(or put in </a:t>
            </a:r>
            <a:r>
              <a:rPr lang="en-US" altLang="en-US" sz="2000">
                <a:solidFill>
                  <a:srgbClr val="FF0000"/>
                </a:solidFill>
                <a:latin typeface="Times New Roman" panose="02020603050405020304" pitchFamily="18" charset="0"/>
                <a:cs typeface="Times New Roman" panose="02020603050405020304" pitchFamily="18" charset="0"/>
              </a:rPr>
              <a:t>silent mode</a:t>
            </a:r>
            <a:r>
              <a:rPr lang="en-US" altLang="en-US" sz="2000">
                <a:solidFill>
                  <a:srgbClr val="0070C0"/>
                </a:solidFill>
                <a:latin typeface="Times New Roman" panose="02020603050405020304" pitchFamily="18" charset="0"/>
                <a:cs typeface="Times New Roman" panose="02020603050405020304" pitchFamily="18" charset="0"/>
              </a:rPr>
              <a:t>) </a:t>
            </a:r>
            <a:r>
              <a:rPr lang="en-US" altLang="en-US" sz="2000">
                <a:latin typeface="Times New Roman" panose="02020603050405020304" pitchFamily="18" charset="0"/>
                <a:cs typeface="Times New Roman" panose="02020603050405020304" pitchFamily="18" charset="0"/>
              </a:rPr>
              <a:t>your mobile phones while you are in the class</a:t>
            </a:r>
          </a:p>
          <a:p>
            <a:pPr marL="0" indent="0" algn="just">
              <a:defRPr/>
            </a:pPr>
            <a:r>
              <a:rPr lang="en-US" altLang="en-US" sz="2000">
                <a:latin typeface="Times New Roman" panose="02020603050405020304" pitchFamily="18" charset="0"/>
                <a:cs typeface="Times New Roman" panose="02020603050405020304" pitchFamily="18" charset="0"/>
              </a:rPr>
              <a:t>Contact Hours </a:t>
            </a:r>
          </a:p>
          <a:p>
            <a:pPr marL="228600" lvl="1" indent="0" algn="just">
              <a:defRPr/>
            </a:pPr>
            <a:r>
              <a:rPr lang="en-US" altLang="en-US" sz="2000">
                <a:latin typeface="Times New Roman" panose="02020603050405020304" pitchFamily="18" charset="0"/>
                <a:cs typeface="Times New Roman" panose="02020603050405020304" pitchFamily="18" charset="0"/>
              </a:rPr>
              <a:t>Wednesday (10.00pm to 11.00pm)</a:t>
            </a:r>
          </a:p>
          <a:p>
            <a:pPr marL="0" indent="0" algn="just">
              <a:defRPr/>
            </a:pPr>
            <a:r>
              <a:rPr lang="en-US" altLang="en-US" sz="2000">
                <a:latin typeface="Times New Roman" panose="02020603050405020304" pitchFamily="18" charset="0"/>
                <a:cs typeface="Times New Roman" panose="02020603050405020304" pitchFamily="18" charset="0"/>
              </a:rPr>
              <a:t>Course material: CMS (Lect ppt)</a:t>
            </a:r>
          </a:p>
          <a:p>
            <a:pPr marL="0" indent="0" algn="just">
              <a:defRPr/>
            </a:pPr>
            <a:endParaRPr lang="en-US" altLang="en-US" sz="2000">
              <a:latin typeface="Times New Roman" panose="02020603050405020304" pitchFamily="18" charset="0"/>
              <a:cs typeface="Times New Roman" panose="02020603050405020304" pitchFamily="18" charset="0"/>
            </a:endParaRPr>
          </a:p>
          <a:p>
            <a:pPr marL="0" indent="0" algn="just">
              <a:defRPr/>
            </a:pPr>
            <a:r>
              <a:rPr lang="en-US" altLang="en-US" sz="2000">
                <a:latin typeface="Times New Roman" panose="02020603050405020304" pitchFamily="18" charset="0"/>
                <a:cs typeface="Times New Roman" panose="02020603050405020304" pitchFamily="18" charset="0"/>
              </a:rPr>
              <a:t>Quiz: (tentative): </a:t>
            </a:r>
            <a:r>
              <a:rPr lang="en-IN" sz="2000">
                <a:latin typeface="Times New Roman" panose="02020603050405020304" pitchFamily="18" charset="0"/>
                <a:cs typeface="Times New Roman" panose="02020603050405020304" pitchFamily="18" charset="0"/>
              </a:rPr>
              <a:t> 4</a:t>
            </a:r>
            <a:r>
              <a:rPr lang="en-IN" sz="2000" baseline="30000">
                <a:latin typeface="Times New Roman" panose="02020603050405020304" pitchFamily="18" charset="0"/>
                <a:cs typeface="Times New Roman" panose="02020603050405020304" pitchFamily="18" charset="0"/>
              </a:rPr>
              <a:t>th</a:t>
            </a:r>
            <a:r>
              <a:rPr lang="en-IN" sz="2000">
                <a:latin typeface="Times New Roman" panose="02020603050405020304" pitchFamily="18" charset="0"/>
                <a:cs typeface="Times New Roman" panose="02020603050405020304" pitchFamily="18" charset="0"/>
              </a:rPr>
              <a:t> week of Oct 2022,  4</a:t>
            </a:r>
            <a:r>
              <a:rPr lang="en-IN" sz="2000" baseline="30000">
                <a:latin typeface="Times New Roman" panose="02020603050405020304" pitchFamily="18" charset="0"/>
                <a:cs typeface="Times New Roman" panose="02020603050405020304" pitchFamily="18" charset="0"/>
              </a:rPr>
              <a:t>th</a:t>
            </a:r>
            <a:r>
              <a:rPr lang="en-IN" sz="2000">
                <a:latin typeface="Times New Roman" panose="02020603050405020304" pitchFamily="18" charset="0"/>
                <a:cs typeface="Times New Roman" panose="02020603050405020304" pitchFamily="18" charset="0"/>
              </a:rPr>
              <a:t> week of Nov 2022</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Lab Quizzes (tentative): </a:t>
            </a:r>
            <a:r>
              <a:rPr lang="en-IN" sz="2000">
                <a:latin typeface="Times New Roman" panose="02020603050405020304" pitchFamily="18" charset="0"/>
                <a:cs typeface="Times New Roman" panose="02020603050405020304" pitchFamily="18" charset="0"/>
              </a:rPr>
              <a:t> 4</a:t>
            </a:r>
            <a:r>
              <a:rPr lang="en-IN" sz="2000" baseline="30000">
                <a:latin typeface="Times New Roman" panose="02020603050405020304" pitchFamily="18" charset="0"/>
                <a:cs typeface="Times New Roman" panose="02020603050405020304" pitchFamily="18" charset="0"/>
              </a:rPr>
              <a:t>th</a:t>
            </a:r>
            <a:r>
              <a:rPr lang="en-IN" sz="2000">
                <a:latin typeface="Times New Roman" panose="02020603050405020304" pitchFamily="18" charset="0"/>
                <a:cs typeface="Times New Roman" panose="02020603050405020304" pitchFamily="18" charset="0"/>
              </a:rPr>
              <a:t> week of Oct 2022,  4</a:t>
            </a:r>
            <a:r>
              <a:rPr lang="en-IN" sz="2000" baseline="30000">
                <a:latin typeface="Times New Roman" panose="02020603050405020304" pitchFamily="18" charset="0"/>
                <a:cs typeface="Times New Roman" panose="02020603050405020304" pitchFamily="18" charset="0"/>
              </a:rPr>
              <a:t>th</a:t>
            </a:r>
            <a:r>
              <a:rPr lang="en-IN" sz="2000">
                <a:latin typeface="Times New Roman" panose="02020603050405020304" pitchFamily="18" charset="0"/>
                <a:cs typeface="Times New Roman" panose="02020603050405020304" pitchFamily="18" charset="0"/>
              </a:rPr>
              <a:t> week of Nov 2022</a:t>
            </a:r>
          </a:p>
          <a:p>
            <a:pPr marL="0" indent="0" algn="just">
              <a:defRPr/>
            </a:pPr>
            <a:endParaRPr lang="en-US" altLang="en-US" sz="2000">
              <a:latin typeface="Times New Roman" panose="02020603050405020304" pitchFamily="18" charset="0"/>
              <a:cs typeface="Times New Roman" panose="02020603050405020304" pitchFamily="18" charset="0"/>
            </a:endParaRPr>
          </a:p>
          <a:p>
            <a:pPr marL="0" indent="0" algn="just">
              <a:defRPr/>
            </a:pPr>
            <a:r>
              <a:rPr lang="en-US" altLang="en-US" sz="2000">
                <a:latin typeface="Times New Roman" panose="02020603050405020304" pitchFamily="18" charset="0"/>
                <a:cs typeface="Times New Roman" panose="02020603050405020304" pitchFamily="18" charset="0"/>
              </a:rPr>
              <a:t>Mid-Sem: Duration (</a:t>
            </a:r>
            <a:r>
              <a:rPr lang="en-US" sz="2000">
                <a:solidFill>
                  <a:schemeClr val="tx1"/>
                </a:solidFill>
                <a:latin typeface="Times New Roman" panose="02020603050405020304" pitchFamily="18" charset="0"/>
                <a:cs typeface="Times New Roman" panose="02020603050405020304" pitchFamily="18" charset="0"/>
              </a:rPr>
              <a:t>1.5 Hrs.</a:t>
            </a:r>
            <a:r>
              <a:rPr lang="en-US" altLang="en-US" sz="2000">
                <a:latin typeface="Times New Roman" panose="02020603050405020304" pitchFamily="18" charset="0"/>
                <a:cs typeface="Times New Roman" panose="02020603050405020304" pitchFamily="18" charset="0"/>
              </a:rPr>
              <a:t>), Weightage </a:t>
            </a:r>
            <a:r>
              <a:rPr lang="en-US" altLang="en-US" sz="2000" b="1">
                <a:latin typeface="Times New Roman" panose="02020603050405020304" pitchFamily="18" charset="0"/>
                <a:cs typeface="Times New Roman" panose="02020603050405020304" pitchFamily="18" charset="0"/>
              </a:rPr>
              <a:t>(</a:t>
            </a:r>
            <a:r>
              <a:rPr lang="en-US" sz="2000" b="1">
                <a:solidFill>
                  <a:schemeClr val="tx1"/>
                </a:solidFill>
                <a:latin typeface="Times New Roman" panose="02020603050405020304" pitchFamily="18" charset="0"/>
                <a:cs typeface="Times New Roman" panose="02020603050405020304" pitchFamily="18" charset="0"/>
              </a:rPr>
              <a:t>30%</a:t>
            </a:r>
            <a:r>
              <a:rPr lang="en-US" altLang="en-US" sz="2000" b="1">
                <a:latin typeface="Times New Roman" panose="02020603050405020304" pitchFamily="18" charset="0"/>
                <a:cs typeface="Times New Roman" panose="02020603050405020304" pitchFamily="18" charset="0"/>
              </a:rPr>
              <a:t>), </a:t>
            </a:r>
            <a:r>
              <a:rPr lang="en-US" altLang="en-US" sz="2000">
                <a:latin typeface="Times New Roman" panose="02020603050405020304" pitchFamily="18" charset="0"/>
                <a:cs typeface="Times New Roman" panose="02020603050405020304" pitchFamily="18" charset="0"/>
              </a:rPr>
              <a:t>Date: 31</a:t>
            </a:r>
            <a:r>
              <a:rPr lang="en-US" sz="2000">
                <a:solidFill>
                  <a:schemeClr val="tx1"/>
                </a:solidFill>
                <a:latin typeface="Times New Roman" panose="02020603050405020304" pitchFamily="18" charset="0"/>
                <a:cs typeface="Times New Roman" panose="02020603050405020304" pitchFamily="18" charset="0"/>
              </a:rPr>
              <a:t>/10/2022</a:t>
            </a:r>
          </a:p>
          <a:p>
            <a:pPr marL="0" indent="0" algn="just">
              <a:defRPr/>
            </a:pPr>
            <a:r>
              <a:rPr lang="en-US" sz="2000">
                <a:solidFill>
                  <a:schemeClr val="tx1"/>
                </a:solidFill>
                <a:latin typeface="Times New Roman" panose="02020603050405020304" pitchFamily="18" charset="0"/>
                <a:cs typeface="Times New Roman" panose="02020603050405020304" pitchFamily="18" charset="0"/>
              </a:rPr>
              <a:t>Comprehensive: </a:t>
            </a:r>
            <a:r>
              <a:rPr lang="en-US" altLang="en-US" sz="2000">
                <a:latin typeface="Times New Roman" panose="02020603050405020304" pitchFamily="18" charset="0"/>
                <a:cs typeface="Times New Roman" panose="02020603050405020304" pitchFamily="18" charset="0"/>
              </a:rPr>
              <a:t>Duration (3</a:t>
            </a:r>
            <a:r>
              <a:rPr lang="en-US" sz="2000">
                <a:solidFill>
                  <a:schemeClr val="tx1"/>
                </a:solidFill>
                <a:latin typeface="Times New Roman" panose="02020603050405020304" pitchFamily="18" charset="0"/>
                <a:cs typeface="Times New Roman" panose="02020603050405020304" pitchFamily="18" charset="0"/>
              </a:rPr>
              <a:t> Hrs.</a:t>
            </a:r>
            <a:r>
              <a:rPr lang="en-US" altLang="en-US" sz="2000">
                <a:latin typeface="Times New Roman" panose="02020603050405020304" pitchFamily="18" charset="0"/>
                <a:cs typeface="Times New Roman" panose="02020603050405020304" pitchFamily="18" charset="0"/>
              </a:rPr>
              <a:t>), Weightage </a:t>
            </a:r>
            <a:r>
              <a:rPr lang="en-US" altLang="en-US" sz="2000" b="1">
                <a:latin typeface="Times New Roman" panose="02020603050405020304" pitchFamily="18" charset="0"/>
                <a:cs typeface="Times New Roman" panose="02020603050405020304" pitchFamily="18" charset="0"/>
              </a:rPr>
              <a:t>(40</a:t>
            </a:r>
            <a:r>
              <a:rPr lang="en-US" sz="2000" b="1">
                <a:solidFill>
                  <a:schemeClr val="tx1"/>
                </a:solidFill>
                <a:latin typeface="Times New Roman" panose="02020603050405020304" pitchFamily="18" charset="0"/>
                <a:cs typeface="Times New Roman" panose="02020603050405020304" pitchFamily="18" charset="0"/>
              </a:rPr>
              <a:t>%</a:t>
            </a:r>
            <a:r>
              <a:rPr lang="en-US" altLang="en-US" sz="2000" b="1">
                <a:latin typeface="Times New Roman" panose="02020603050405020304" pitchFamily="18" charset="0"/>
                <a:cs typeface="Times New Roman" panose="02020603050405020304" pitchFamily="18" charset="0"/>
              </a:rPr>
              <a:t>)</a:t>
            </a:r>
            <a:r>
              <a:rPr lang="en-US" altLang="en-US" sz="2000">
                <a:latin typeface="Times New Roman" panose="02020603050405020304" pitchFamily="18" charset="0"/>
                <a:cs typeface="Times New Roman" panose="02020603050405020304" pitchFamily="18" charset="0"/>
              </a:rPr>
              <a:t>, Date: 19</a:t>
            </a:r>
            <a:r>
              <a:rPr lang="en-US" sz="2000">
                <a:solidFill>
                  <a:schemeClr val="tx1"/>
                </a:solidFill>
                <a:latin typeface="Times New Roman" panose="02020603050405020304" pitchFamily="18" charset="0"/>
                <a:cs typeface="Times New Roman" panose="02020603050405020304" pitchFamily="18" charset="0"/>
              </a:rPr>
              <a:t>/12/2022</a:t>
            </a:r>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sz="3600" b="1"/>
              <a:t>Course Administration </a:t>
            </a:r>
            <a:endParaRPr lang="en-IN"/>
          </a:p>
        </p:txBody>
      </p:sp>
    </p:spTree>
    <p:extLst>
      <p:ext uri="{BB962C8B-B14F-4D97-AF65-F5344CB8AC3E}">
        <p14:creationId xmlns:p14="http://schemas.microsoft.com/office/powerpoint/2010/main" val="45271438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Instruction Count and CPI</a:t>
            </a:r>
            <a:endParaRPr lang="en-IN"/>
          </a:p>
        </p:txBody>
      </p:sp>
      <p:graphicFrame>
        <p:nvGraphicFramePr>
          <p:cNvPr id="4" name="Object 4">
            <a:extLst>
              <a:ext uri="{FF2B5EF4-FFF2-40B4-BE49-F238E27FC236}">
                <a16:creationId xmlns:a16="http://schemas.microsoft.com/office/drawing/2014/main" id="{00A588CB-17D1-C8BE-CB00-5FB8BCE7348D}"/>
              </a:ext>
            </a:extLst>
          </p:cNvPr>
          <p:cNvGraphicFramePr>
            <a:graphicFrameLocks noGrp="1" noChangeAspect="1"/>
          </p:cNvGraphicFramePr>
          <p:nvPr>
            <p:ph idx="1"/>
          </p:nvPr>
        </p:nvGraphicFramePr>
        <p:xfrm>
          <a:off x="689353" y="1667844"/>
          <a:ext cx="5023549" cy="1277466"/>
        </p:xfrm>
        <a:graphic>
          <a:graphicData uri="http://schemas.openxmlformats.org/presentationml/2006/ole">
            <mc:AlternateContent xmlns:mc="http://schemas.openxmlformats.org/markup-compatibility/2006">
              <mc:Choice xmlns:v="urn:schemas-microsoft-com:vml" Requires="v">
                <p:oleObj name="Equation" r:id="rId2" imgW="3695700" imgH="939800" progId="Equation.3">
                  <p:embed/>
                </p:oleObj>
              </mc:Choice>
              <mc:Fallback>
                <p:oleObj name="Equation" r:id="rId2" imgW="3695700" imgH="9398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689353" y="1667844"/>
                        <a:ext cx="5023549" cy="1277466"/>
                      </a:xfrm>
                      <a:prstGeom prst="rect">
                        <a:avLst/>
                      </a:prstGeom>
                      <a:solidFill>
                        <a:schemeClr val="folHlink"/>
                      </a:solidFill>
                      <a:ln>
                        <a:noFill/>
                      </a:ln>
                      <a:effectLst/>
                    </p:spPr>
                  </p:pic>
                </p:oleObj>
              </mc:Fallback>
            </mc:AlternateContent>
          </a:graphicData>
        </a:graphic>
      </p:graphicFrame>
      <p:sp>
        <p:nvSpPr>
          <p:cNvPr id="5" name="Rectangle 3">
            <a:extLst>
              <a:ext uri="{FF2B5EF4-FFF2-40B4-BE49-F238E27FC236}">
                <a16:creationId xmlns:a16="http://schemas.microsoft.com/office/drawing/2014/main" id="{D78A0148-225A-DAC0-92EE-204631CF5D9B}"/>
              </a:ext>
            </a:extLst>
          </p:cNvPr>
          <p:cNvSpPr txBox="1">
            <a:spLocks noChangeArrowheads="1"/>
          </p:cNvSpPr>
          <p:nvPr/>
        </p:nvSpPr>
        <p:spPr>
          <a:xfrm>
            <a:off x="689353" y="3352329"/>
            <a:ext cx="7772400" cy="27749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Instruction Count for a program</a:t>
            </a:r>
          </a:p>
          <a:p>
            <a:pPr lvl="1"/>
            <a:r>
              <a:rPr lang="en-US" altLang="en-US" sz="2400"/>
              <a:t>Determined by program, ISA and compiler</a:t>
            </a:r>
          </a:p>
          <a:p>
            <a:r>
              <a:rPr lang="en-US" altLang="en-US" sz="2800"/>
              <a:t>Average cycles per instruction (CPI)</a:t>
            </a:r>
          </a:p>
          <a:p>
            <a:pPr lvl="1"/>
            <a:r>
              <a:rPr lang="en-US" altLang="en-US" sz="2400"/>
              <a:t>Determined by CPU hardware</a:t>
            </a:r>
          </a:p>
          <a:p>
            <a:pPr lvl="1"/>
            <a:r>
              <a:rPr lang="en-US" altLang="en-US" sz="2400"/>
              <a:t>If different instructions have different CPI</a:t>
            </a:r>
          </a:p>
          <a:p>
            <a:pPr lvl="2"/>
            <a:r>
              <a:rPr lang="en-US" altLang="en-US"/>
              <a:t>Average CPI affected by instruction mix</a:t>
            </a:r>
            <a:endParaRPr lang="en-AU" altLang="en-US"/>
          </a:p>
        </p:txBody>
      </p:sp>
    </p:spTree>
    <p:extLst>
      <p:ext uri="{BB962C8B-B14F-4D97-AF65-F5344CB8AC3E}">
        <p14:creationId xmlns:p14="http://schemas.microsoft.com/office/powerpoint/2010/main" val="1338686201"/>
      </p:ext>
    </p:extLst>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8D0D2BE8-DBA5-E193-2C6E-69C8A9603A8A}"/>
              </a:ext>
            </a:extLst>
          </p:cNvPr>
          <p:cNvSpPr>
            <a:spLocks noGrp="1" noChangeArrowheads="1"/>
          </p:cNvSpPr>
          <p:nvPr>
            <p:ph sz="quarter" idx="10"/>
          </p:nvPr>
        </p:nvSpPr>
        <p:spPr>
          <a:xfrm>
            <a:off x="406400" y="152400"/>
            <a:ext cx="8432800" cy="1143000"/>
          </a:xfrm>
        </p:spPr>
        <p:txBody>
          <a:bodyPr/>
          <a:lstStyle/>
          <a:p>
            <a:pPr eaLnBrk="1" hangingPunct="1"/>
            <a:r>
              <a:rPr lang="en-AU" altLang="en-US"/>
              <a:t>Example: Branch Taken</a:t>
            </a:r>
          </a:p>
        </p:txBody>
      </p:sp>
      <p:pic>
        <p:nvPicPr>
          <p:cNvPr id="5" name="Picture 6" descr="f04-62-P374493-bottom">
            <a:extLst>
              <a:ext uri="{FF2B5EF4-FFF2-40B4-BE49-F238E27FC236}">
                <a16:creationId xmlns:a16="http://schemas.microsoft.com/office/drawing/2014/main" id="{6E133A20-DCF6-E105-D798-7EEA646B98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088" y="1557338"/>
            <a:ext cx="78486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717280" y="1645560"/>
              <a:ext cx="4192200" cy="1172520"/>
            </p14:xfrm>
          </p:contentPart>
        </mc:Choice>
        <mc:Fallback>
          <p:pic>
            <p:nvPicPr>
              <p:cNvPr id="2" name="Ink 1"/>
              <p:cNvPicPr/>
              <p:nvPr/>
            </p:nvPicPr>
            <p:blipFill>
              <a:blip r:embed="rId4"/>
              <a:stretch>
                <a:fillRect/>
              </a:stretch>
            </p:blipFill>
            <p:spPr>
              <a:xfrm>
                <a:off x="2707920" y="1636200"/>
                <a:ext cx="4210920" cy="1191240"/>
              </a:xfrm>
              <a:prstGeom prst="rect">
                <a:avLst/>
              </a:prstGeom>
            </p:spPr>
          </p:pic>
        </mc:Fallback>
      </mc:AlternateContent>
    </p:spTree>
    <p:extLst>
      <p:ext uri="{BB962C8B-B14F-4D97-AF65-F5344CB8AC3E}">
        <p14:creationId xmlns:p14="http://schemas.microsoft.com/office/powerpoint/2010/main" val="2268972993"/>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811AE8A-C23A-1D71-5F09-85F11D636F0A}"/>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Reducing the Branch Delay</a:t>
            </a:r>
          </a:p>
        </p:txBody>
      </p:sp>
      <p:sp>
        <p:nvSpPr>
          <p:cNvPr id="4" name="Rectangle 6">
            <a:extLst>
              <a:ext uri="{FF2B5EF4-FFF2-40B4-BE49-F238E27FC236}">
                <a16:creationId xmlns:a16="http://schemas.microsoft.com/office/drawing/2014/main" id="{5F253C67-C162-2262-E79D-FF77036EEBC1}"/>
              </a:ext>
            </a:extLst>
          </p:cNvPr>
          <p:cNvSpPr>
            <a:spLocks noChangeArrowheads="1"/>
          </p:cNvSpPr>
          <p:nvPr/>
        </p:nvSpPr>
        <p:spPr bwMode="auto">
          <a:xfrm>
            <a:off x="590200" y="1518174"/>
            <a:ext cx="447109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SzTx/>
              <a:buFontTx/>
              <a:buNone/>
            </a:pPr>
            <a:r>
              <a:rPr kumimoji="0" lang="en-US" altLang="en-US" sz="2400">
                <a:solidFill>
                  <a:schemeClr val="tx1"/>
                </a:solidFill>
              </a:rPr>
              <a:t>It’s easy to reduce stall to  2-cycles</a:t>
            </a:r>
          </a:p>
        </p:txBody>
      </p:sp>
      <p:pic>
        <p:nvPicPr>
          <p:cNvPr id="5" name="Picture 4">
            <a:extLst>
              <a:ext uri="{FF2B5EF4-FFF2-40B4-BE49-F238E27FC236}">
                <a16:creationId xmlns:a16="http://schemas.microsoft.com/office/drawing/2014/main" id="{D2B173ED-FEEE-1934-0186-8365CD7F17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1029" y="2200048"/>
            <a:ext cx="6376987" cy="4254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731400" y="528480"/>
              <a:ext cx="5125320" cy="3797280"/>
            </p14:xfrm>
          </p:contentPart>
        </mc:Choice>
        <mc:Fallback>
          <p:pic>
            <p:nvPicPr>
              <p:cNvPr id="3" name="Ink 2"/>
              <p:cNvPicPr/>
              <p:nvPr/>
            </p:nvPicPr>
            <p:blipFill>
              <a:blip r:embed="rId4"/>
              <a:stretch>
                <a:fillRect/>
              </a:stretch>
            </p:blipFill>
            <p:spPr>
              <a:xfrm>
                <a:off x="3722040" y="519120"/>
                <a:ext cx="5144040" cy="3816000"/>
              </a:xfrm>
              <a:prstGeom prst="rect">
                <a:avLst/>
              </a:prstGeom>
            </p:spPr>
          </p:pic>
        </mc:Fallback>
      </mc:AlternateContent>
    </p:spTree>
    <p:extLst>
      <p:ext uri="{BB962C8B-B14F-4D97-AF65-F5344CB8AC3E}">
        <p14:creationId xmlns:p14="http://schemas.microsoft.com/office/powerpoint/2010/main" val="269742126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1B2C4B2-C687-5AF7-6854-ADD35BF861E5}"/>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Reducing the Branch Delay</a:t>
            </a:r>
          </a:p>
        </p:txBody>
      </p:sp>
      <p:sp>
        <p:nvSpPr>
          <p:cNvPr id="4" name="Rectangle 3">
            <a:extLst>
              <a:ext uri="{FF2B5EF4-FFF2-40B4-BE49-F238E27FC236}">
                <a16:creationId xmlns:a16="http://schemas.microsoft.com/office/drawing/2014/main" id="{DE2CBC38-DB04-D81C-5C41-085025D446C9}"/>
              </a:ext>
            </a:extLst>
          </p:cNvPr>
          <p:cNvSpPr>
            <a:spLocks noChangeArrowheads="1"/>
          </p:cNvSpPr>
          <p:nvPr/>
        </p:nvSpPr>
        <p:spPr bwMode="auto">
          <a:xfrm>
            <a:off x="406400" y="1409117"/>
            <a:ext cx="447109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SzTx/>
              <a:buFontTx/>
              <a:buNone/>
            </a:pPr>
            <a:r>
              <a:rPr lang="en-US" altLang="en-US" sz="2400"/>
              <a:t>I</a:t>
            </a:r>
            <a:r>
              <a:rPr kumimoji="0" lang="en-US" altLang="en-US" sz="2400">
                <a:solidFill>
                  <a:schemeClr val="tx1"/>
                </a:solidFill>
              </a:rPr>
              <a:t>t’s easy to reduce stall to  2-cycles</a:t>
            </a:r>
          </a:p>
        </p:txBody>
      </p:sp>
      <p:pic>
        <p:nvPicPr>
          <p:cNvPr id="6" name="Picture 4">
            <a:extLst>
              <a:ext uri="{FF2B5EF4-FFF2-40B4-BE49-F238E27FC236}">
                <a16:creationId xmlns:a16="http://schemas.microsoft.com/office/drawing/2014/main" id="{DD06A438-A8D4-5B57-5867-195067C359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33642" y="2054823"/>
            <a:ext cx="6376987" cy="425450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a:extLst>
              <a:ext uri="{FF2B5EF4-FFF2-40B4-BE49-F238E27FC236}">
                <a16:creationId xmlns:a16="http://schemas.microsoft.com/office/drawing/2014/main" id="{E810BD15-7827-421A-B700-2ECE6070F840}"/>
              </a:ext>
            </a:extLst>
          </p:cNvPr>
          <p:cNvSpPr/>
          <p:nvPr/>
        </p:nvSpPr>
        <p:spPr bwMode="auto">
          <a:xfrm>
            <a:off x="4884942" y="2115148"/>
            <a:ext cx="42862" cy="1427162"/>
          </a:xfrm>
          <a:custGeom>
            <a:avLst/>
            <a:gdLst>
              <a:gd name="T0" fmla="*/ 0 w 1"/>
              <a:gd name="T1" fmla="*/ 931 h 931"/>
              <a:gd name="T2" fmla="*/ 0 w 1"/>
              <a:gd name="T3" fmla="*/ 0 h 931"/>
            </a:gdLst>
            <a:ahLst/>
            <a:cxnLst>
              <a:cxn ang="0">
                <a:pos x="T0" y="T1"/>
              </a:cxn>
              <a:cxn ang="0">
                <a:pos x="T2" y="T3"/>
              </a:cxn>
            </a:cxnLst>
            <a:rect l="0" t="0" r="r" b="b"/>
            <a:pathLst>
              <a:path w="1" h="931">
                <a:moveTo>
                  <a:pt x="0" y="931"/>
                </a:moveTo>
                <a:cubicBezTo>
                  <a:pt x="0" y="931"/>
                  <a:pt x="0" y="465"/>
                  <a:pt x="0" y="0"/>
                </a:cubicBezTo>
              </a:path>
            </a:pathLst>
          </a:custGeom>
          <a:noFill/>
          <a:ln w="5715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Freeform 8">
            <a:extLst>
              <a:ext uri="{FF2B5EF4-FFF2-40B4-BE49-F238E27FC236}">
                <a16:creationId xmlns:a16="http://schemas.microsoft.com/office/drawing/2014/main" id="{74D951D1-26BB-A592-7991-6662DCC530F2}"/>
              </a:ext>
            </a:extLst>
          </p:cNvPr>
          <p:cNvSpPr/>
          <p:nvPr/>
        </p:nvSpPr>
        <p:spPr bwMode="auto">
          <a:xfrm>
            <a:off x="5077029" y="2064348"/>
            <a:ext cx="1588" cy="2254250"/>
          </a:xfrm>
          <a:custGeom>
            <a:avLst/>
            <a:gdLst>
              <a:gd name="T0" fmla="*/ 0 w 1"/>
              <a:gd name="T1" fmla="*/ 1420 h 1420"/>
              <a:gd name="T2" fmla="*/ 0 w 1"/>
              <a:gd name="T3" fmla="*/ 0 h 1420"/>
            </a:gdLst>
            <a:ahLst/>
            <a:cxnLst>
              <a:cxn ang="0">
                <a:pos x="T0" y="T1"/>
              </a:cxn>
              <a:cxn ang="0">
                <a:pos x="T2" y="T3"/>
              </a:cxn>
            </a:cxnLst>
            <a:rect l="0" t="0" r="r" b="b"/>
            <a:pathLst>
              <a:path w="1" h="1420">
                <a:moveTo>
                  <a:pt x="0" y="1420"/>
                </a:moveTo>
                <a:cubicBezTo>
                  <a:pt x="0" y="1420"/>
                  <a:pt x="0" y="710"/>
                  <a:pt x="0" y="0"/>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 name="Line 9">
            <a:extLst>
              <a:ext uri="{FF2B5EF4-FFF2-40B4-BE49-F238E27FC236}">
                <a16:creationId xmlns:a16="http://schemas.microsoft.com/office/drawing/2014/main" id="{6A671D7F-177F-8F35-657F-FABAB83D1ECC}"/>
              </a:ext>
            </a:extLst>
          </p:cNvPr>
          <p:cNvSpPr>
            <a:spLocks noChangeShapeType="1"/>
          </p:cNvSpPr>
          <p:nvPr/>
        </p:nvSpPr>
        <p:spPr bwMode="auto">
          <a:xfrm flipH="1">
            <a:off x="5664404" y="2391373"/>
            <a:ext cx="376238" cy="45085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Line 10">
            <a:extLst>
              <a:ext uri="{FF2B5EF4-FFF2-40B4-BE49-F238E27FC236}">
                <a16:creationId xmlns:a16="http://schemas.microsoft.com/office/drawing/2014/main" id="{0849579E-A43C-DA0B-6DAF-2C08E67E1360}"/>
              </a:ext>
            </a:extLst>
          </p:cNvPr>
          <p:cNvSpPr>
            <a:spLocks noChangeShapeType="1"/>
          </p:cNvSpPr>
          <p:nvPr/>
        </p:nvSpPr>
        <p:spPr bwMode="auto">
          <a:xfrm>
            <a:off x="5664404" y="2391373"/>
            <a:ext cx="376238" cy="45085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372840" y="71640"/>
              <a:ext cx="5420160" cy="5100480"/>
            </p14:xfrm>
          </p:contentPart>
        </mc:Choice>
        <mc:Fallback>
          <p:pic>
            <p:nvPicPr>
              <p:cNvPr id="3" name="Ink 2"/>
              <p:cNvPicPr/>
              <p:nvPr/>
            </p:nvPicPr>
            <p:blipFill>
              <a:blip r:embed="rId4"/>
              <a:stretch>
                <a:fillRect/>
              </a:stretch>
            </p:blipFill>
            <p:spPr>
              <a:xfrm>
                <a:off x="3363480" y="62280"/>
                <a:ext cx="5438880" cy="5119200"/>
              </a:xfrm>
              <a:prstGeom prst="rect">
                <a:avLst/>
              </a:prstGeom>
            </p:spPr>
          </p:pic>
        </mc:Fallback>
      </mc:AlternateContent>
    </p:spTree>
    <p:extLst>
      <p:ext uri="{BB962C8B-B14F-4D97-AF65-F5344CB8AC3E}">
        <p14:creationId xmlns:p14="http://schemas.microsoft.com/office/powerpoint/2010/main" val="665495145"/>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5509455-1971-3975-D1B9-BF6420F3818F}"/>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Stalling for Branch Hazards</a:t>
            </a:r>
            <a:br>
              <a:rPr lang="en-US" altLang="en-US"/>
            </a:br>
            <a:r>
              <a:rPr lang="en-US" altLang="en-US"/>
              <a:t>with branching in ID stage </a:t>
            </a:r>
          </a:p>
        </p:txBody>
      </p:sp>
      <p:sp>
        <p:nvSpPr>
          <p:cNvPr id="4" name="Rectangle 3">
            <a:extLst>
              <a:ext uri="{FF2B5EF4-FFF2-40B4-BE49-F238E27FC236}">
                <a16:creationId xmlns:a16="http://schemas.microsoft.com/office/drawing/2014/main" id="{1357AAA8-4181-44FC-3928-70BFF3B3C76E}"/>
              </a:ext>
            </a:extLst>
          </p:cNvPr>
          <p:cNvSpPr>
            <a:spLocks noChangeArrowheads="1"/>
          </p:cNvSpPr>
          <p:nvPr/>
        </p:nvSpPr>
        <p:spPr bwMode="auto">
          <a:xfrm>
            <a:off x="735975" y="2195513"/>
            <a:ext cx="13716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beq $4, $0, there</a:t>
            </a:r>
          </a:p>
        </p:txBody>
      </p:sp>
      <p:sp>
        <p:nvSpPr>
          <p:cNvPr id="5" name="Rectangle 4">
            <a:extLst>
              <a:ext uri="{FF2B5EF4-FFF2-40B4-BE49-F238E27FC236}">
                <a16:creationId xmlns:a16="http://schemas.microsoft.com/office/drawing/2014/main" id="{296E4435-D232-5D9A-C191-FF6CE595F48E}"/>
              </a:ext>
            </a:extLst>
          </p:cNvPr>
          <p:cNvSpPr>
            <a:spLocks noChangeArrowheads="1"/>
          </p:cNvSpPr>
          <p:nvPr/>
        </p:nvSpPr>
        <p:spPr bwMode="auto">
          <a:xfrm>
            <a:off x="735975" y="2905125"/>
            <a:ext cx="12827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and $12, $2, $5</a:t>
            </a:r>
          </a:p>
        </p:txBody>
      </p:sp>
      <p:sp>
        <p:nvSpPr>
          <p:cNvPr id="6" name="Rectangle 5">
            <a:extLst>
              <a:ext uri="{FF2B5EF4-FFF2-40B4-BE49-F238E27FC236}">
                <a16:creationId xmlns:a16="http://schemas.microsoft.com/office/drawing/2014/main" id="{74E172EA-80A6-ED5A-3FDD-8597DE332DB0}"/>
              </a:ext>
            </a:extLst>
          </p:cNvPr>
          <p:cNvSpPr>
            <a:spLocks noChangeArrowheads="1"/>
          </p:cNvSpPr>
          <p:nvPr/>
        </p:nvSpPr>
        <p:spPr bwMode="auto">
          <a:xfrm>
            <a:off x="735975" y="3551238"/>
            <a:ext cx="5064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or ...</a:t>
            </a:r>
          </a:p>
        </p:txBody>
      </p:sp>
      <p:sp>
        <p:nvSpPr>
          <p:cNvPr id="7" name="Rectangle 6">
            <a:extLst>
              <a:ext uri="{FF2B5EF4-FFF2-40B4-BE49-F238E27FC236}">
                <a16:creationId xmlns:a16="http://schemas.microsoft.com/office/drawing/2014/main" id="{A08300ED-E648-8B09-10D8-5558E14F17CB}"/>
              </a:ext>
            </a:extLst>
          </p:cNvPr>
          <p:cNvSpPr>
            <a:spLocks noChangeArrowheads="1"/>
          </p:cNvSpPr>
          <p:nvPr/>
        </p:nvSpPr>
        <p:spPr bwMode="auto">
          <a:xfrm>
            <a:off x="735975" y="4260850"/>
            <a:ext cx="6159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add ...</a:t>
            </a:r>
          </a:p>
        </p:txBody>
      </p:sp>
      <p:sp>
        <p:nvSpPr>
          <p:cNvPr id="8" name="Rectangle 7">
            <a:extLst>
              <a:ext uri="{FF2B5EF4-FFF2-40B4-BE49-F238E27FC236}">
                <a16:creationId xmlns:a16="http://schemas.microsoft.com/office/drawing/2014/main" id="{811D1BAA-905E-B557-F540-EA80AE1CD375}"/>
              </a:ext>
            </a:extLst>
          </p:cNvPr>
          <p:cNvSpPr>
            <a:spLocks noChangeArrowheads="1"/>
          </p:cNvSpPr>
          <p:nvPr/>
        </p:nvSpPr>
        <p:spPr bwMode="auto">
          <a:xfrm>
            <a:off x="735975" y="4972050"/>
            <a:ext cx="5572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sw ...</a:t>
            </a:r>
          </a:p>
        </p:txBody>
      </p:sp>
      <p:sp>
        <p:nvSpPr>
          <p:cNvPr id="9" name="Rectangle 8">
            <a:extLst>
              <a:ext uri="{FF2B5EF4-FFF2-40B4-BE49-F238E27FC236}">
                <a16:creationId xmlns:a16="http://schemas.microsoft.com/office/drawing/2014/main" id="{3BAE3EB5-D6B3-6E2F-5B27-4A64C06F543D}"/>
              </a:ext>
            </a:extLst>
          </p:cNvPr>
          <p:cNvSpPr>
            <a:spLocks noChangeArrowheads="1"/>
          </p:cNvSpPr>
          <p:nvPr/>
        </p:nvSpPr>
        <p:spPr bwMode="auto">
          <a:xfrm>
            <a:off x="3515687" y="2789238"/>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10" name="Rectangle 9">
            <a:extLst>
              <a:ext uri="{FF2B5EF4-FFF2-40B4-BE49-F238E27FC236}">
                <a16:creationId xmlns:a16="http://schemas.microsoft.com/office/drawing/2014/main" id="{6AEF030A-C4B5-22F9-2A3D-AFD941C614DB}"/>
              </a:ext>
            </a:extLst>
          </p:cNvPr>
          <p:cNvSpPr>
            <a:spLocks noChangeArrowheads="1"/>
          </p:cNvSpPr>
          <p:nvPr/>
        </p:nvSpPr>
        <p:spPr bwMode="auto">
          <a:xfrm>
            <a:off x="4349125" y="2789238"/>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11" name="Group 10">
            <a:extLst>
              <a:ext uri="{FF2B5EF4-FFF2-40B4-BE49-F238E27FC236}">
                <a16:creationId xmlns:a16="http://schemas.microsoft.com/office/drawing/2014/main" id="{AA1CA7E0-88CF-8093-5665-27FA7E6C4828}"/>
              </a:ext>
            </a:extLst>
          </p:cNvPr>
          <p:cNvGrpSpPr/>
          <p:nvPr/>
        </p:nvGrpSpPr>
        <p:grpSpPr>
          <a:xfrm>
            <a:off x="5014287" y="2716213"/>
            <a:ext cx="431800" cy="657225"/>
            <a:chOff x="3746" y="1711"/>
            <a:chExt cx="272" cy="414"/>
          </a:xfrm>
        </p:grpSpPr>
        <p:grpSp>
          <p:nvGrpSpPr>
            <p:cNvPr id="12" name="Group 11">
              <a:extLst>
                <a:ext uri="{FF2B5EF4-FFF2-40B4-BE49-F238E27FC236}">
                  <a16:creationId xmlns:a16="http://schemas.microsoft.com/office/drawing/2014/main" id="{589293ED-715C-2459-CB1C-C2821341BFF3}"/>
                </a:ext>
              </a:extLst>
            </p:cNvPr>
            <p:cNvGrpSpPr/>
            <p:nvPr/>
          </p:nvGrpSpPr>
          <p:grpSpPr>
            <a:xfrm>
              <a:off x="3807" y="1711"/>
              <a:ext cx="211" cy="414"/>
              <a:chOff x="3807" y="1711"/>
              <a:chExt cx="211" cy="414"/>
            </a:xfrm>
          </p:grpSpPr>
          <p:sp>
            <p:nvSpPr>
              <p:cNvPr id="14" name="Line 12">
                <a:extLst>
                  <a:ext uri="{FF2B5EF4-FFF2-40B4-BE49-F238E27FC236}">
                    <a16:creationId xmlns:a16="http://schemas.microsoft.com/office/drawing/2014/main" id="{B32A8289-23A7-E056-CCD2-6D1A7674F4E9}"/>
                  </a:ext>
                </a:extLst>
              </p:cNvPr>
              <p:cNvSpPr>
                <a:spLocks noChangeShapeType="1"/>
              </p:cNvSpPr>
              <p:nvPr/>
            </p:nvSpPr>
            <p:spPr bwMode="auto">
              <a:xfrm flipH="1">
                <a:off x="3807" y="1711"/>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Line 13">
                <a:extLst>
                  <a:ext uri="{FF2B5EF4-FFF2-40B4-BE49-F238E27FC236}">
                    <a16:creationId xmlns:a16="http://schemas.microsoft.com/office/drawing/2014/main" id="{381553F1-5679-7FB1-41FB-B83A97A37579}"/>
                  </a:ext>
                </a:extLst>
              </p:cNvPr>
              <p:cNvSpPr>
                <a:spLocks noChangeShapeType="1"/>
              </p:cNvSpPr>
              <p:nvPr/>
            </p:nvSpPr>
            <p:spPr bwMode="auto">
              <a:xfrm>
                <a:off x="3807" y="1711"/>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Line 14">
                <a:extLst>
                  <a:ext uri="{FF2B5EF4-FFF2-40B4-BE49-F238E27FC236}">
                    <a16:creationId xmlns:a16="http://schemas.microsoft.com/office/drawing/2014/main" id="{F57D4956-DE21-6091-43B3-45752D0BA1F0}"/>
                  </a:ext>
                </a:extLst>
              </p:cNvPr>
              <p:cNvSpPr>
                <a:spLocks noChangeShapeType="1"/>
              </p:cNvSpPr>
              <p:nvPr/>
            </p:nvSpPr>
            <p:spPr bwMode="auto">
              <a:xfrm>
                <a:off x="3807" y="1859"/>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15">
                <a:extLst>
                  <a:ext uri="{FF2B5EF4-FFF2-40B4-BE49-F238E27FC236}">
                    <a16:creationId xmlns:a16="http://schemas.microsoft.com/office/drawing/2014/main" id="{AB4192B8-FC6A-8169-1DD9-34DD8BEE70A7}"/>
                  </a:ext>
                </a:extLst>
              </p:cNvPr>
              <p:cNvSpPr>
                <a:spLocks noChangeShapeType="1"/>
              </p:cNvSpPr>
              <p:nvPr/>
            </p:nvSpPr>
            <p:spPr bwMode="auto">
              <a:xfrm flipH="1">
                <a:off x="3807" y="1918"/>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16">
                <a:extLst>
                  <a:ext uri="{FF2B5EF4-FFF2-40B4-BE49-F238E27FC236}">
                    <a16:creationId xmlns:a16="http://schemas.microsoft.com/office/drawing/2014/main" id="{7C45A610-6231-5B16-B1E1-A63F107EA922}"/>
                  </a:ext>
                </a:extLst>
              </p:cNvPr>
              <p:cNvSpPr>
                <a:spLocks noChangeShapeType="1"/>
              </p:cNvSpPr>
              <p:nvPr/>
            </p:nvSpPr>
            <p:spPr bwMode="auto">
              <a:xfrm flipH="1">
                <a:off x="3807" y="1977"/>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17">
                <a:extLst>
                  <a:ext uri="{FF2B5EF4-FFF2-40B4-BE49-F238E27FC236}">
                    <a16:creationId xmlns:a16="http://schemas.microsoft.com/office/drawing/2014/main" id="{1F3CBDEE-24C7-72CB-A011-445880B92031}"/>
                  </a:ext>
                </a:extLst>
              </p:cNvPr>
              <p:cNvSpPr>
                <a:spLocks noChangeShapeType="1"/>
              </p:cNvSpPr>
              <p:nvPr/>
            </p:nvSpPr>
            <p:spPr bwMode="auto">
              <a:xfrm flipV="1">
                <a:off x="3807" y="1977"/>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18">
                <a:extLst>
                  <a:ext uri="{FF2B5EF4-FFF2-40B4-BE49-F238E27FC236}">
                    <a16:creationId xmlns:a16="http://schemas.microsoft.com/office/drawing/2014/main" id="{BFBA1319-301A-E9CC-A465-729F45EC9F6F}"/>
                  </a:ext>
                </a:extLst>
              </p:cNvPr>
              <p:cNvSpPr>
                <a:spLocks noChangeShapeType="1"/>
              </p:cNvSpPr>
              <p:nvPr/>
            </p:nvSpPr>
            <p:spPr bwMode="auto">
              <a:xfrm flipH="1">
                <a:off x="4018" y="1859"/>
                <a:ext cx="0" cy="11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3" name="Rectangle 19">
              <a:extLst>
                <a:ext uri="{FF2B5EF4-FFF2-40B4-BE49-F238E27FC236}">
                  <a16:creationId xmlns:a16="http://schemas.microsoft.com/office/drawing/2014/main" id="{305EAEC2-AAB8-3CBF-C397-0A1DEF82C38A}"/>
                </a:ext>
              </a:extLst>
            </p:cNvPr>
            <p:cNvSpPr>
              <a:spLocks noChangeArrowheads="1"/>
            </p:cNvSpPr>
            <p:nvPr/>
          </p:nvSpPr>
          <p:spPr bwMode="auto">
            <a:xfrm rot="5400000">
              <a:off x="3742" y="1789"/>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21" name="Rectangle 20">
            <a:extLst>
              <a:ext uri="{FF2B5EF4-FFF2-40B4-BE49-F238E27FC236}">
                <a16:creationId xmlns:a16="http://schemas.microsoft.com/office/drawing/2014/main" id="{636810C8-E49E-5321-B2B8-7DC03D7EB50C}"/>
              </a:ext>
            </a:extLst>
          </p:cNvPr>
          <p:cNvSpPr>
            <a:spLocks noChangeArrowheads="1"/>
          </p:cNvSpPr>
          <p:nvPr/>
        </p:nvSpPr>
        <p:spPr bwMode="auto">
          <a:xfrm>
            <a:off x="5803275" y="2789238"/>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22" name="Rectangle 21">
            <a:extLst>
              <a:ext uri="{FF2B5EF4-FFF2-40B4-BE49-F238E27FC236}">
                <a16:creationId xmlns:a16="http://schemas.microsoft.com/office/drawing/2014/main" id="{70E24E73-5353-9BAC-24D7-76538A94CBB5}"/>
              </a:ext>
            </a:extLst>
          </p:cNvPr>
          <p:cNvSpPr>
            <a:spLocks noChangeArrowheads="1"/>
          </p:cNvSpPr>
          <p:nvPr/>
        </p:nvSpPr>
        <p:spPr bwMode="auto">
          <a:xfrm>
            <a:off x="6616075" y="2789238"/>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23" name="Line 22">
            <a:extLst>
              <a:ext uri="{FF2B5EF4-FFF2-40B4-BE49-F238E27FC236}">
                <a16:creationId xmlns:a16="http://schemas.microsoft.com/office/drawing/2014/main" id="{654637C6-6943-15A4-BB37-743E2524D2DD}"/>
              </a:ext>
            </a:extLst>
          </p:cNvPr>
          <p:cNvSpPr>
            <a:spLocks noChangeShapeType="1"/>
          </p:cNvSpPr>
          <p:nvPr/>
        </p:nvSpPr>
        <p:spPr bwMode="auto">
          <a:xfrm>
            <a:off x="4749175" y="2847975"/>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4" name="Line 23">
            <a:extLst>
              <a:ext uri="{FF2B5EF4-FFF2-40B4-BE49-F238E27FC236}">
                <a16:creationId xmlns:a16="http://schemas.microsoft.com/office/drawing/2014/main" id="{01DFA1CE-9D7B-C944-541A-C5D616EBB07D}"/>
              </a:ext>
            </a:extLst>
          </p:cNvPr>
          <p:cNvSpPr>
            <a:spLocks noChangeShapeType="1"/>
          </p:cNvSpPr>
          <p:nvPr/>
        </p:nvSpPr>
        <p:spPr bwMode="auto">
          <a:xfrm>
            <a:off x="4749175" y="3176588"/>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5" name="Line 24">
            <a:extLst>
              <a:ext uri="{FF2B5EF4-FFF2-40B4-BE49-F238E27FC236}">
                <a16:creationId xmlns:a16="http://schemas.microsoft.com/office/drawing/2014/main" id="{9DE72335-25C2-6230-9A94-B7268BBE581D}"/>
              </a:ext>
            </a:extLst>
          </p:cNvPr>
          <p:cNvSpPr>
            <a:spLocks noChangeShapeType="1"/>
          </p:cNvSpPr>
          <p:nvPr/>
        </p:nvSpPr>
        <p:spPr bwMode="auto">
          <a:xfrm>
            <a:off x="5447675" y="3051175"/>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6" name="Line 25">
            <a:extLst>
              <a:ext uri="{FF2B5EF4-FFF2-40B4-BE49-F238E27FC236}">
                <a16:creationId xmlns:a16="http://schemas.microsoft.com/office/drawing/2014/main" id="{BBB2C1A7-D984-4BDD-9A02-AFEDC69B5C9A}"/>
              </a:ext>
            </a:extLst>
          </p:cNvPr>
          <p:cNvSpPr>
            <a:spLocks noChangeShapeType="1"/>
          </p:cNvSpPr>
          <p:nvPr/>
        </p:nvSpPr>
        <p:spPr bwMode="auto">
          <a:xfrm>
            <a:off x="6204912" y="3044825"/>
            <a:ext cx="4048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7" name="Rectangle 26">
            <a:extLst>
              <a:ext uri="{FF2B5EF4-FFF2-40B4-BE49-F238E27FC236}">
                <a16:creationId xmlns:a16="http://schemas.microsoft.com/office/drawing/2014/main" id="{E219DD90-6878-32E3-F853-FF39B6323251}"/>
              </a:ext>
            </a:extLst>
          </p:cNvPr>
          <p:cNvSpPr>
            <a:spLocks noChangeArrowheads="1"/>
          </p:cNvSpPr>
          <p:nvPr/>
        </p:nvSpPr>
        <p:spPr bwMode="auto">
          <a:xfrm>
            <a:off x="5860425" y="4824413"/>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28" name="Rectangle 27">
            <a:extLst>
              <a:ext uri="{FF2B5EF4-FFF2-40B4-BE49-F238E27FC236}">
                <a16:creationId xmlns:a16="http://schemas.microsoft.com/office/drawing/2014/main" id="{F88A661B-2558-E3F3-9D54-9CF9BA8EE18A}"/>
              </a:ext>
            </a:extLst>
          </p:cNvPr>
          <p:cNvSpPr>
            <a:spLocks noChangeArrowheads="1"/>
          </p:cNvSpPr>
          <p:nvPr/>
        </p:nvSpPr>
        <p:spPr bwMode="auto">
          <a:xfrm>
            <a:off x="6616075" y="4824413"/>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29" name="Group 28">
            <a:extLst>
              <a:ext uri="{FF2B5EF4-FFF2-40B4-BE49-F238E27FC236}">
                <a16:creationId xmlns:a16="http://schemas.microsoft.com/office/drawing/2014/main" id="{2FCB6A01-3AB4-104E-96E0-709A97119182}"/>
              </a:ext>
            </a:extLst>
          </p:cNvPr>
          <p:cNvGrpSpPr/>
          <p:nvPr/>
        </p:nvGrpSpPr>
        <p:grpSpPr>
          <a:xfrm>
            <a:off x="7379662" y="4752975"/>
            <a:ext cx="334963" cy="657225"/>
            <a:chOff x="5236" y="2994"/>
            <a:chExt cx="211" cy="414"/>
          </a:xfrm>
        </p:grpSpPr>
        <p:sp>
          <p:nvSpPr>
            <p:cNvPr id="30" name="Line 29">
              <a:extLst>
                <a:ext uri="{FF2B5EF4-FFF2-40B4-BE49-F238E27FC236}">
                  <a16:creationId xmlns:a16="http://schemas.microsoft.com/office/drawing/2014/main" id="{F8596771-A7CC-A59A-3DA1-7A9328C7957A}"/>
                </a:ext>
              </a:extLst>
            </p:cNvPr>
            <p:cNvSpPr>
              <a:spLocks noChangeShapeType="1"/>
            </p:cNvSpPr>
            <p:nvPr/>
          </p:nvSpPr>
          <p:spPr bwMode="auto">
            <a:xfrm flipH="1">
              <a:off x="5236" y="2994"/>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Line 30">
              <a:extLst>
                <a:ext uri="{FF2B5EF4-FFF2-40B4-BE49-F238E27FC236}">
                  <a16:creationId xmlns:a16="http://schemas.microsoft.com/office/drawing/2014/main" id="{71018840-5C05-1083-EB1A-0220B3BF938B}"/>
                </a:ext>
              </a:extLst>
            </p:cNvPr>
            <p:cNvSpPr>
              <a:spLocks noChangeShapeType="1"/>
            </p:cNvSpPr>
            <p:nvPr/>
          </p:nvSpPr>
          <p:spPr bwMode="auto">
            <a:xfrm>
              <a:off x="5236" y="2994"/>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Line 31">
              <a:extLst>
                <a:ext uri="{FF2B5EF4-FFF2-40B4-BE49-F238E27FC236}">
                  <a16:creationId xmlns:a16="http://schemas.microsoft.com/office/drawing/2014/main" id="{EA1C373E-FA0F-6B8E-8921-6CC07FD5258C}"/>
                </a:ext>
              </a:extLst>
            </p:cNvPr>
            <p:cNvSpPr>
              <a:spLocks noChangeShapeType="1"/>
            </p:cNvSpPr>
            <p:nvPr/>
          </p:nvSpPr>
          <p:spPr bwMode="auto">
            <a:xfrm>
              <a:off x="5236" y="3142"/>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Line 32">
              <a:extLst>
                <a:ext uri="{FF2B5EF4-FFF2-40B4-BE49-F238E27FC236}">
                  <a16:creationId xmlns:a16="http://schemas.microsoft.com/office/drawing/2014/main" id="{175D20DE-A869-114A-544D-5261281F1950}"/>
                </a:ext>
              </a:extLst>
            </p:cNvPr>
            <p:cNvSpPr>
              <a:spLocks noChangeShapeType="1"/>
            </p:cNvSpPr>
            <p:nvPr/>
          </p:nvSpPr>
          <p:spPr bwMode="auto">
            <a:xfrm flipH="1">
              <a:off x="5236" y="3201"/>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Line 33">
              <a:extLst>
                <a:ext uri="{FF2B5EF4-FFF2-40B4-BE49-F238E27FC236}">
                  <a16:creationId xmlns:a16="http://schemas.microsoft.com/office/drawing/2014/main" id="{9E3116DD-11E4-0F18-05CD-A6B4C0C7971D}"/>
                </a:ext>
              </a:extLst>
            </p:cNvPr>
            <p:cNvSpPr>
              <a:spLocks noChangeShapeType="1"/>
            </p:cNvSpPr>
            <p:nvPr/>
          </p:nvSpPr>
          <p:spPr bwMode="auto">
            <a:xfrm flipH="1">
              <a:off x="5236" y="3261"/>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Line 34">
              <a:extLst>
                <a:ext uri="{FF2B5EF4-FFF2-40B4-BE49-F238E27FC236}">
                  <a16:creationId xmlns:a16="http://schemas.microsoft.com/office/drawing/2014/main" id="{3A8238BC-9417-5E19-5F0B-C2212249CACF}"/>
                </a:ext>
              </a:extLst>
            </p:cNvPr>
            <p:cNvSpPr>
              <a:spLocks noChangeShapeType="1"/>
            </p:cNvSpPr>
            <p:nvPr/>
          </p:nvSpPr>
          <p:spPr bwMode="auto">
            <a:xfrm flipV="1">
              <a:off x="5236" y="3261"/>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6" name="Line 35">
              <a:extLst>
                <a:ext uri="{FF2B5EF4-FFF2-40B4-BE49-F238E27FC236}">
                  <a16:creationId xmlns:a16="http://schemas.microsoft.com/office/drawing/2014/main" id="{F2B8A0EF-803B-C378-B2CF-3AE8EADD7E29}"/>
                </a:ext>
              </a:extLst>
            </p:cNvPr>
            <p:cNvSpPr>
              <a:spLocks noChangeShapeType="1"/>
            </p:cNvSpPr>
            <p:nvPr/>
          </p:nvSpPr>
          <p:spPr bwMode="auto">
            <a:xfrm flipH="1">
              <a:off x="5447" y="3142"/>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7" name="Rectangle 36">
            <a:extLst>
              <a:ext uri="{FF2B5EF4-FFF2-40B4-BE49-F238E27FC236}">
                <a16:creationId xmlns:a16="http://schemas.microsoft.com/office/drawing/2014/main" id="{7783163D-0F63-3160-1FB0-1A7E5551BDC0}"/>
              </a:ext>
            </a:extLst>
          </p:cNvPr>
          <p:cNvSpPr>
            <a:spLocks noChangeArrowheads="1"/>
          </p:cNvSpPr>
          <p:nvPr/>
        </p:nvSpPr>
        <p:spPr bwMode="auto">
          <a:xfrm rot="5400000">
            <a:off x="7278062" y="4876800"/>
            <a:ext cx="3143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sp>
        <p:nvSpPr>
          <p:cNvPr id="38" name="Line 37">
            <a:extLst>
              <a:ext uri="{FF2B5EF4-FFF2-40B4-BE49-F238E27FC236}">
                <a16:creationId xmlns:a16="http://schemas.microsoft.com/office/drawing/2014/main" id="{511CEC61-397E-EE14-152E-C3EEE6A5A02A}"/>
              </a:ext>
            </a:extLst>
          </p:cNvPr>
          <p:cNvSpPr>
            <a:spLocks noChangeShapeType="1"/>
          </p:cNvSpPr>
          <p:nvPr/>
        </p:nvSpPr>
        <p:spPr bwMode="auto">
          <a:xfrm>
            <a:off x="6260475" y="5081588"/>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Line 38">
            <a:extLst>
              <a:ext uri="{FF2B5EF4-FFF2-40B4-BE49-F238E27FC236}">
                <a16:creationId xmlns:a16="http://schemas.microsoft.com/office/drawing/2014/main" id="{E2A87E2F-1C22-24C4-C92B-6B9F66F7170B}"/>
              </a:ext>
            </a:extLst>
          </p:cNvPr>
          <p:cNvSpPr>
            <a:spLocks noChangeShapeType="1"/>
          </p:cNvSpPr>
          <p:nvPr/>
        </p:nvSpPr>
        <p:spPr bwMode="auto">
          <a:xfrm>
            <a:off x="7017712" y="4884738"/>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 name="Line 39">
            <a:extLst>
              <a:ext uri="{FF2B5EF4-FFF2-40B4-BE49-F238E27FC236}">
                <a16:creationId xmlns:a16="http://schemas.microsoft.com/office/drawing/2014/main" id="{CD83BA7C-3EA2-7F0E-C4EF-8B8B6F91F0C2}"/>
              </a:ext>
            </a:extLst>
          </p:cNvPr>
          <p:cNvSpPr>
            <a:spLocks noChangeShapeType="1"/>
          </p:cNvSpPr>
          <p:nvPr/>
        </p:nvSpPr>
        <p:spPr bwMode="auto">
          <a:xfrm>
            <a:off x="7017712" y="5211763"/>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 name="Line 40">
            <a:extLst>
              <a:ext uri="{FF2B5EF4-FFF2-40B4-BE49-F238E27FC236}">
                <a16:creationId xmlns:a16="http://schemas.microsoft.com/office/drawing/2014/main" id="{CAF3D9E1-E0D3-75E1-4718-CCB018AB7506}"/>
              </a:ext>
            </a:extLst>
          </p:cNvPr>
          <p:cNvSpPr>
            <a:spLocks noChangeShapeType="1"/>
          </p:cNvSpPr>
          <p:nvPr/>
        </p:nvSpPr>
        <p:spPr bwMode="auto">
          <a:xfrm>
            <a:off x="7716212" y="5084763"/>
            <a:ext cx="3540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2" name="Rectangle 41">
            <a:extLst>
              <a:ext uri="{FF2B5EF4-FFF2-40B4-BE49-F238E27FC236}">
                <a16:creationId xmlns:a16="http://schemas.microsoft.com/office/drawing/2014/main" id="{B201E976-63ED-3C19-3055-D6AD7FDFC63E}"/>
              </a:ext>
            </a:extLst>
          </p:cNvPr>
          <p:cNvSpPr>
            <a:spLocks noChangeArrowheads="1"/>
          </p:cNvSpPr>
          <p:nvPr/>
        </p:nvSpPr>
        <p:spPr bwMode="auto">
          <a:xfrm>
            <a:off x="5106362" y="4103688"/>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3" name="Rectangle 42">
            <a:extLst>
              <a:ext uri="{FF2B5EF4-FFF2-40B4-BE49-F238E27FC236}">
                <a16:creationId xmlns:a16="http://schemas.microsoft.com/office/drawing/2014/main" id="{424A2153-0E3A-8E44-E4E7-24B610C60FDA}"/>
              </a:ext>
            </a:extLst>
          </p:cNvPr>
          <p:cNvSpPr>
            <a:spLocks noChangeArrowheads="1"/>
          </p:cNvSpPr>
          <p:nvPr/>
        </p:nvSpPr>
        <p:spPr bwMode="auto">
          <a:xfrm>
            <a:off x="5860425" y="4103688"/>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44" name="Group 43">
            <a:extLst>
              <a:ext uri="{FF2B5EF4-FFF2-40B4-BE49-F238E27FC236}">
                <a16:creationId xmlns:a16="http://schemas.microsoft.com/office/drawing/2014/main" id="{4D7456FC-BEE6-A2BF-B547-16A3E2DD0735}"/>
              </a:ext>
            </a:extLst>
          </p:cNvPr>
          <p:cNvGrpSpPr/>
          <p:nvPr/>
        </p:nvGrpSpPr>
        <p:grpSpPr>
          <a:xfrm>
            <a:off x="6525587" y="4030663"/>
            <a:ext cx="431800" cy="657225"/>
            <a:chOff x="4698" y="2539"/>
            <a:chExt cx="272" cy="414"/>
          </a:xfrm>
        </p:grpSpPr>
        <p:grpSp>
          <p:nvGrpSpPr>
            <p:cNvPr id="45" name="Group 44">
              <a:extLst>
                <a:ext uri="{FF2B5EF4-FFF2-40B4-BE49-F238E27FC236}">
                  <a16:creationId xmlns:a16="http://schemas.microsoft.com/office/drawing/2014/main" id="{5ECBCF96-E811-B4E3-900E-4CA15A0B3F59}"/>
                </a:ext>
              </a:extLst>
            </p:cNvPr>
            <p:cNvGrpSpPr/>
            <p:nvPr/>
          </p:nvGrpSpPr>
          <p:grpSpPr>
            <a:xfrm>
              <a:off x="4759" y="2539"/>
              <a:ext cx="211" cy="414"/>
              <a:chOff x="4759" y="2539"/>
              <a:chExt cx="211" cy="414"/>
            </a:xfrm>
          </p:grpSpPr>
          <p:sp>
            <p:nvSpPr>
              <p:cNvPr id="47" name="Line 45">
                <a:extLst>
                  <a:ext uri="{FF2B5EF4-FFF2-40B4-BE49-F238E27FC236}">
                    <a16:creationId xmlns:a16="http://schemas.microsoft.com/office/drawing/2014/main" id="{1455F994-72DC-D024-3882-F65BFC8E0A8F}"/>
                  </a:ext>
                </a:extLst>
              </p:cNvPr>
              <p:cNvSpPr>
                <a:spLocks noChangeShapeType="1"/>
              </p:cNvSpPr>
              <p:nvPr/>
            </p:nvSpPr>
            <p:spPr bwMode="auto">
              <a:xfrm flipH="1">
                <a:off x="4759" y="2539"/>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Line 46">
                <a:extLst>
                  <a:ext uri="{FF2B5EF4-FFF2-40B4-BE49-F238E27FC236}">
                    <a16:creationId xmlns:a16="http://schemas.microsoft.com/office/drawing/2014/main" id="{23EEF806-B551-0F9E-FACA-DEB73D1B6BAA}"/>
                  </a:ext>
                </a:extLst>
              </p:cNvPr>
              <p:cNvSpPr>
                <a:spLocks noChangeShapeType="1"/>
              </p:cNvSpPr>
              <p:nvPr/>
            </p:nvSpPr>
            <p:spPr bwMode="auto">
              <a:xfrm>
                <a:off x="4759" y="2539"/>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 name="Line 47">
                <a:extLst>
                  <a:ext uri="{FF2B5EF4-FFF2-40B4-BE49-F238E27FC236}">
                    <a16:creationId xmlns:a16="http://schemas.microsoft.com/office/drawing/2014/main" id="{5BA9E031-AE60-B9F8-93A3-25DA9D40A8AF}"/>
                  </a:ext>
                </a:extLst>
              </p:cNvPr>
              <p:cNvSpPr>
                <a:spLocks noChangeShapeType="1"/>
              </p:cNvSpPr>
              <p:nvPr/>
            </p:nvSpPr>
            <p:spPr bwMode="auto">
              <a:xfrm>
                <a:off x="4759" y="2686"/>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 name="Line 48">
                <a:extLst>
                  <a:ext uri="{FF2B5EF4-FFF2-40B4-BE49-F238E27FC236}">
                    <a16:creationId xmlns:a16="http://schemas.microsoft.com/office/drawing/2014/main" id="{E3F59E85-B223-F8B5-3D51-F3450C483B86}"/>
                  </a:ext>
                </a:extLst>
              </p:cNvPr>
              <p:cNvSpPr>
                <a:spLocks noChangeShapeType="1"/>
              </p:cNvSpPr>
              <p:nvPr/>
            </p:nvSpPr>
            <p:spPr bwMode="auto">
              <a:xfrm flipH="1">
                <a:off x="4759" y="2746"/>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 name="Line 49">
                <a:extLst>
                  <a:ext uri="{FF2B5EF4-FFF2-40B4-BE49-F238E27FC236}">
                    <a16:creationId xmlns:a16="http://schemas.microsoft.com/office/drawing/2014/main" id="{3609624B-A984-3F06-F43F-7FB2A8630228}"/>
                  </a:ext>
                </a:extLst>
              </p:cNvPr>
              <p:cNvSpPr>
                <a:spLocks noChangeShapeType="1"/>
              </p:cNvSpPr>
              <p:nvPr/>
            </p:nvSpPr>
            <p:spPr bwMode="auto">
              <a:xfrm flipH="1">
                <a:off x="4759" y="2805"/>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2" name="Line 50">
                <a:extLst>
                  <a:ext uri="{FF2B5EF4-FFF2-40B4-BE49-F238E27FC236}">
                    <a16:creationId xmlns:a16="http://schemas.microsoft.com/office/drawing/2014/main" id="{9225B2A6-70E8-6E43-30B1-D17FA2DAE012}"/>
                  </a:ext>
                </a:extLst>
              </p:cNvPr>
              <p:cNvSpPr>
                <a:spLocks noChangeShapeType="1"/>
              </p:cNvSpPr>
              <p:nvPr/>
            </p:nvSpPr>
            <p:spPr bwMode="auto">
              <a:xfrm flipV="1">
                <a:off x="4759" y="2805"/>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3" name="Line 51">
                <a:extLst>
                  <a:ext uri="{FF2B5EF4-FFF2-40B4-BE49-F238E27FC236}">
                    <a16:creationId xmlns:a16="http://schemas.microsoft.com/office/drawing/2014/main" id="{AD368B2C-7BF7-64D7-26EB-C0EAC57DED25}"/>
                  </a:ext>
                </a:extLst>
              </p:cNvPr>
              <p:cNvSpPr>
                <a:spLocks noChangeShapeType="1"/>
              </p:cNvSpPr>
              <p:nvPr/>
            </p:nvSpPr>
            <p:spPr bwMode="auto">
              <a:xfrm flipH="1">
                <a:off x="4970" y="2686"/>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46" name="Rectangle 52">
              <a:extLst>
                <a:ext uri="{FF2B5EF4-FFF2-40B4-BE49-F238E27FC236}">
                  <a16:creationId xmlns:a16="http://schemas.microsoft.com/office/drawing/2014/main" id="{9BEAB87D-188E-CA75-71AF-17F192683EC6}"/>
                </a:ext>
              </a:extLst>
            </p:cNvPr>
            <p:cNvSpPr>
              <a:spLocks noChangeArrowheads="1"/>
            </p:cNvSpPr>
            <p:nvPr/>
          </p:nvSpPr>
          <p:spPr bwMode="auto">
            <a:xfrm rot="5400000">
              <a:off x="4694" y="2617"/>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54" name="Rectangle 53">
            <a:extLst>
              <a:ext uri="{FF2B5EF4-FFF2-40B4-BE49-F238E27FC236}">
                <a16:creationId xmlns:a16="http://schemas.microsoft.com/office/drawing/2014/main" id="{CAF21B8C-5553-B124-E4EC-A0B43BE29021}"/>
              </a:ext>
            </a:extLst>
          </p:cNvPr>
          <p:cNvSpPr>
            <a:spLocks noChangeArrowheads="1"/>
          </p:cNvSpPr>
          <p:nvPr/>
        </p:nvSpPr>
        <p:spPr bwMode="auto">
          <a:xfrm>
            <a:off x="7316162" y="4103688"/>
            <a:ext cx="395288"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55" name="Line 54">
            <a:extLst>
              <a:ext uri="{FF2B5EF4-FFF2-40B4-BE49-F238E27FC236}">
                <a16:creationId xmlns:a16="http://schemas.microsoft.com/office/drawing/2014/main" id="{6557D303-EB56-D21B-08CF-414EA4A83EC1}"/>
              </a:ext>
            </a:extLst>
          </p:cNvPr>
          <p:cNvSpPr>
            <a:spLocks noChangeShapeType="1"/>
          </p:cNvSpPr>
          <p:nvPr/>
        </p:nvSpPr>
        <p:spPr bwMode="auto">
          <a:xfrm>
            <a:off x="5506412" y="4359275"/>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6" name="Line 55">
            <a:extLst>
              <a:ext uri="{FF2B5EF4-FFF2-40B4-BE49-F238E27FC236}">
                <a16:creationId xmlns:a16="http://schemas.microsoft.com/office/drawing/2014/main" id="{7785E29C-D8F4-3809-E9E6-9F85EC655AF1}"/>
              </a:ext>
            </a:extLst>
          </p:cNvPr>
          <p:cNvSpPr>
            <a:spLocks noChangeShapeType="1"/>
          </p:cNvSpPr>
          <p:nvPr/>
        </p:nvSpPr>
        <p:spPr bwMode="auto">
          <a:xfrm>
            <a:off x="6260475" y="4162425"/>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7" name="Line 56">
            <a:extLst>
              <a:ext uri="{FF2B5EF4-FFF2-40B4-BE49-F238E27FC236}">
                <a16:creationId xmlns:a16="http://schemas.microsoft.com/office/drawing/2014/main" id="{9666E805-597E-23C3-267F-B7B966505A55}"/>
              </a:ext>
            </a:extLst>
          </p:cNvPr>
          <p:cNvSpPr>
            <a:spLocks noChangeShapeType="1"/>
          </p:cNvSpPr>
          <p:nvPr/>
        </p:nvSpPr>
        <p:spPr bwMode="auto">
          <a:xfrm>
            <a:off x="6260475" y="4489450"/>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8" name="Line 57">
            <a:extLst>
              <a:ext uri="{FF2B5EF4-FFF2-40B4-BE49-F238E27FC236}">
                <a16:creationId xmlns:a16="http://schemas.microsoft.com/office/drawing/2014/main" id="{CB2AF77D-0435-2688-A52C-FFBCD370E4D8}"/>
              </a:ext>
            </a:extLst>
          </p:cNvPr>
          <p:cNvSpPr>
            <a:spLocks noChangeShapeType="1"/>
          </p:cNvSpPr>
          <p:nvPr/>
        </p:nvSpPr>
        <p:spPr bwMode="auto">
          <a:xfrm>
            <a:off x="6958975" y="4364038"/>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9" name="Line 58">
            <a:extLst>
              <a:ext uri="{FF2B5EF4-FFF2-40B4-BE49-F238E27FC236}">
                <a16:creationId xmlns:a16="http://schemas.microsoft.com/office/drawing/2014/main" id="{C4CD3F64-CDC0-296A-E33D-0DBA652E68CD}"/>
              </a:ext>
            </a:extLst>
          </p:cNvPr>
          <p:cNvSpPr>
            <a:spLocks noChangeShapeType="1"/>
          </p:cNvSpPr>
          <p:nvPr/>
        </p:nvSpPr>
        <p:spPr bwMode="auto">
          <a:xfrm>
            <a:off x="7717800" y="4359275"/>
            <a:ext cx="40481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0" name="Rectangle 59">
            <a:extLst>
              <a:ext uri="{FF2B5EF4-FFF2-40B4-BE49-F238E27FC236}">
                <a16:creationId xmlns:a16="http://schemas.microsoft.com/office/drawing/2014/main" id="{F1ABF64E-97FE-142C-070A-ACC1C15E00B6}"/>
              </a:ext>
            </a:extLst>
          </p:cNvPr>
          <p:cNvSpPr>
            <a:spLocks noChangeArrowheads="1"/>
          </p:cNvSpPr>
          <p:nvPr/>
        </p:nvSpPr>
        <p:spPr bwMode="auto">
          <a:xfrm>
            <a:off x="4349125" y="3444875"/>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61" name="Rectangle 60">
            <a:extLst>
              <a:ext uri="{FF2B5EF4-FFF2-40B4-BE49-F238E27FC236}">
                <a16:creationId xmlns:a16="http://schemas.microsoft.com/office/drawing/2014/main" id="{8B1575D4-6F80-1749-C244-16B62E72A7AF}"/>
              </a:ext>
            </a:extLst>
          </p:cNvPr>
          <p:cNvSpPr>
            <a:spLocks noChangeArrowheads="1"/>
          </p:cNvSpPr>
          <p:nvPr/>
        </p:nvSpPr>
        <p:spPr bwMode="auto">
          <a:xfrm>
            <a:off x="5106362" y="3444875"/>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62" name="Group 61">
            <a:extLst>
              <a:ext uri="{FF2B5EF4-FFF2-40B4-BE49-F238E27FC236}">
                <a16:creationId xmlns:a16="http://schemas.microsoft.com/office/drawing/2014/main" id="{B1B36989-78CA-FDCF-FA98-08E6A8459191}"/>
              </a:ext>
            </a:extLst>
          </p:cNvPr>
          <p:cNvGrpSpPr/>
          <p:nvPr/>
        </p:nvGrpSpPr>
        <p:grpSpPr>
          <a:xfrm>
            <a:off x="5771525" y="3373438"/>
            <a:ext cx="431800" cy="657225"/>
            <a:chOff x="4223" y="2125"/>
            <a:chExt cx="272" cy="414"/>
          </a:xfrm>
        </p:grpSpPr>
        <p:grpSp>
          <p:nvGrpSpPr>
            <p:cNvPr id="63" name="Group 62">
              <a:extLst>
                <a:ext uri="{FF2B5EF4-FFF2-40B4-BE49-F238E27FC236}">
                  <a16:creationId xmlns:a16="http://schemas.microsoft.com/office/drawing/2014/main" id="{B0289286-DF47-A111-C782-D02E20522FDA}"/>
                </a:ext>
              </a:extLst>
            </p:cNvPr>
            <p:cNvGrpSpPr/>
            <p:nvPr/>
          </p:nvGrpSpPr>
          <p:grpSpPr>
            <a:xfrm>
              <a:off x="4284" y="2125"/>
              <a:ext cx="211" cy="414"/>
              <a:chOff x="4284" y="2125"/>
              <a:chExt cx="211" cy="414"/>
            </a:xfrm>
          </p:grpSpPr>
          <p:sp>
            <p:nvSpPr>
              <p:cNvPr id="65" name="Line 63">
                <a:extLst>
                  <a:ext uri="{FF2B5EF4-FFF2-40B4-BE49-F238E27FC236}">
                    <a16:creationId xmlns:a16="http://schemas.microsoft.com/office/drawing/2014/main" id="{765A0704-84DC-A482-EDC7-539A763CEBE7}"/>
                  </a:ext>
                </a:extLst>
              </p:cNvPr>
              <p:cNvSpPr>
                <a:spLocks noChangeShapeType="1"/>
              </p:cNvSpPr>
              <p:nvPr/>
            </p:nvSpPr>
            <p:spPr bwMode="auto">
              <a:xfrm flipH="1">
                <a:off x="4284" y="2125"/>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6" name="Line 64">
                <a:extLst>
                  <a:ext uri="{FF2B5EF4-FFF2-40B4-BE49-F238E27FC236}">
                    <a16:creationId xmlns:a16="http://schemas.microsoft.com/office/drawing/2014/main" id="{5D387D7D-AD46-2739-E064-7DDC94C23507}"/>
                  </a:ext>
                </a:extLst>
              </p:cNvPr>
              <p:cNvSpPr>
                <a:spLocks noChangeShapeType="1"/>
              </p:cNvSpPr>
              <p:nvPr/>
            </p:nvSpPr>
            <p:spPr bwMode="auto">
              <a:xfrm>
                <a:off x="4284" y="2125"/>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7" name="Line 65">
                <a:extLst>
                  <a:ext uri="{FF2B5EF4-FFF2-40B4-BE49-F238E27FC236}">
                    <a16:creationId xmlns:a16="http://schemas.microsoft.com/office/drawing/2014/main" id="{5FEC8F3C-B79B-91CD-1687-5BA82ECF5D7A}"/>
                  </a:ext>
                </a:extLst>
              </p:cNvPr>
              <p:cNvSpPr>
                <a:spLocks noChangeShapeType="1"/>
              </p:cNvSpPr>
              <p:nvPr/>
            </p:nvSpPr>
            <p:spPr bwMode="auto">
              <a:xfrm>
                <a:off x="4284" y="2273"/>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8" name="Line 66">
                <a:extLst>
                  <a:ext uri="{FF2B5EF4-FFF2-40B4-BE49-F238E27FC236}">
                    <a16:creationId xmlns:a16="http://schemas.microsoft.com/office/drawing/2014/main" id="{F0A0F718-EE84-9450-9BE1-8717502A855D}"/>
                  </a:ext>
                </a:extLst>
              </p:cNvPr>
              <p:cNvSpPr>
                <a:spLocks noChangeShapeType="1"/>
              </p:cNvSpPr>
              <p:nvPr/>
            </p:nvSpPr>
            <p:spPr bwMode="auto">
              <a:xfrm flipH="1">
                <a:off x="4284" y="2333"/>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9" name="Line 67">
                <a:extLst>
                  <a:ext uri="{FF2B5EF4-FFF2-40B4-BE49-F238E27FC236}">
                    <a16:creationId xmlns:a16="http://schemas.microsoft.com/office/drawing/2014/main" id="{FD07FFB2-47B4-8F3E-EFE2-44C2C150F15A}"/>
                  </a:ext>
                </a:extLst>
              </p:cNvPr>
              <p:cNvSpPr>
                <a:spLocks noChangeShapeType="1"/>
              </p:cNvSpPr>
              <p:nvPr/>
            </p:nvSpPr>
            <p:spPr bwMode="auto">
              <a:xfrm flipH="1">
                <a:off x="4284" y="2392"/>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0" name="Line 68">
                <a:extLst>
                  <a:ext uri="{FF2B5EF4-FFF2-40B4-BE49-F238E27FC236}">
                    <a16:creationId xmlns:a16="http://schemas.microsoft.com/office/drawing/2014/main" id="{AD55D5E8-6785-8D10-EF25-9F05B67BC348}"/>
                  </a:ext>
                </a:extLst>
              </p:cNvPr>
              <p:cNvSpPr>
                <a:spLocks noChangeShapeType="1"/>
              </p:cNvSpPr>
              <p:nvPr/>
            </p:nvSpPr>
            <p:spPr bwMode="auto">
              <a:xfrm flipV="1">
                <a:off x="4284" y="2392"/>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1" name="Line 69">
                <a:extLst>
                  <a:ext uri="{FF2B5EF4-FFF2-40B4-BE49-F238E27FC236}">
                    <a16:creationId xmlns:a16="http://schemas.microsoft.com/office/drawing/2014/main" id="{CDED44A8-CD96-992A-9417-2D6942634E70}"/>
                  </a:ext>
                </a:extLst>
              </p:cNvPr>
              <p:cNvSpPr>
                <a:spLocks noChangeShapeType="1"/>
              </p:cNvSpPr>
              <p:nvPr/>
            </p:nvSpPr>
            <p:spPr bwMode="auto">
              <a:xfrm flipH="1">
                <a:off x="4495" y="2273"/>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64" name="Rectangle 70">
              <a:extLst>
                <a:ext uri="{FF2B5EF4-FFF2-40B4-BE49-F238E27FC236}">
                  <a16:creationId xmlns:a16="http://schemas.microsoft.com/office/drawing/2014/main" id="{A74A63C6-2379-4309-3C8D-CD941C18763A}"/>
                </a:ext>
              </a:extLst>
            </p:cNvPr>
            <p:cNvSpPr>
              <a:spLocks noChangeArrowheads="1"/>
            </p:cNvSpPr>
            <p:nvPr/>
          </p:nvSpPr>
          <p:spPr bwMode="auto">
            <a:xfrm rot="5400000">
              <a:off x="4219" y="2202"/>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72" name="Rectangle 71">
            <a:extLst>
              <a:ext uri="{FF2B5EF4-FFF2-40B4-BE49-F238E27FC236}">
                <a16:creationId xmlns:a16="http://schemas.microsoft.com/office/drawing/2014/main" id="{99790B12-49EC-F71C-FC98-15FD3D02A09E}"/>
              </a:ext>
            </a:extLst>
          </p:cNvPr>
          <p:cNvSpPr>
            <a:spLocks noChangeArrowheads="1"/>
          </p:cNvSpPr>
          <p:nvPr/>
        </p:nvSpPr>
        <p:spPr bwMode="auto">
          <a:xfrm>
            <a:off x="6557337" y="3444875"/>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73" name="Rectangle 72">
            <a:extLst>
              <a:ext uri="{FF2B5EF4-FFF2-40B4-BE49-F238E27FC236}">
                <a16:creationId xmlns:a16="http://schemas.microsoft.com/office/drawing/2014/main" id="{5F4ADB33-C7C1-4DED-EFB9-58C1516C60BC}"/>
              </a:ext>
            </a:extLst>
          </p:cNvPr>
          <p:cNvSpPr>
            <a:spLocks noChangeArrowheads="1"/>
          </p:cNvSpPr>
          <p:nvPr/>
        </p:nvSpPr>
        <p:spPr bwMode="auto">
          <a:xfrm>
            <a:off x="7373312" y="3444875"/>
            <a:ext cx="392113"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74" name="Line 73">
            <a:extLst>
              <a:ext uri="{FF2B5EF4-FFF2-40B4-BE49-F238E27FC236}">
                <a16:creationId xmlns:a16="http://schemas.microsoft.com/office/drawing/2014/main" id="{4EB90DC8-5B78-25F3-046A-73ABD0E39C44}"/>
              </a:ext>
            </a:extLst>
          </p:cNvPr>
          <p:cNvSpPr>
            <a:spLocks noChangeShapeType="1"/>
          </p:cNvSpPr>
          <p:nvPr/>
        </p:nvSpPr>
        <p:spPr bwMode="auto">
          <a:xfrm>
            <a:off x="4749175" y="3703638"/>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5" name="Line 74">
            <a:extLst>
              <a:ext uri="{FF2B5EF4-FFF2-40B4-BE49-F238E27FC236}">
                <a16:creationId xmlns:a16="http://schemas.microsoft.com/office/drawing/2014/main" id="{37918638-9B76-A86B-6D5D-9BC9B5AA40E8}"/>
              </a:ext>
            </a:extLst>
          </p:cNvPr>
          <p:cNvSpPr>
            <a:spLocks noChangeShapeType="1"/>
          </p:cNvSpPr>
          <p:nvPr/>
        </p:nvSpPr>
        <p:spPr bwMode="auto">
          <a:xfrm>
            <a:off x="5506412" y="3505200"/>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6" name="Line 75">
            <a:extLst>
              <a:ext uri="{FF2B5EF4-FFF2-40B4-BE49-F238E27FC236}">
                <a16:creationId xmlns:a16="http://schemas.microsoft.com/office/drawing/2014/main" id="{3302336C-17EE-4B9E-074A-2B1316A58661}"/>
              </a:ext>
            </a:extLst>
          </p:cNvPr>
          <p:cNvSpPr>
            <a:spLocks noChangeShapeType="1"/>
          </p:cNvSpPr>
          <p:nvPr/>
        </p:nvSpPr>
        <p:spPr bwMode="auto">
          <a:xfrm>
            <a:off x="5506412" y="3833813"/>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7" name="Line 76">
            <a:extLst>
              <a:ext uri="{FF2B5EF4-FFF2-40B4-BE49-F238E27FC236}">
                <a16:creationId xmlns:a16="http://schemas.microsoft.com/office/drawing/2014/main" id="{D4BF7F72-C95F-CD46-93ED-984FF9A41EBB}"/>
              </a:ext>
            </a:extLst>
          </p:cNvPr>
          <p:cNvSpPr>
            <a:spLocks noChangeShapeType="1"/>
          </p:cNvSpPr>
          <p:nvPr/>
        </p:nvSpPr>
        <p:spPr bwMode="auto">
          <a:xfrm>
            <a:off x="6203325" y="3705225"/>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8" name="Line 77">
            <a:extLst>
              <a:ext uri="{FF2B5EF4-FFF2-40B4-BE49-F238E27FC236}">
                <a16:creationId xmlns:a16="http://schemas.microsoft.com/office/drawing/2014/main" id="{A77555CC-82C5-D107-F6E2-D595610E4345}"/>
              </a:ext>
            </a:extLst>
          </p:cNvPr>
          <p:cNvSpPr>
            <a:spLocks noChangeShapeType="1"/>
          </p:cNvSpPr>
          <p:nvPr/>
        </p:nvSpPr>
        <p:spPr bwMode="auto">
          <a:xfrm>
            <a:off x="6960562" y="3703638"/>
            <a:ext cx="406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79" name="Group 78">
            <a:extLst>
              <a:ext uri="{FF2B5EF4-FFF2-40B4-BE49-F238E27FC236}">
                <a16:creationId xmlns:a16="http://schemas.microsoft.com/office/drawing/2014/main" id="{10252842-6142-0BF3-CD7C-34B7FC5F0AA7}"/>
              </a:ext>
            </a:extLst>
          </p:cNvPr>
          <p:cNvGrpSpPr/>
          <p:nvPr/>
        </p:nvGrpSpPr>
        <p:grpSpPr>
          <a:xfrm>
            <a:off x="2104400" y="2060575"/>
            <a:ext cx="3416300" cy="655638"/>
            <a:chOff x="887" y="1298"/>
            <a:chExt cx="2152" cy="413"/>
          </a:xfrm>
        </p:grpSpPr>
        <p:sp>
          <p:nvSpPr>
            <p:cNvPr id="80" name="Rectangle 79">
              <a:extLst>
                <a:ext uri="{FF2B5EF4-FFF2-40B4-BE49-F238E27FC236}">
                  <a16:creationId xmlns:a16="http://schemas.microsoft.com/office/drawing/2014/main" id="{32C1551B-320C-B69B-2DD5-0F4B2D674D6D}"/>
                </a:ext>
              </a:extLst>
            </p:cNvPr>
            <p:cNvSpPr>
              <a:spLocks noChangeArrowheads="1"/>
            </p:cNvSpPr>
            <p:nvPr/>
          </p:nvSpPr>
          <p:spPr bwMode="auto">
            <a:xfrm>
              <a:off x="887" y="1343"/>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81" name="Rectangle 80">
              <a:extLst>
                <a:ext uri="{FF2B5EF4-FFF2-40B4-BE49-F238E27FC236}">
                  <a16:creationId xmlns:a16="http://schemas.microsoft.com/office/drawing/2014/main" id="{A298AC66-BA18-C714-F198-CE34B0863BAD}"/>
                </a:ext>
              </a:extLst>
            </p:cNvPr>
            <p:cNvSpPr>
              <a:spLocks noChangeArrowheads="1"/>
            </p:cNvSpPr>
            <p:nvPr/>
          </p:nvSpPr>
          <p:spPr bwMode="auto">
            <a:xfrm>
              <a:off x="1362" y="1343"/>
              <a:ext cx="250"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82" name="Group 81">
              <a:extLst>
                <a:ext uri="{FF2B5EF4-FFF2-40B4-BE49-F238E27FC236}">
                  <a16:creationId xmlns:a16="http://schemas.microsoft.com/office/drawing/2014/main" id="{40E1E090-7814-78F0-7816-7C6E5608455F}"/>
                </a:ext>
              </a:extLst>
            </p:cNvPr>
            <p:cNvGrpSpPr/>
            <p:nvPr/>
          </p:nvGrpSpPr>
          <p:grpSpPr>
            <a:xfrm>
              <a:off x="1783" y="1298"/>
              <a:ext cx="269" cy="413"/>
              <a:chOff x="1783" y="1298"/>
              <a:chExt cx="269" cy="413"/>
            </a:xfrm>
          </p:grpSpPr>
          <p:grpSp>
            <p:nvGrpSpPr>
              <p:cNvPr id="90" name="Group 82">
                <a:extLst>
                  <a:ext uri="{FF2B5EF4-FFF2-40B4-BE49-F238E27FC236}">
                    <a16:creationId xmlns:a16="http://schemas.microsoft.com/office/drawing/2014/main" id="{19258593-ADDE-B7BA-82D5-FE783DB63E67}"/>
                  </a:ext>
                </a:extLst>
              </p:cNvPr>
              <p:cNvGrpSpPr/>
              <p:nvPr/>
            </p:nvGrpSpPr>
            <p:grpSpPr>
              <a:xfrm>
                <a:off x="1843" y="1298"/>
                <a:ext cx="209" cy="413"/>
                <a:chOff x="1843" y="1298"/>
                <a:chExt cx="209" cy="413"/>
              </a:xfrm>
            </p:grpSpPr>
            <p:sp>
              <p:nvSpPr>
                <p:cNvPr id="92" name="Line 83">
                  <a:extLst>
                    <a:ext uri="{FF2B5EF4-FFF2-40B4-BE49-F238E27FC236}">
                      <a16:creationId xmlns:a16="http://schemas.microsoft.com/office/drawing/2014/main" id="{7372785C-CBAF-8BA4-E207-6BFACBDD2C87}"/>
                    </a:ext>
                  </a:extLst>
                </p:cNvPr>
                <p:cNvSpPr>
                  <a:spLocks noChangeShapeType="1"/>
                </p:cNvSpPr>
                <p:nvPr/>
              </p:nvSpPr>
              <p:spPr bwMode="auto">
                <a:xfrm flipH="1">
                  <a:off x="1843" y="1298"/>
                  <a:ext cx="0"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3" name="Line 84">
                  <a:extLst>
                    <a:ext uri="{FF2B5EF4-FFF2-40B4-BE49-F238E27FC236}">
                      <a16:creationId xmlns:a16="http://schemas.microsoft.com/office/drawing/2014/main" id="{59CCC87C-8DE0-A7DC-462A-1F4EFE39DDB1}"/>
                    </a:ext>
                  </a:extLst>
                </p:cNvPr>
                <p:cNvSpPr>
                  <a:spLocks noChangeShapeType="1"/>
                </p:cNvSpPr>
                <p:nvPr/>
              </p:nvSpPr>
              <p:spPr bwMode="auto">
                <a:xfrm>
                  <a:off x="1843" y="1298"/>
                  <a:ext cx="209"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4" name="Line 85">
                  <a:extLst>
                    <a:ext uri="{FF2B5EF4-FFF2-40B4-BE49-F238E27FC236}">
                      <a16:creationId xmlns:a16="http://schemas.microsoft.com/office/drawing/2014/main" id="{C7890DDE-08B1-B7F4-8716-B3443A6F3546}"/>
                    </a:ext>
                  </a:extLst>
                </p:cNvPr>
                <p:cNvSpPr>
                  <a:spLocks noChangeShapeType="1"/>
                </p:cNvSpPr>
                <p:nvPr/>
              </p:nvSpPr>
              <p:spPr bwMode="auto">
                <a:xfrm>
                  <a:off x="1843" y="1444"/>
                  <a:ext cx="86" cy="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5" name="Line 86">
                  <a:extLst>
                    <a:ext uri="{FF2B5EF4-FFF2-40B4-BE49-F238E27FC236}">
                      <a16:creationId xmlns:a16="http://schemas.microsoft.com/office/drawing/2014/main" id="{1C8AEA41-2CE5-3698-DA1B-7685B6F5CF42}"/>
                    </a:ext>
                  </a:extLst>
                </p:cNvPr>
                <p:cNvSpPr>
                  <a:spLocks noChangeShapeType="1"/>
                </p:cNvSpPr>
                <p:nvPr/>
              </p:nvSpPr>
              <p:spPr bwMode="auto">
                <a:xfrm flipH="1">
                  <a:off x="1843" y="1505"/>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6" name="Line 87">
                  <a:extLst>
                    <a:ext uri="{FF2B5EF4-FFF2-40B4-BE49-F238E27FC236}">
                      <a16:creationId xmlns:a16="http://schemas.microsoft.com/office/drawing/2014/main" id="{1F480947-20FF-8002-A0FA-9FD0D844306B}"/>
                    </a:ext>
                  </a:extLst>
                </p:cNvPr>
                <p:cNvSpPr>
                  <a:spLocks noChangeShapeType="1"/>
                </p:cNvSpPr>
                <p:nvPr/>
              </p:nvSpPr>
              <p:spPr bwMode="auto">
                <a:xfrm flipH="1">
                  <a:off x="1843" y="1564"/>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7" name="Line 88">
                  <a:extLst>
                    <a:ext uri="{FF2B5EF4-FFF2-40B4-BE49-F238E27FC236}">
                      <a16:creationId xmlns:a16="http://schemas.microsoft.com/office/drawing/2014/main" id="{D1823CC4-409D-A37F-3D2A-F7539804A88C}"/>
                    </a:ext>
                  </a:extLst>
                </p:cNvPr>
                <p:cNvSpPr>
                  <a:spLocks noChangeShapeType="1"/>
                </p:cNvSpPr>
                <p:nvPr/>
              </p:nvSpPr>
              <p:spPr bwMode="auto">
                <a:xfrm flipV="1">
                  <a:off x="1843" y="1564"/>
                  <a:ext cx="209"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8" name="Line 89">
                  <a:extLst>
                    <a:ext uri="{FF2B5EF4-FFF2-40B4-BE49-F238E27FC236}">
                      <a16:creationId xmlns:a16="http://schemas.microsoft.com/office/drawing/2014/main" id="{C3A11281-A890-9796-1421-D8A05E78E284}"/>
                    </a:ext>
                  </a:extLst>
                </p:cNvPr>
                <p:cNvSpPr>
                  <a:spLocks noChangeShapeType="1"/>
                </p:cNvSpPr>
                <p:nvPr/>
              </p:nvSpPr>
              <p:spPr bwMode="auto">
                <a:xfrm flipH="1">
                  <a:off x="2052" y="1444"/>
                  <a:ext cx="0" cy="12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1" name="Rectangle 90">
                <a:extLst>
                  <a:ext uri="{FF2B5EF4-FFF2-40B4-BE49-F238E27FC236}">
                    <a16:creationId xmlns:a16="http://schemas.microsoft.com/office/drawing/2014/main" id="{5B097D74-8BC2-3239-7447-73C9E2CE0D24}"/>
                  </a:ext>
                </a:extLst>
              </p:cNvPr>
              <p:cNvSpPr>
                <a:spLocks noChangeArrowheads="1"/>
              </p:cNvSpPr>
              <p:nvPr/>
            </p:nvSpPr>
            <p:spPr bwMode="auto">
              <a:xfrm rot="5400000">
                <a:off x="1779" y="1375"/>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83" name="Rectangle 91">
              <a:extLst>
                <a:ext uri="{FF2B5EF4-FFF2-40B4-BE49-F238E27FC236}">
                  <a16:creationId xmlns:a16="http://schemas.microsoft.com/office/drawing/2014/main" id="{2B586BD7-CF8B-A033-0C6F-CE9F030E5A51}"/>
                </a:ext>
              </a:extLst>
            </p:cNvPr>
            <p:cNvSpPr>
              <a:spLocks noChangeArrowheads="1"/>
            </p:cNvSpPr>
            <p:nvPr/>
          </p:nvSpPr>
          <p:spPr bwMode="auto">
            <a:xfrm>
              <a:off x="2278" y="1343"/>
              <a:ext cx="249"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84" name="Rectangle 92">
              <a:extLst>
                <a:ext uri="{FF2B5EF4-FFF2-40B4-BE49-F238E27FC236}">
                  <a16:creationId xmlns:a16="http://schemas.microsoft.com/office/drawing/2014/main" id="{598CC183-42C7-9288-2EB9-33E2280DE768}"/>
                </a:ext>
              </a:extLst>
            </p:cNvPr>
            <p:cNvSpPr>
              <a:spLocks noChangeArrowheads="1"/>
            </p:cNvSpPr>
            <p:nvPr/>
          </p:nvSpPr>
          <p:spPr bwMode="auto">
            <a:xfrm>
              <a:off x="2791" y="1343"/>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85" name="Line 93">
              <a:extLst>
                <a:ext uri="{FF2B5EF4-FFF2-40B4-BE49-F238E27FC236}">
                  <a16:creationId xmlns:a16="http://schemas.microsoft.com/office/drawing/2014/main" id="{D1AF0876-4BDE-349D-1A88-1836412548C0}"/>
                </a:ext>
              </a:extLst>
            </p:cNvPr>
            <p:cNvSpPr>
              <a:spLocks noChangeShapeType="1"/>
            </p:cNvSpPr>
            <p:nvPr/>
          </p:nvSpPr>
          <p:spPr bwMode="auto">
            <a:xfrm>
              <a:off x="1139" y="1505"/>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6" name="Line 94">
              <a:extLst>
                <a:ext uri="{FF2B5EF4-FFF2-40B4-BE49-F238E27FC236}">
                  <a16:creationId xmlns:a16="http://schemas.microsoft.com/office/drawing/2014/main" id="{611552F9-E092-141F-4945-386224785302}"/>
                </a:ext>
              </a:extLst>
            </p:cNvPr>
            <p:cNvSpPr>
              <a:spLocks noChangeShapeType="1"/>
            </p:cNvSpPr>
            <p:nvPr/>
          </p:nvSpPr>
          <p:spPr bwMode="auto">
            <a:xfrm>
              <a:off x="1616" y="1381"/>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7" name="Line 95">
              <a:extLst>
                <a:ext uri="{FF2B5EF4-FFF2-40B4-BE49-F238E27FC236}">
                  <a16:creationId xmlns:a16="http://schemas.microsoft.com/office/drawing/2014/main" id="{FAFF70A4-E1BD-B60A-49D6-207B2DEE56DF}"/>
                </a:ext>
              </a:extLst>
            </p:cNvPr>
            <p:cNvSpPr>
              <a:spLocks noChangeShapeType="1"/>
            </p:cNvSpPr>
            <p:nvPr/>
          </p:nvSpPr>
          <p:spPr bwMode="auto">
            <a:xfrm>
              <a:off x="1616" y="1588"/>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8" name="Line 96">
              <a:extLst>
                <a:ext uri="{FF2B5EF4-FFF2-40B4-BE49-F238E27FC236}">
                  <a16:creationId xmlns:a16="http://schemas.microsoft.com/office/drawing/2014/main" id="{0221B7EB-980A-1301-9C80-A603FF78F06C}"/>
                </a:ext>
              </a:extLst>
            </p:cNvPr>
            <p:cNvSpPr>
              <a:spLocks noChangeShapeType="1"/>
            </p:cNvSpPr>
            <p:nvPr/>
          </p:nvSpPr>
          <p:spPr bwMode="auto">
            <a:xfrm>
              <a:off x="2055" y="1507"/>
              <a:ext cx="22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9" name="Line 97">
              <a:extLst>
                <a:ext uri="{FF2B5EF4-FFF2-40B4-BE49-F238E27FC236}">
                  <a16:creationId xmlns:a16="http://schemas.microsoft.com/office/drawing/2014/main" id="{115A32C9-78C7-FB12-B4A5-201B1108774A}"/>
                </a:ext>
              </a:extLst>
            </p:cNvPr>
            <p:cNvSpPr>
              <a:spLocks noChangeShapeType="1"/>
            </p:cNvSpPr>
            <p:nvPr/>
          </p:nvSpPr>
          <p:spPr bwMode="auto">
            <a:xfrm>
              <a:off x="2531" y="1505"/>
              <a:ext cx="25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9" name="Rectangle 98">
            <a:extLst>
              <a:ext uri="{FF2B5EF4-FFF2-40B4-BE49-F238E27FC236}">
                <a16:creationId xmlns:a16="http://schemas.microsoft.com/office/drawing/2014/main" id="{E839273E-3BE8-45B6-C19A-DD4A30045D0A}"/>
              </a:ext>
            </a:extLst>
          </p:cNvPr>
          <p:cNvSpPr>
            <a:spLocks noChangeArrowheads="1"/>
          </p:cNvSpPr>
          <p:nvPr/>
        </p:nvSpPr>
        <p:spPr bwMode="auto">
          <a:xfrm>
            <a:off x="2121862"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CC1</a:t>
            </a:r>
          </a:p>
        </p:txBody>
      </p:sp>
      <p:sp>
        <p:nvSpPr>
          <p:cNvPr id="100" name="Rectangle 99">
            <a:extLst>
              <a:ext uri="{FF2B5EF4-FFF2-40B4-BE49-F238E27FC236}">
                <a16:creationId xmlns:a16="http://schemas.microsoft.com/office/drawing/2014/main" id="{A6164483-0C75-9D8B-6F37-B6AEEB7DBC90}"/>
              </a:ext>
            </a:extLst>
          </p:cNvPr>
          <p:cNvSpPr>
            <a:spLocks noChangeArrowheads="1"/>
          </p:cNvSpPr>
          <p:nvPr/>
        </p:nvSpPr>
        <p:spPr bwMode="auto">
          <a:xfrm>
            <a:off x="2821950"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CC2</a:t>
            </a:r>
          </a:p>
        </p:txBody>
      </p:sp>
      <p:sp>
        <p:nvSpPr>
          <p:cNvPr id="101" name="Rectangle 100">
            <a:extLst>
              <a:ext uri="{FF2B5EF4-FFF2-40B4-BE49-F238E27FC236}">
                <a16:creationId xmlns:a16="http://schemas.microsoft.com/office/drawing/2014/main" id="{4A425E89-ACB3-59BA-B3B7-DA71793F66EF}"/>
              </a:ext>
            </a:extLst>
          </p:cNvPr>
          <p:cNvSpPr>
            <a:spLocks noChangeArrowheads="1"/>
          </p:cNvSpPr>
          <p:nvPr/>
        </p:nvSpPr>
        <p:spPr bwMode="auto">
          <a:xfrm>
            <a:off x="3634750"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CC3</a:t>
            </a:r>
          </a:p>
        </p:txBody>
      </p:sp>
      <p:sp>
        <p:nvSpPr>
          <p:cNvPr id="102" name="Rectangle 101">
            <a:extLst>
              <a:ext uri="{FF2B5EF4-FFF2-40B4-BE49-F238E27FC236}">
                <a16:creationId xmlns:a16="http://schemas.microsoft.com/office/drawing/2014/main" id="{53890154-14BE-4D97-CD2E-EB2C6D16AC9B}"/>
              </a:ext>
            </a:extLst>
          </p:cNvPr>
          <p:cNvSpPr>
            <a:spLocks noChangeArrowheads="1"/>
          </p:cNvSpPr>
          <p:nvPr/>
        </p:nvSpPr>
        <p:spPr bwMode="auto">
          <a:xfrm>
            <a:off x="4391987"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CC4</a:t>
            </a:r>
          </a:p>
        </p:txBody>
      </p:sp>
      <p:sp>
        <p:nvSpPr>
          <p:cNvPr id="103" name="Rectangle 102">
            <a:extLst>
              <a:ext uri="{FF2B5EF4-FFF2-40B4-BE49-F238E27FC236}">
                <a16:creationId xmlns:a16="http://schemas.microsoft.com/office/drawing/2014/main" id="{93219AF9-0F23-73FE-663B-0C57143692F4}"/>
              </a:ext>
            </a:extLst>
          </p:cNvPr>
          <p:cNvSpPr>
            <a:spLocks noChangeArrowheads="1"/>
          </p:cNvSpPr>
          <p:nvPr/>
        </p:nvSpPr>
        <p:spPr bwMode="auto">
          <a:xfrm>
            <a:off x="5090487"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CC5</a:t>
            </a:r>
          </a:p>
        </p:txBody>
      </p:sp>
      <p:sp>
        <p:nvSpPr>
          <p:cNvPr id="104" name="Rectangle 103">
            <a:extLst>
              <a:ext uri="{FF2B5EF4-FFF2-40B4-BE49-F238E27FC236}">
                <a16:creationId xmlns:a16="http://schemas.microsoft.com/office/drawing/2014/main" id="{E0C91D71-C202-57A6-125A-757D5D9D7E5A}"/>
              </a:ext>
            </a:extLst>
          </p:cNvPr>
          <p:cNvSpPr>
            <a:spLocks noChangeArrowheads="1"/>
          </p:cNvSpPr>
          <p:nvPr/>
        </p:nvSpPr>
        <p:spPr bwMode="auto">
          <a:xfrm>
            <a:off x="5903287"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CC6</a:t>
            </a:r>
          </a:p>
        </p:txBody>
      </p:sp>
      <p:sp>
        <p:nvSpPr>
          <p:cNvPr id="105" name="Rectangle 104">
            <a:extLst>
              <a:ext uri="{FF2B5EF4-FFF2-40B4-BE49-F238E27FC236}">
                <a16:creationId xmlns:a16="http://schemas.microsoft.com/office/drawing/2014/main" id="{FE0755E7-E4D8-12F3-41EE-7DE147F8DDA4}"/>
              </a:ext>
            </a:extLst>
          </p:cNvPr>
          <p:cNvSpPr>
            <a:spLocks noChangeArrowheads="1"/>
          </p:cNvSpPr>
          <p:nvPr/>
        </p:nvSpPr>
        <p:spPr bwMode="auto">
          <a:xfrm>
            <a:off x="6658937"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CC7</a:t>
            </a:r>
          </a:p>
        </p:txBody>
      </p:sp>
      <p:sp>
        <p:nvSpPr>
          <p:cNvPr id="106" name="Rectangle 105">
            <a:extLst>
              <a:ext uri="{FF2B5EF4-FFF2-40B4-BE49-F238E27FC236}">
                <a16:creationId xmlns:a16="http://schemas.microsoft.com/office/drawing/2014/main" id="{8CE7FC8C-17AF-CBAE-4C91-25F1F6F39B4B}"/>
              </a:ext>
            </a:extLst>
          </p:cNvPr>
          <p:cNvSpPr>
            <a:spLocks noChangeArrowheads="1"/>
          </p:cNvSpPr>
          <p:nvPr/>
        </p:nvSpPr>
        <p:spPr bwMode="auto">
          <a:xfrm>
            <a:off x="7357437" y="1744663"/>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CC8</a:t>
            </a:r>
          </a:p>
        </p:txBody>
      </p:sp>
      <p:sp>
        <p:nvSpPr>
          <p:cNvPr id="107" name="Line 106">
            <a:extLst>
              <a:ext uri="{FF2B5EF4-FFF2-40B4-BE49-F238E27FC236}">
                <a16:creationId xmlns:a16="http://schemas.microsoft.com/office/drawing/2014/main" id="{7CCBEB87-BD7F-FF10-8F5C-37B434821385}"/>
              </a:ext>
            </a:extLst>
          </p:cNvPr>
          <p:cNvSpPr>
            <a:spLocks noChangeShapeType="1"/>
          </p:cNvSpPr>
          <p:nvPr/>
        </p:nvSpPr>
        <p:spPr bwMode="auto">
          <a:xfrm>
            <a:off x="3944312" y="3048000"/>
            <a:ext cx="3810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108" name="Group 107">
            <a:extLst>
              <a:ext uri="{FF2B5EF4-FFF2-40B4-BE49-F238E27FC236}">
                <a16:creationId xmlns:a16="http://schemas.microsoft.com/office/drawing/2014/main" id="{63734962-4ECC-702C-2503-67F712AD5C22}"/>
              </a:ext>
            </a:extLst>
          </p:cNvPr>
          <p:cNvGrpSpPr/>
          <p:nvPr/>
        </p:nvGrpSpPr>
        <p:grpSpPr>
          <a:xfrm>
            <a:off x="2739400" y="2779713"/>
            <a:ext cx="622300" cy="422275"/>
            <a:chOff x="1287" y="1751"/>
            <a:chExt cx="392" cy="266"/>
          </a:xfrm>
        </p:grpSpPr>
        <p:sp>
          <p:nvSpPr>
            <p:cNvPr id="109" name="Freeform 108">
              <a:extLst>
                <a:ext uri="{FF2B5EF4-FFF2-40B4-BE49-F238E27FC236}">
                  <a16:creationId xmlns:a16="http://schemas.microsoft.com/office/drawing/2014/main" id="{8CD433BF-C261-5A24-CC19-8D4BE5661480}"/>
                </a:ext>
              </a:extLst>
            </p:cNvPr>
            <p:cNvSpPr/>
            <p:nvPr/>
          </p:nvSpPr>
          <p:spPr bwMode="auto">
            <a:xfrm>
              <a:off x="1298" y="1751"/>
              <a:ext cx="335" cy="266"/>
            </a:xfrm>
            <a:custGeom>
              <a:avLst/>
              <a:gdLst>
                <a:gd name="T0" fmla="*/ 47 w 335"/>
                <a:gd name="T1" fmla="*/ 179 h 266"/>
                <a:gd name="T2" fmla="*/ 34 w 335"/>
                <a:gd name="T3" fmla="*/ 177 h 266"/>
                <a:gd name="T4" fmla="*/ 21 w 335"/>
                <a:gd name="T5" fmla="*/ 171 h 266"/>
                <a:gd name="T6" fmla="*/ 6 w 335"/>
                <a:gd name="T7" fmla="*/ 160 h 266"/>
                <a:gd name="T8" fmla="*/ 1 w 335"/>
                <a:gd name="T9" fmla="*/ 147 h 266"/>
                <a:gd name="T10" fmla="*/ 1 w 335"/>
                <a:gd name="T11" fmla="*/ 132 h 266"/>
                <a:gd name="T12" fmla="*/ 4 w 335"/>
                <a:gd name="T13" fmla="*/ 119 h 266"/>
                <a:gd name="T14" fmla="*/ 20 w 335"/>
                <a:gd name="T15" fmla="*/ 115 h 266"/>
                <a:gd name="T16" fmla="*/ 32 w 335"/>
                <a:gd name="T17" fmla="*/ 113 h 266"/>
                <a:gd name="T18" fmla="*/ 45 w 335"/>
                <a:gd name="T19" fmla="*/ 114 h 266"/>
                <a:gd name="T20" fmla="*/ 50 w 335"/>
                <a:gd name="T21" fmla="*/ 107 h 266"/>
                <a:gd name="T22" fmla="*/ 45 w 335"/>
                <a:gd name="T23" fmla="*/ 92 h 266"/>
                <a:gd name="T24" fmla="*/ 44 w 335"/>
                <a:gd name="T25" fmla="*/ 71 h 266"/>
                <a:gd name="T26" fmla="*/ 46 w 335"/>
                <a:gd name="T27" fmla="*/ 47 h 266"/>
                <a:gd name="T28" fmla="*/ 57 w 335"/>
                <a:gd name="T29" fmla="*/ 28 h 266"/>
                <a:gd name="T30" fmla="*/ 73 w 335"/>
                <a:gd name="T31" fmla="*/ 9 h 266"/>
                <a:gd name="T32" fmla="*/ 89 w 335"/>
                <a:gd name="T33" fmla="*/ 1 h 266"/>
                <a:gd name="T34" fmla="*/ 104 w 335"/>
                <a:gd name="T35" fmla="*/ 1 h 266"/>
                <a:gd name="T36" fmla="*/ 116 w 335"/>
                <a:gd name="T37" fmla="*/ 9 h 266"/>
                <a:gd name="T38" fmla="*/ 124 w 335"/>
                <a:gd name="T39" fmla="*/ 21 h 266"/>
                <a:gd name="T40" fmla="*/ 129 w 335"/>
                <a:gd name="T41" fmla="*/ 38 h 266"/>
                <a:gd name="T42" fmla="*/ 136 w 335"/>
                <a:gd name="T43" fmla="*/ 50 h 266"/>
                <a:gd name="T44" fmla="*/ 150 w 335"/>
                <a:gd name="T45" fmla="*/ 42 h 266"/>
                <a:gd name="T46" fmla="*/ 172 w 335"/>
                <a:gd name="T47" fmla="*/ 33 h 266"/>
                <a:gd name="T48" fmla="*/ 191 w 335"/>
                <a:gd name="T49" fmla="*/ 33 h 266"/>
                <a:gd name="T50" fmla="*/ 204 w 335"/>
                <a:gd name="T51" fmla="*/ 38 h 266"/>
                <a:gd name="T52" fmla="*/ 218 w 335"/>
                <a:gd name="T53" fmla="*/ 54 h 266"/>
                <a:gd name="T54" fmla="*/ 227 w 335"/>
                <a:gd name="T55" fmla="*/ 70 h 266"/>
                <a:gd name="T56" fmla="*/ 230 w 335"/>
                <a:gd name="T57" fmla="*/ 88 h 266"/>
                <a:gd name="T58" fmla="*/ 230 w 335"/>
                <a:gd name="T59" fmla="*/ 104 h 266"/>
                <a:gd name="T60" fmla="*/ 247 w 335"/>
                <a:gd name="T61" fmla="*/ 99 h 266"/>
                <a:gd name="T62" fmla="*/ 275 w 335"/>
                <a:gd name="T63" fmla="*/ 88 h 266"/>
                <a:gd name="T64" fmla="*/ 298 w 335"/>
                <a:gd name="T65" fmla="*/ 78 h 266"/>
                <a:gd name="T66" fmla="*/ 313 w 335"/>
                <a:gd name="T67" fmla="*/ 81 h 266"/>
                <a:gd name="T68" fmla="*/ 322 w 335"/>
                <a:gd name="T69" fmla="*/ 98 h 266"/>
                <a:gd name="T70" fmla="*/ 332 w 335"/>
                <a:gd name="T71" fmla="*/ 122 h 266"/>
                <a:gd name="T72" fmla="*/ 334 w 335"/>
                <a:gd name="T73" fmla="*/ 144 h 266"/>
                <a:gd name="T74" fmla="*/ 329 w 335"/>
                <a:gd name="T75" fmla="*/ 160 h 266"/>
                <a:gd name="T76" fmla="*/ 315 w 335"/>
                <a:gd name="T77" fmla="*/ 174 h 266"/>
                <a:gd name="T78" fmla="*/ 299 w 335"/>
                <a:gd name="T79" fmla="*/ 184 h 266"/>
                <a:gd name="T80" fmla="*/ 283 w 335"/>
                <a:gd name="T81" fmla="*/ 189 h 266"/>
                <a:gd name="T82" fmla="*/ 274 w 335"/>
                <a:gd name="T83" fmla="*/ 195 h 266"/>
                <a:gd name="T84" fmla="*/ 274 w 335"/>
                <a:gd name="T85" fmla="*/ 210 h 266"/>
                <a:gd name="T86" fmla="*/ 275 w 335"/>
                <a:gd name="T87" fmla="*/ 223 h 266"/>
                <a:gd name="T88" fmla="*/ 274 w 335"/>
                <a:gd name="T89" fmla="*/ 240 h 266"/>
                <a:gd name="T90" fmla="*/ 268 w 335"/>
                <a:gd name="T91" fmla="*/ 255 h 266"/>
                <a:gd name="T92" fmla="*/ 259 w 335"/>
                <a:gd name="T93" fmla="*/ 263 h 266"/>
                <a:gd name="T94" fmla="*/ 241 w 335"/>
                <a:gd name="T95" fmla="*/ 265 h 266"/>
                <a:gd name="T96" fmla="*/ 215 w 335"/>
                <a:gd name="T97" fmla="*/ 264 h 266"/>
                <a:gd name="T98" fmla="*/ 202 w 335"/>
                <a:gd name="T99" fmla="*/ 260 h 266"/>
                <a:gd name="T100" fmla="*/ 191 w 335"/>
                <a:gd name="T101" fmla="*/ 250 h 266"/>
                <a:gd name="T102" fmla="*/ 181 w 335"/>
                <a:gd name="T103" fmla="*/ 240 h 266"/>
                <a:gd name="T104" fmla="*/ 171 w 335"/>
                <a:gd name="T105" fmla="*/ 246 h 266"/>
                <a:gd name="T106" fmla="*/ 158 w 335"/>
                <a:gd name="T107" fmla="*/ 253 h 266"/>
                <a:gd name="T108" fmla="*/ 138 w 335"/>
                <a:gd name="T109" fmla="*/ 255 h 266"/>
                <a:gd name="T110" fmla="*/ 121 w 335"/>
                <a:gd name="T111" fmla="*/ 256 h 266"/>
                <a:gd name="T112" fmla="*/ 104 w 335"/>
                <a:gd name="T113" fmla="*/ 251 h 266"/>
                <a:gd name="T114" fmla="*/ 92 w 335"/>
                <a:gd name="T115" fmla="*/ 241 h 266"/>
                <a:gd name="T116" fmla="*/ 86 w 335"/>
                <a:gd name="T117" fmla="*/ 227 h 266"/>
                <a:gd name="T118" fmla="*/ 79 w 335"/>
                <a:gd name="T119" fmla="*/ 214 h 266"/>
                <a:gd name="T120" fmla="*/ 71 w 335"/>
                <a:gd name="T121" fmla="*/ 204 h 266"/>
                <a:gd name="T122" fmla="*/ 63 w 335"/>
                <a:gd name="T123" fmla="*/ 192 h 266"/>
                <a:gd name="T124" fmla="*/ 57 w 335"/>
                <a:gd name="T125" fmla="*/ 1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266">
                  <a:moveTo>
                    <a:pt x="56" y="180"/>
                  </a:moveTo>
                  <a:lnTo>
                    <a:pt x="54" y="178"/>
                  </a:lnTo>
                  <a:lnTo>
                    <a:pt x="52" y="179"/>
                  </a:lnTo>
                  <a:lnTo>
                    <a:pt x="50" y="179"/>
                  </a:lnTo>
                  <a:lnTo>
                    <a:pt x="47" y="179"/>
                  </a:lnTo>
                  <a:lnTo>
                    <a:pt x="44" y="179"/>
                  </a:lnTo>
                  <a:lnTo>
                    <a:pt x="41" y="179"/>
                  </a:lnTo>
                  <a:lnTo>
                    <a:pt x="39" y="178"/>
                  </a:lnTo>
                  <a:lnTo>
                    <a:pt x="37" y="178"/>
                  </a:lnTo>
                  <a:lnTo>
                    <a:pt x="34" y="177"/>
                  </a:lnTo>
                  <a:lnTo>
                    <a:pt x="32" y="176"/>
                  </a:lnTo>
                  <a:lnTo>
                    <a:pt x="28" y="175"/>
                  </a:lnTo>
                  <a:lnTo>
                    <a:pt x="26" y="174"/>
                  </a:lnTo>
                  <a:lnTo>
                    <a:pt x="23" y="172"/>
                  </a:lnTo>
                  <a:lnTo>
                    <a:pt x="21" y="171"/>
                  </a:lnTo>
                  <a:lnTo>
                    <a:pt x="17" y="170"/>
                  </a:lnTo>
                  <a:lnTo>
                    <a:pt x="14" y="167"/>
                  </a:lnTo>
                  <a:lnTo>
                    <a:pt x="12" y="166"/>
                  </a:lnTo>
                  <a:lnTo>
                    <a:pt x="10" y="163"/>
                  </a:lnTo>
                  <a:lnTo>
                    <a:pt x="6" y="160"/>
                  </a:lnTo>
                  <a:lnTo>
                    <a:pt x="5" y="157"/>
                  </a:lnTo>
                  <a:lnTo>
                    <a:pt x="4" y="154"/>
                  </a:lnTo>
                  <a:lnTo>
                    <a:pt x="3" y="152"/>
                  </a:lnTo>
                  <a:lnTo>
                    <a:pt x="1" y="149"/>
                  </a:lnTo>
                  <a:lnTo>
                    <a:pt x="1" y="147"/>
                  </a:lnTo>
                  <a:lnTo>
                    <a:pt x="1" y="143"/>
                  </a:lnTo>
                  <a:lnTo>
                    <a:pt x="0" y="140"/>
                  </a:lnTo>
                  <a:lnTo>
                    <a:pt x="0" y="138"/>
                  </a:lnTo>
                  <a:lnTo>
                    <a:pt x="0" y="134"/>
                  </a:lnTo>
                  <a:lnTo>
                    <a:pt x="1" y="132"/>
                  </a:lnTo>
                  <a:lnTo>
                    <a:pt x="1" y="129"/>
                  </a:lnTo>
                  <a:lnTo>
                    <a:pt x="1" y="126"/>
                  </a:lnTo>
                  <a:lnTo>
                    <a:pt x="3" y="124"/>
                  </a:lnTo>
                  <a:lnTo>
                    <a:pt x="3" y="122"/>
                  </a:lnTo>
                  <a:lnTo>
                    <a:pt x="4" y="119"/>
                  </a:lnTo>
                  <a:lnTo>
                    <a:pt x="6" y="117"/>
                  </a:lnTo>
                  <a:lnTo>
                    <a:pt x="9" y="116"/>
                  </a:lnTo>
                  <a:lnTo>
                    <a:pt x="12" y="115"/>
                  </a:lnTo>
                  <a:lnTo>
                    <a:pt x="15" y="115"/>
                  </a:lnTo>
                  <a:lnTo>
                    <a:pt x="20" y="115"/>
                  </a:lnTo>
                  <a:lnTo>
                    <a:pt x="24" y="114"/>
                  </a:lnTo>
                  <a:lnTo>
                    <a:pt x="26" y="114"/>
                  </a:lnTo>
                  <a:lnTo>
                    <a:pt x="28" y="113"/>
                  </a:lnTo>
                  <a:lnTo>
                    <a:pt x="30" y="113"/>
                  </a:lnTo>
                  <a:lnTo>
                    <a:pt x="32" y="113"/>
                  </a:lnTo>
                  <a:lnTo>
                    <a:pt x="36" y="114"/>
                  </a:lnTo>
                  <a:lnTo>
                    <a:pt x="38" y="114"/>
                  </a:lnTo>
                  <a:lnTo>
                    <a:pt x="41" y="114"/>
                  </a:lnTo>
                  <a:lnTo>
                    <a:pt x="43" y="114"/>
                  </a:lnTo>
                  <a:lnTo>
                    <a:pt x="45" y="114"/>
                  </a:lnTo>
                  <a:lnTo>
                    <a:pt x="47" y="114"/>
                  </a:lnTo>
                  <a:lnTo>
                    <a:pt x="50" y="114"/>
                  </a:lnTo>
                  <a:lnTo>
                    <a:pt x="50" y="112"/>
                  </a:lnTo>
                  <a:lnTo>
                    <a:pt x="50" y="109"/>
                  </a:lnTo>
                  <a:lnTo>
                    <a:pt x="50" y="107"/>
                  </a:lnTo>
                  <a:lnTo>
                    <a:pt x="48" y="104"/>
                  </a:lnTo>
                  <a:lnTo>
                    <a:pt x="47" y="100"/>
                  </a:lnTo>
                  <a:lnTo>
                    <a:pt x="47" y="98"/>
                  </a:lnTo>
                  <a:lnTo>
                    <a:pt x="46" y="95"/>
                  </a:lnTo>
                  <a:lnTo>
                    <a:pt x="45" y="92"/>
                  </a:lnTo>
                  <a:lnTo>
                    <a:pt x="45" y="89"/>
                  </a:lnTo>
                  <a:lnTo>
                    <a:pt x="44" y="85"/>
                  </a:lnTo>
                  <a:lnTo>
                    <a:pt x="44" y="80"/>
                  </a:lnTo>
                  <a:lnTo>
                    <a:pt x="44" y="77"/>
                  </a:lnTo>
                  <a:lnTo>
                    <a:pt x="44" y="71"/>
                  </a:lnTo>
                  <a:lnTo>
                    <a:pt x="44" y="66"/>
                  </a:lnTo>
                  <a:lnTo>
                    <a:pt x="44" y="61"/>
                  </a:lnTo>
                  <a:lnTo>
                    <a:pt x="44" y="57"/>
                  </a:lnTo>
                  <a:lnTo>
                    <a:pt x="45" y="52"/>
                  </a:lnTo>
                  <a:lnTo>
                    <a:pt x="46" y="47"/>
                  </a:lnTo>
                  <a:lnTo>
                    <a:pt x="47" y="44"/>
                  </a:lnTo>
                  <a:lnTo>
                    <a:pt x="51" y="39"/>
                  </a:lnTo>
                  <a:lnTo>
                    <a:pt x="53" y="35"/>
                  </a:lnTo>
                  <a:lnTo>
                    <a:pt x="55" y="30"/>
                  </a:lnTo>
                  <a:lnTo>
                    <a:pt x="57" y="28"/>
                  </a:lnTo>
                  <a:lnTo>
                    <a:pt x="60" y="24"/>
                  </a:lnTo>
                  <a:lnTo>
                    <a:pt x="64" y="19"/>
                  </a:lnTo>
                  <a:lnTo>
                    <a:pt x="66" y="16"/>
                  </a:lnTo>
                  <a:lnTo>
                    <a:pt x="70" y="12"/>
                  </a:lnTo>
                  <a:lnTo>
                    <a:pt x="73" y="9"/>
                  </a:lnTo>
                  <a:lnTo>
                    <a:pt x="75" y="8"/>
                  </a:lnTo>
                  <a:lnTo>
                    <a:pt x="79" y="6"/>
                  </a:lnTo>
                  <a:lnTo>
                    <a:pt x="81" y="4"/>
                  </a:lnTo>
                  <a:lnTo>
                    <a:pt x="85" y="2"/>
                  </a:lnTo>
                  <a:lnTo>
                    <a:pt x="89" y="1"/>
                  </a:lnTo>
                  <a:lnTo>
                    <a:pt x="92" y="1"/>
                  </a:lnTo>
                  <a:lnTo>
                    <a:pt x="96" y="0"/>
                  </a:lnTo>
                  <a:lnTo>
                    <a:pt x="99" y="0"/>
                  </a:lnTo>
                  <a:lnTo>
                    <a:pt x="102" y="0"/>
                  </a:lnTo>
                  <a:lnTo>
                    <a:pt x="104" y="1"/>
                  </a:lnTo>
                  <a:lnTo>
                    <a:pt x="107" y="1"/>
                  </a:lnTo>
                  <a:lnTo>
                    <a:pt x="109" y="2"/>
                  </a:lnTo>
                  <a:lnTo>
                    <a:pt x="111" y="4"/>
                  </a:lnTo>
                  <a:lnTo>
                    <a:pt x="114" y="7"/>
                  </a:lnTo>
                  <a:lnTo>
                    <a:pt x="116" y="9"/>
                  </a:lnTo>
                  <a:lnTo>
                    <a:pt x="116" y="11"/>
                  </a:lnTo>
                  <a:lnTo>
                    <a:pt x="120" y="15"/>
                  </a:lnTo>
                  <a:lnTo>
                    <a:pt x="121" y="18"/>
                  </a:lnTo>
                  <a:lnTo>
                    <a:pt x="122" y="20"/>
                  </a:lnTo>
                  <a:lnTo>
                    <a:pt x="124" y="21"/>
                  </a:lnTo>
                  <a:lnTo>
                    <a:pt x="124" y="25"/>
                  </a:lnTo>
                  <a:lnTo>
                    <a:pt x="125" y="27"/>
                  </a:lnTo>
                  <a:lnTo>
                    <a:pt x="127" y="32"/>
                  </a:lnTo>
                  <a:lnTo>
                    <a:pt x="128" y="35"/>
                  </a:lnTo>
                  <a:lnTo>
                    <a:pt x="129" y="38"/>
                  </a:lnTo>
                  <a:lnTo>
                    <a:pt x="130" y="42"/>
                  </a:lnTo>
                  <a:lnTo>
                    <a:pt x="132" y="44"/>
                  </a:lnTo>
                  <a:lnTo>
                    <a:pt x="132" y="47"/>
                  </a:lnTo>
                  <a:lnTo>
                    <a:pt x="134" y="50"/>
                  </a:lnTo>
                  <a:lnTo>
                    <a:pt x="136" y="50"/>
                  </a:lnTo>
                  <a:lnTo>
                    <a:pt x="138" y="48"/>
                  </a:lnTo>
                  <a:lnTo>
                    <a:pt x="140" y="47"/>
                  </a:lnTo>
                  <a:lnTo>
                    <a:pt x="143" y="45"/>
                  </a:lnTo>
                  <a:lnTo>
                    <a:pt x="146" y="44"/>
                  </a:lnTo>
                  <a:lnTo>
                    <a:pt x="150" y="42"/>
                  </a:lnTo>
                  <a:lnTo>
                    <a:pt x="154" y="39"/>
                  </a:lnTo>
                  <a:lnTo>
                    <a:pt x="157" y="37"/>
                  </a:lnTo>
                  <a:lnTo>
                    <a:pt x="163" y="36"/>
                  </a:lnTo>
                  <a:lnTo>
                    <a:pt x="168" y="34"/>
                  </a:lnTo>
                  <a:lnTo>
                    <a:pt x="172" y="33"/>
                  </a:lnTo>
                  <a:lnTo>
                    <a:pt x="176" y="33"/>
                  </a:lnTo>
                  <a:lnTo>
                    <a:pt x="179" y="33"/>
                  </a:lnTo>
                  <a:lnTo>
                    <a:pt x="183" y="33"/>
                  </a:lnTo>
                  <a:lnTo>
                    <a:pt x="187" y="33"/>
                  </a:lnTo>
                  <a:lnTo>
                    <a:pt x="191" y="33"/>
                  </a:lnTo>
                  <a:lnTo>
                    <a:pt x="194" y="33"/>
                  </a:lnTo>
                  <a:lnTo>
                    <a:pt x="197" y="35"/>
                  </a:lnTo>
                  <a:lnTo>
                    <a:pt x="199" y="36"/>
                  </a:lnTo>
                  <a:lnTo>
                    <a:pt x="202" y="37"/>
                  </a:lnTo>
                  <a:lnTo>
                    <a:pt x="204" y="38"/>
                  </a:lnTo>
                  <a:lnTo>
                    <a:pt x="206" y="42"/>
                  </a:lnTo>
                  <a:lnTo>
                    <a:pt x="209" y="44"/>
                  </a:lnTo>
                  <a:lnTo>
                    <a:pt x="212" y="47"/>
                  </a:lnTo>
                  <a:lnTo>
                    <a:pt x="215" y="51"/>
                  </a:lnTo>
                  <a:lnTo>
                    <a:pt x="218" y="54"/>
                  </a:lnTo>
                  <a:lnTo>
                    <a:pt x="221" y="56"/>
                  </a:lnTo>
                  <a:lnTo>
                    <a:pt x="223" y="60"/>
                  </a:lnTo>
                  <a:lnTo>
                    <a:pt x="225" y="63"/>
                  </a:lnTo>
                  <a:lnTo>
                    <a:pt x="227" y="66"/>
                  </a:lnTo>
                  <a:lnTo>
                    <a:pt x="227" y="70"/>
                  </a:lnTo>
                  <a:lnTo>
                    <a:pt x="228" y="73"/>
                  </a:lnTo>
                  <a:lnTo>
                    <a:pt x="229" y="77"/>
                  </a:lnTo>
                  <a:lnTo>
                    <a:pt x="230" y="80"/>
                  </a:lnTo>
                  <a:lnTo>
                    <a:pt x="230" y="85"/>
                  </a:lnTo>
                  <a:lnTo>
                    <a:pt x="230" y="88"/>
                  </a:lnTo>
                  <a:lnTo>
                    <a:pt x="230" y="92"/>
                  </a:lnTo>
                  <a:lnTo>
                    <a:pt x="230" y="95"/>
                  </a:lnTo>
                  <a:lnTo>
                    <a:pt x="230" y="99"/>
                  </a:lnTo>
                  <a:lnTo>
                    <a:pt x="230" y="101"/>
                  </a:lnTo>
                  <a:lnTo>
                    <a:pt x="230" y="104"/>
                  </a:lnTo>
                  <a:lnTo>
                    <a:pt x="232" y="104"/>
                  </a:lnTo>
                  <a:lnTo>
                    <a:pt x="236" y="103"/>
                  </a:lnTo>
                  <a:lnTo>
                    <a:pt x="239" y="101"/>
                  </a:lnTo>
                  <a:lnTo>
                    <a:pt x="243" y="100"/>
                  </a:lnTo>
                  <a:lnTo>
                    <a:pt x="247" y="99"/>
                  </a:lnTo>
                  <a:lnTo>
                    <a:pt x="252" y="97"/>
                  </a:lnTo>
                  <a:lnTo>
                    <a:pt x="258" y="95"/>
                  </a:lnTo>
                  <a:lnTo>
                    <a:pt x="264" y="92"/>
                  </a:lnTo>
                  <a:lnTo>
                    <a:pt x="269" y="90"/>
                  </a:lnTo>
                  <a:lnTo>
                    <a:pt x="275" y="88"/>
                  </a:lnTo>
                  <a:lnTo>
                    <a:pt x="280" y="86"/>
                  </a:lnTo>
                  <a:lnTo>
                    <a:pt x="286" y="82"/>
                  </a:lnTo>
                  <a:lnTo>
                    <a:pt x="290" y="81"/>
                  </a:lnTo>
                  <a:lnTo>
                    <a:pt x="294" y="79"/>
                  </a:lnTo>
                  <a:lnTo>
                    <a:pt x="298" y="78"/>
                  </a:lnTo>
                  <a:lnTo>
                    <a:pt x="301" y="77"/>
                  </a:lnTo>
                  <a:lnTo>
                    <a:pt x="304" y="77"/>
                  </a:lnTo>
                  <a:lnTo>
                    <a:pt x="307" y="77"/>
                  </a:lnTo>
                  <a:lnTo>
                    <a:pt x="310" y="78"/>
                  </a:lnTo>
                  <a:lnTo>
                    <a:pt x="313" y="81"/>
                  </a:lnTo>
                  <a:lnTo>
                    <a:pt x="314" y="83"/>
                  </a:lnTo>
                  <a:lnTo>
                    <a:pt x="316" y="87"/>
                  </a:lnTo>
                  <a:lnTo>
                    <a:pt x="319" y="90"/>
                  </a:lnTo>
                  <a:lnTo>
                    <a:pt x="321" y="95"/>
                  </a:lnTo>
                  <a:lnTo>
                    <a:pt x="322" y="98"/>
                  </a:lnTo>
                  <a:lnTo>
                    <a:pt x="325" y="103"/>
                  </a:lnTo>
                  <a:lnTo>
                    <a:pt x="326" y="107"/>
                  </a:lnTo>
                  <a:lnTo>
                    <a:pt x="329" y="112"/>
                  </a:lnTo>
                  <a:lnTo>
                    <a:pt x="331" y="117"/>
                  </a:lnTo>
                  <a:lnTo>
                    <a:pt x="332" y="122"/>
                  </a:lnTo>
                  <a:lnTo>
                    <a:pt x="333" y="127"/>
                  </a:lnTo>
                  <a:lnTo>
                    <a:pt x="334" y="131"/>
                  </a:lnTo>
                  <a:lnTo>
                    <a:pt x="334" y="136"/>
                  </a:lnTo>
                  <a:lnTo>
                    <a:pt x="334" y="140"/>
                  </a:lnTo>
                  <a:lnTo>
                    <a:pt x="334" y="144"/>
                  </a:lnTo>
                  <a:lnTo>
                    <a:pt x="334" y="148"/>
                  </a:lnTo>
                  <a:lnTo>
                    <a:pt x="333" y="152"/>
                  </a:lnTo>
                  <a:lnTo>
                    <a:pt x="331" y="156"/>
                  </a:lnTo>
                  <a:lnTo>
                    <a:pt x="331" y="158"/>
                  </a:lnTo>
                  <a:lnTo>
                    <a:pt x="329" y="160"/>
                  </a:lnTo>
                  <a:lnTo>
                    <a:pt x="327" y="162"/>
                  </a:lnTo>
                  <a:lnTo>
                    <a:pt x="325" y="166"/>
                  </a:lnTo>
                  <a:lnTo>
                    <a:pt x="322" y="168"/>
                  </a:lnTo>
                  <a:lnTo>
                    <a:pt x="319" y="171"/>
                  </a:lnTo>
                  <a:lnTo>
                    <a:pt x="315" y="174"/>
                  </a:lnTo>
                  <a:lnTo>
                    <a:pt x="312" y="177"/>
                  </a:lnTo>
                  <a:lnTo>
                    <a:pt x="308" y="178"/>
                  </a:lnTo>
                  <a:lnTo>
                    <a:pt x="305" y="180"/>
                  </a:lnTo>
                  <a:lnTo>
                    <a:pt x="302" y="183"/>
                  </a:lnTo>
                  <a:lnTo>
                    <a:pt x="299" y="184"/>
                  </a:lnTo>
                  <a:lnTo>
                    <a:pt x="295" y="186"/>
                  </a:lnTo>
                  <a:lnTo>
                    <a:pt x="292" y="186"/>
                  </a:lnTo>
                  <a:lnTo>
                    <a:pt x="290" y="187"/>
                  </a:lnTo>
                  <a:lnTo>
                    <a:pt x="287" y="188"/>
                  </a:lnTo>
                  <a:lnTo>
                    <a:pt x="283" y="189"/>
                  </a:lnTo>
                  <a:lnTo>
                    <a:pt x="281" y="190"/>
                  </a:lnTo>
                  <a:lnTo>
                    <a:pt x="278" y="190"/>
                  </a:lnTo>
                  <a:lnTo>
                    <a:pt x="276" y="190"/>
                  </a:lnTo>
                  <a:lnTo>
                    <a:pt x="274" y="193"/>
                  </a:lnTo>
                  <a:lnTo>
                    <a:pt x="274" y="195"/>
                  </a:lnTo>
                  <a:lnTo>
                    <a:pt x="274" y="198"/>
                  </a:lnTo>
                  <a:lnTo>
                    <a:pt x="274" y="201"/>
                  </a:lnTo>
                  <a:lnTo>
                    <a:pt x="274" y="204"/>
                  </a:lnTo>
                  <a:lnTo>
                    <a:pt x="274" y="206"/>
                  </a:lnTo>
                  <a:lnTo>
                    <a:pt x="274" y="210"/>
                  </a:lnTo>
                  <a:lnTo>
                    <a:pt x="274" y="212"/>
                  </a:lnTo>
                  <a:lnTo>
                    <a:pt x="274" y="214"/>
                  </a:lnTo>
                  <a:lnTo>
                    <a:pt x="274" y="219"/>
                  </a:lnTo>
                  <a:lnTo>
                    <a:pt x="274" y="221"/>
                  </a:lnTo>
                  <a:lnTo>
                    <a:pt x="275" y="223"/>
                  </a:lnTo>
                  <a:lnTo>
                    <a:pt x="275" y="226"/>
                  </a:lnTo>
                  <a:lnTo>
                    <a:pt x="275" y="228"/>
                  </a:lnTo>
                  <a:lnTo>
                    <a:pt x="275" y="232"/>
                  </a:lnTo>
                  <a:lnTo>
                    <a:pt x="274" y="237"/>
                  </a:lnTo>
                  <a:lnTo>
                    <a:pt x="274" y="240"/>
                  </a:lnTo>
                  <a:lnTo>
                    <a:pt x="273" y="245"/>
                  </a:lnTo>
                  <a:lnTo>
                    <a:pt x="272" y="247"/>
                  </a:lnTo>
                  <a:lnTo>
                    <a:pt x="271" y="249"/>
                  </a:lnTo>
                  <a:lnTo>
                    <a:pt x="270" y="253"/>
                  </a:lnTo>
                  <a:lnTo>
                    <a:pt x="268" y="255"/>
                  </a:lnTo>
                  <a:lnTo>
                    <a:pt x="265" y="257"/>
                  </a:lnTo>
                  <a:lnTo>
                    <a:pt x="265" y="259"/>
                  </a:lnTo>
                  <a:lnTo>
                    <a:pt x="263" y="259"/>
                  </a:lnTo>
                  <a:lnTo>
                    <a:pt x="261" y="261"/>
                  </a:lnTo>
                  <a:lnTo>
                    <a:pt x="259" y="263"/>
                  </a:lnTo>
                  <a:lnTo>
                    <a:pt x="256" y="263"/>
                  </a:lnTo>
                  <a:lnTo>
                    <a:pt x="254" y="263"/>
                  </a:lnTo>
                  <a:lnTo>
                    <a:pt x="250" y="264"/>
                  </a:lnTo>
                  <a:lnTo>
                    <a:pt x="245" y="264"/>
                  </a:lnTo>
                  <a:lnTo>
                    <a:pt x="241" y="265"/>
                  </a:lnTo>
                  <a:lnTo>
                    <a:pt x="236" y="265"/>
                  </a:lnTo>
                  <a:lnTo>
                    <a:pt x="232" y="265"/>
                  </a:lnTo>
                  <a:lnTo>
                    <a:pt x="227" y="265"/>
                  </a:lnTo>
                  <a:lnTo>
                    <a:pt x="220" y="265"/>
                  </a:lnTo>
                  <a:lnTo>
                    <a:pt x="215" y="264"/>
                  </a:lnTo>
                  <a:lnTo>
                    <a:pt x="211" y="263"/>
                  </a:lnTo>
                  <a:lnTo>
                    <a:pt x="208" y="263"/>
                  </a:lnTo>
                  <a:lnTo>
                    <a:pt x="206" y="261"/>
                  </a:lnTo>
                  <a:lnTo>
                    <a:pt x="204" y="261"/>
                  </a:lnTo>
                  <a:lnTo>
                    <a:pt x="202" y="260"/>
                  </a:lnTo>
                  <a:lnTo>
                    <a:pt x="199" y="258"/>
                  </a:lnTo>
                  <a:lnTo>
                    <a:pt x="197" y="257"/>
                  </a:lnTo>
                  <a:lnTo>
                    <a:pt x="195" y="256"/>
                  </a:lnTo>
                  <a:lnTo>
                    <a:pt x="193" y="253"/>
                  </a:lnTo>
                  <a:lnTo>
                    <a:pt x="191" y="250"/>
                  </a:lnTo>
                  <a:lnTo>
                    <a:pt x="189" y="248"/>
                  </a:lnTo>
                  <a:lnTo>
                    <a:pt x="188" y="246"/>
                  </a:lnTo>
                  <a:lnTo>
                    <a:pt x="185" y="245"/>
                  </a:lnTo>
                  <a:lnTo>
                    <a:pt x="183" y="242"/>
                  </a:lnTo>
                  <a:lnTo>
                    <a:pt x="181" y="240"/>
                  </a:lnTo>
                  <a:lnTo>
                    <a:pt x="179" y="238"/>
                  </a:lnTo>
                  <a:lnTo>
                    <a:pt x="177" y="239"/>
                  </a:lnTo>
                  <a:lnTo>
                    <a:pt x="175" y="241"/>
                  </a:lnTo>
                  <a:lnTo>
                    <a:pt x="173" y="244"/>
                  </a:lnTo>
                  <a:lnTo>
                    <a:pt x="171" y="246"/>
                  </a:lnTo>
                  <a:lnTo>
                    <a:pt x="169" y="247"/>
                  </a:lnTo>
                  <a:lnTo>
                    <a:pt x="165" y="249"/>
                  </a:lnTo>
                  <a:lnTo>
                    <a:pt x="163" y="250"/>
                  </a:lnTo>
                  <a:lnTo>
                    <a:pt x="161" y="251"/>
                  </a:lnTo>
                  <a:lnTo>
                    <a:pt x="158" y="253"/>
                  </a:lnTo>
                  <a:lnTo>
                    <a:pt x="155" y="253"/>
                  </a:lnTo>
                  <a:lnTo>
                    <a:pt x="150" y="254"/>
                  </a:lnTo>
                  <a:lnTo>
                    <a:pt x="146" y="254"/>
                  </a:lnTo>
                  <a:lnTo>
                    <a:pt x="142" y="255"/>
                  </a:lnTo>
                  <a:lnTo>
                    <a:pt x="138" y="255"/>
                  </a:lnTo>
                  <a:lnTo>
                    <a:pt x="135" y="255"/>
                  </a:lnTo>
                  <a:lnTo>
                    <a:pt x="131" y="256"/>
                  </a:lnTo>
                  <a:lnTo>
                    <a:pt x="128" y="256"/>
                  </a:lnTo>
                  <a:lnTo>
                    <a:pt x="124" y="256"/>
                  </a:lnTo>
                  <a:lnTo>
                    <a:pt x="121" y="256"/>
                  </a:lnTo>
                  <a:lnTo>
                    <a:pt x="116" y="256"/>
                  </a:lnTo>
                  <a:lnTo>
                    <a:pt x="113" y="255"/>
                  </a:lnTo>
                  <a:lnTo>
                    <a:pt x="110" y="254"/>
                  </a:lnTo>
                  <a:lnTo>
                    <a:pt x="107" y="253"/>
                  </a:lnTo>
                  <a:lnTo>
                    <a:pt x="104" y="251"/>
                  </a:lnTo>
                  <a:lnTo>
                    <a:pt x="102" y="250"/>
                  </a:lnTo>
                  <a:lnTo>
                    <a:pt x="99" y="249"/>
                  </a:lnTo>
                  <a:lnTo>
                    <a:pt x="96" y="247"/>
                  </a:lnTo>
                  <a:lnTo>
                    <a:pt x="94" y="245"/>
                  </a:lnTo>
                  <a:lnTo>
                    <a:pt x="92" y="241"/>
                  </a:lnTo>
                  <a:lnTo>
                    <a:pt x="90" y="238"/>
                  </a:lnTo>
                  <a:lnTo>
                    <a:pt x="89" y="236"/>
                  </a:lnTo>
                  <a:lnTo>
                    <a:pt x="89" y="233"/>
                  </a:lnTo>
                  <a:lnTo>
                    <a:pt x="87" y="230"/>
                  </a:lnTo>
                  <a:lnTo>
                    <a:pt x="86" y="227"/>
                  </a:lnTo>
                  <a:lnTo>
                    <a:pt x="83" y="224"/>
                  </a:lnTo>
                  <a:lnTo>
                    <a:pt x="82" y="222"/>
                  </a:lnTo>
                  <a:lnTo>
                    <a:pt x="81" y="219"/>
                  </a:lnTo>
                  <a:lnTo>
                    <a:pt x="80" y="216"/>
                  </a:lnTo>
                  <a:lnTo>
                    <a:pt x="79" y="214"/>
                  </a:lnTo>
                  <a:lnTo>
                    <a:pt x="77" y="213"/>
                  </a:lnTo>
                  <a:lnTo>
                    <a:pt x="76" y="211"/>
                  </a:lnTo>
                  <a:lnTo>
                    <a:pt x="74" y="209"/>
                  </a:lnTo>
                  <a:lnTo>
                    <a:pt x="72" y="206"/>
                  </a:lnTo>
                  <a:lnTo>
                    <a:pt x="71" y="204"/>
                  </a:lnTo>
                  <a:lnTo>
                    <a:pt x="69" y="202"/>
                  </a:lnTo>
                  <a:lnTo>
                    <a:pt x="68" y="200"/>
                  </a:lnTo>
                  <a:lnTo>
                    <a:pt x="65" y="196"/>
                  </a:lnTo>
                  <a:lnTo>
                    <a:pt x="64" y="194"/>
                  </a:lnTo>
                  <a:lnTo>
                    <a:pt x="63" y="192"/>
                  </a:lnTo>
                  <a:lnTo>
                    <a:pt x="61" y="189"/>
                  </a:lnTo>
                  <a:lnTo>
                    <a:pt x="61" y="187"/>
                  </a:lnTo>
                  <a:lnTo>
                    <a:pt x="59" y="185"/>
                  </a:lnTo>
                  <a:lnTo>
                    <a:pt x="58" y="183"/>
                  </a:lnTo>
                  <a:lnTo>
                    <a:pt x="57" y="180"/>
                  </a:lnTo>
                  <a:lnTo>
                    <a:pt x="56" y="1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0" name="Rectangle 109">
              <a:extLst>
                <a:ext uri="{FF2B5EF4-FFF2-40B4-BE49-F238E27FC236}">
                  <a16:creationId xmlns:a16="http://schemas.microsoft.com/office/drawing/2014/main" id="{A5F72947-2B4E-AA30-BD38-66D7620BF118}"/>
                </a:ext>
              </a:extLst>
            </p:cNvPr>
            <p:cNvSpPr>
              <a:spLocks noChangeArrowheads="1"/>
            </p:cNvSpPr>
            <p:nvPr/>
          </p:nvSpPr>
          <p:spPr bwMode="auto">
            <a:xfrm>
              <a:off x="1287" y="1806"/>
              <a:ext cx="392"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200">
                  <a:solidFill>
                    <a:schemeClr val="tx2"/>
                  </a:solidFill>
                  <a:latin typeface="Times New Roman" panose="02020603050405020304" pitchFamily="18" charset="0"/>
                </a:rPr>
                <a:t>Bubble</a:t>
              </a:r>
            </a:p>
          </p:txBody>
        </p:sp>
      </p:grpSp>
      <p:sp>
        <p:nvSpPr>
          <p:cNvPr id="111" name="Line 110">
            <a:extLst>
              <a:ext uri="{FF2B5EF4-FFF2-40B4-BE49-F238E27FC236}">
                <a16:creationId xmlns:a16="http://schemas.microsoft.com/office/drawing/2014/main" id="{F5B52956-3460-D38F-7ABA-DE84128D2364}"/>
              </a:ext>
            </a:extLst>
          </p:cNvPr>
          <p:cNvSpPr>
            <a:spLocks noChangeShapeType="1"/>
          </p:cNvSpPr>
          <p:nvPr/>
        </p:nvSpPr>
        <p:spPr bwMode="auto">
          <a:xfrm>
            <a:off x="3363287" y="2438400"/>
            <a:ext cx="76200" cy="609600"/>
          </a:xfrm>
          <a:prstGeom prst="line">
            <a:avLst/>
          </a:prstGeom>
          <a:noFill/>
          <a:ln w="254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2080936460"/>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23: Branch Hazard:II</a:t>
            </a:r>
            <a:endParaRPr lang="en-US" altLang="en-US" sz="1500" b="1">
              <a:solidFill>
                <a:schemeClr val="bg1"/>
              </a:solidFill>
              <a:latin typeface="Arial" pitchFamily="34" charset="0"/>
              <a:cs typeface="Arial" pitchFamily="34" charset="0"/>
            </a:endParaRP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1118AD8-ED05-E30D-A48B-1FAB92F6C0FD}"/>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Eliminating the Branch Stall</a:t>
            </a:r>
          </a:p>
        </p:txBody>
      </p:sp>
      <p:sp>
        <p:nvSpPr>
          <p:cNvPr id="4" name="Rectangle 3">
            <a:extLst>
              <a:ext uri="{FF2B5EF4-FFF2-40B4-BE49-F238E27FC236}">
                <a16:creationId xmlns:a16="http://schemas.microsoft.com/office/drawing/2014/main" id="{1CFEF4B2-E5E6-21E4-9682-28D863BE71B5}"/>
              </a:ext>
            </a:extLst>
          </p:cNvPr>
          <p:cNvSpPr txBox="1">
            <a:spLocks noChangeArrowheads="1"/>
          </p:cNvSpPr>
          <p:nvPr/>
        </p:nvSpPr>
        <p:spPr>
          <a:xfrm>
            <a:off x="314587" y="1574800"/>
            <a:ext cx="11153163" cy="5130800"/>
          </a:xfrm>
          <a:prstGeom prst="rect">
            <a:avLst/>
          </a:prstGeom>
          <a:noFill/>
          <a:extLst>
            <a:ext uri="{91240B29-F687-4F45-9708-019B960494DF}">
              <a14:hiddenLine xmlns:a14="http://schemas.microsoft.com/office/drawing/2010/main" w="12700">
                <a:solidFill>
                  <a:schemeClr val="accent2"/>
                </a:solidFill>
                <a:miter lim="800000"/>
                <a:headEnd/>
                <a:tailEnd/>
              </a14:hiddenLine>
            </a:ext>
          </a:extLst>
        </p:spPr>
        <p:txBody>
          <a:bodyPr vert="horz" lIns="90488" tIns="44450" rIns="90488" bIns="4445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There’s no rule that says we have to branch immediately.  We could wait an extra instruction before branching.</a:t>
            </a:r>
          </a:p>
          <a:p>
            <a:endParaRPr lang="en-US" altLang="en-US"/>
          </a:p>
          <a:p>
            <a:r>
              <a:rPr lang="en-US" altLang="en-US"/>
              <a:t>The original SPARC and MIPS processors used a </a:t>
            </a:r>
            <a:r>
              <a:rPr lang="en-US" altLang="en-US" u="sng"/>
              <a:t>branch delay slot</a:t>
            </a:r>
            <a:r>
              <a:rPr lang="en-US" altLang="en-US"/>
              <a:t> to eliminate single-cycle stalls after branches.</a:t>
            </a:r>
          </a:p>
          <a:p>
            <a:endParaRPr lang="en-US" altLang="en-US"/>
          </a:p>
          <a:p>
            <a:r>
              <a:rPr lang="en-US" altLang="en-US"/>
              <a:t>The instruction after a conditional branch is always executed in those machines, whether the branch is taken or not!</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907560" y="3723480"/>
              <a:ext cx="1746720" cy="901080"/>
            </p14:xfrm>
          </p:contentPart>
        </mc:Choice>
        <mc:Fallback>
          <p:pic>
            <p:nvPicPr>
              <p:cNvPr id="3" name="Ink 2"/>
              <p:cNvPicPr/>
              <p:nvPr/>
            </p:nvPicPr>
            <p:blipFill>
              <a:blip r:embed="rId3"/>
              <a:stretch>
                <a:fillRect/>
              </a:stretch>
            </p:blipFill>
            <p:spPr>
              <a:xfrm>
                <a:off x="898200" y="3714120"/>
                <a:ext cx="1765440" cy="919800"/>
              </a:xfrm>
              <a:prstGeom prst="rect">
                <a:avLst/>
              </a:prstGeom>
            </p:spPr>
          </p:pic>
        </mc:Fallback>
      </mc:AlternateContent>
    </p:spTree>
    <p:extLst>
      <p:ext uri="{BB962C8B-B14F-4D97-AF65-F5344CB8AC3E}">
        <p14:creationId xmlns:p14="http://schemas.microsoft.com/office/powerpoint/2010/main" val="961488978"/>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EF658CE-B9C9-EA3D-2B0C-1804C7152EC9}"/>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Branch Delay Slot</a:t>
            </a:r>
          </a:p>
        </p:txBody>
      </p:sp>
      <p:sp>
        <p:nvSpPr>
          <p:cNvPr id="4" name="Line 2">
            <a:extLst>
              <a:ext uri="{FF2B5EF4-FFF2-40B4-BE49-F238E27FC236}">
                <a16:creationId xmlns:a16="http://schemas.microsoft.com/office/drawing/2014/main" id="{FF891F6C-5F5F-A95D-E99B-8DE912F7AEAB}"/>
              </a:ext>
            </a:extLst>
          </p:cNvPr>
          <p:cNvSpPr>
            <a:spLocks noChangeShapeType="1"/>
          </p:cNvSpPr>
          <p:nvPr/>
        </p:nvSpPr>
        <p:spPr bwMode="auto">
          <a:xfrm flipH="1" flipV="1">
            <a:off x="1724637" y="2741103"/>
            <a:ext cx="2133600" cy="2895600"/>
          </a:xfrm>
          <a:prstGeom prst="line">
            <a:avLst/>
          </a:prstGeom>
          <a:noFill/>
          <a:ln w="25400">
            <a:solidFill>
              <a:schemeClr val="hlink"/>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 name="Rectangle 3">
            <a:extLst>
              <a:ext uri="{FF2B5EF4-FFF2-40B4-BE49-F238E27FC236}">
                <a16:creationId xmlns:a16="http://schemas.microsoft.com/office/drawing/2014/main" id="{40FA4441-D1F9-C864-0B93-7CEDA23DF2D4}"/>
              </a:ext>
            </a:extLst>
          </p:cNvPr>
          <p:cNvSpPr>
            <a:spLocks noChangeArrowheads="1"/>
          </p:cNvSpPr>
          <p:nvPr/>
        </p:nvSpPr>
        <p:spPr bwMode="auto">
          <a:xfrm>
            <a:off x="1351575" y="5577966"/>
            <a:ext cx="9554113" cy="663575"/>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a:solidFill>
                <a:schemeClr val="tx1"/>
              </a:solidFill>
            </a:endParaRPr>
          </a:p>
        </p:txBody>
      </p:sp>
      <p:sp>
        <p:nvSpPr>
          <p:cNvPr id="6" name="Rectangle 5">
            <a:extLst>
              <a:ext uri="{FF2B5EF4-FFF2-40B4-BE49-F238E27FC236}">
                <a16:creationId xmlns:a16="http://schemas.microsoft.com/office/drawing/2014/main" id="{45EC2AB8-3CF4-8710-B4A6-48EDE15EC922}"/>
              </a:ext>
            </a:extLst>
          </p:cNvPr>
          <p:cNvSpPr>
            <a:spLocks noChangeArrowheads="1"/>
          </p:cNvSpPr>
          <p:nvPr/>
        </p:nvSpPr>
        <p:spPr bwMode="auto">
          <a:xfrm>
            <a:off x="799125" y="1812416"/>
            <a:ext cx="143033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beq $4, $0, there</a:t>
            </a:r>
          </a:p>
        </p:txBody>
      </p:sp>
      <p:sp>
        <p:nvSpPr>
          <p:cNvPr id="7" name="Rectangle 6">
            <a:extLst>
              <a:ext uri="{FF2B5EF4-FFF2-40B4-BE49-F238E27FC236}">
                <a16:creationId xmlns:a16="http://schemas.microsoft.com/office/drawing/2014/main" id="{2F26262A-F4B0-1DF7-C500-EE57A02F43D5}"/>
              </a:ext>
            </a:extLst>
          </p:cNvPr>
          <p:cNvSpPr>
            <a:spLocks noChangeArrowheads="1"/>
          </p:cNvSpPr>
          <p:nvPr/>
        </p:nvSpPr>
        <p:spPr bwMode="auto">
          <a:xfrm>
            <a:off x="811825" y="2522028"/>
            <a:ext cx="13112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and $12, $2, $5</a:t>
            </a:r>
          </a:p>
        </p:txBody>
      </p:sp>
      <p:sp>
        <p:nvSpPr>
          <p:cNvPr id="8" name="Rectangle 7">
            <a:extLst>
              <a:ext uri="{FF2B5EF4-FFF2-40B4-BE49-F238E27FC236}">
                <a16:creationId xmlns:a16="http://schemas.microsoft.com/office/drawing/2014/main" id="{0B3953CB-02D5-BEFA-2689-DA8FC49E4A70}"/>
              </a:ext>
            </a:extLst>
          </p:cNvPr>
          <p:cNvSpPr>
            <a:spLocks noChangeArrowheads="1"/>
          </p:cNvSpPr>
          <p:nvPr/>
        </p:nvSpPr>
        <p:spPr bwMode="auto">
          <a:xfrm>
            <a:off x="291125" y="3168141"/>
            <a:ext cx="11144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there: xor ...</a:t>
            </a:r>
          </a:p>
        </p:txBody>
      </p:sp>
      <p:sp>
        <p:nvSpPr>
          <p:cNvPr id="9" name="Rectangle 8">
            <a:extLst>
              <a:ext uri="{FF2B5EF4-FFF2-40B4-BE49-F238E27FC236}">
                <a16:creationId xmlns:a16="http://schemas.microsoft.com/office/drawing/2014/main" id="{60B13341-BA38-8B98-5283-875EBD082F91}"/>
              </a:ext>
            </a:extLst>
          </p:cNvPr>
          <p:cNvSpPr>
            <a:spLocks noChangeArrowheads="1"/>
          </p:cNvSpPr>
          <p:nvPr/>
        </p:nvSpPr>
        <p:spPr bwMode="auto">
          <a:xfrm>
            <a:off x="799125" y="3877753"/>
            <a:ext cx="6445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add ...</a:t>
            </a:r>
          </a:p>
        </p:txBody>
      </p:sp>
      <p:sp>
        <p:nvSpPr>
          <p:cNvPr id="10" name="Rectangle 9">
            <a:extLst>
              <a:ext uri="{FF2B5EF4-FFF2-40B4-BE49-F238E27FC236}">
                <a16:creationId xmlns:a16="http://schemas.microsoft.com/office/drawing/2014/main" id="{79FB646A-1FF3-502F-C642-017B32907DC9}"/>
              </a:ext>
            </a:extLst>
          </p:cNvPr>
          <p:cNvSpPr>
            <a:spLocks noChangeArrowheads="1"/>
          </p:cNvSpPr>
          <p:nvPr/>
        </p:nvSpPr>
        <p:spPr bwMode="auto">
          <a:xfrm>
            <a:off x="786425" y="4588953"/>
            <a:ext cx="557212"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sw ...</a:t>
            </a:r>
          </a:p>
        </p:txBody>
      </p:sp>
      <p:sp>
        <p:nvSpPr>
          <p:cNvPr id="11" name="Rectangle 10">
            <a:extLst>
              <a:ext uri="{FF2B5EF4-FFF2-40B4-BE49-F238E27FC236}">
                <a16:creationId xmlns:a16="http://schemas.microsoft.com/office/drawing/2014/main" id="{87AAD298-1938-C197-B547-A9AA515EB1BF}"/>
              </a:ext>
            </a:extLst>
          </p:cNvPr>
          <p:cNvSpPr>
            <a:spLocks noChangeArrowheads="1"/>
          </p:cNvSpPr>
          <p:nvPr/>
        </p:nvSpPr>
        <p:spPr bwMode="auto">
          <a:xfrm>
            <a:off x="3099412" y="2406141"/>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12" name="Rectangle 11">
            <a:extLst>
              <a:ext uri="{FF2B5EF4-FFF2-40B4-BE49-F238E27FC236}">
                <a16:creationId xmlns:a16="http://schemas.microsoft.com/office/drawing/2014/main" id="{3E6B00EF-48D3-E76A-907F-D4D740470B91}"/>
              </a:ext>
            </a:extLst>
          </p:cNvPr>
          <p:cNvSpPr>
            <a:spLocks noChangeArrowheads="1"/>
          </p:cNvSpPr>
          <p:nvPr/>
        </p:nvSpPr>
        <p:spPr bwMode="auto">
          <a:xfrm>
            <a:off x="3932850" y="2406141"/>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13" name="Group 12">
            <a:extLst>
              <a:ext uri="{FF2B5EF4-FFF2-40B4-BE49-F238E27FC236}">
                <a16:creationId xmlns:a16="http://schemas.microsoft.com/office/drawing/2014/main" id="{4ABEFCED-D8CC-1C52-9A8E-A5BB4CBE5801}"/>
              </a:ext>
            </a:extLst>
          </p:cNvPr>
          <p:cNvGrpSpPr/>
          <p:nvPr/>
        </p:nvGrpSpPr>
        <p:grpSpPr>
          <a:xfrm>
            <a:off x="4598012" y="2333116"/>
            <a:ext cx="431800" cy="657225"/>
            <a:chOff x="2546" y="1327"/>
            <a:chExt cx="272" cy="414"/>
          </a:xfrm>
        </p:grpSpPr>
        <p:grpSp>
          <p:nvGrpSpPr>
            <p:cNvPr id="14" name="Group 13">
              <a:extLst>
                <a:ext uri="{FF2B5EF4-FFF2-40B4-BE49-F238E27FC236}">
                  <a16:creationId xmlns:a16="http://schemas.microsoft.com/office/drawing/2014/main" id="{006E8674-8C8E-E13A-0218-C197C338EAC0}"/>
                </a:ext>
              </a:extLst>
            </p:cNvPr>
            <p:cNvGrpSpPr/>
            <p:nvPr/>
          </p:nvGrpSpPr>
          <p:grpSpPr>
            <a:xfrm>
              <a:off x="2607" y="1327"/>
              <a:ext cx="211" cy="414"/>
              <a:chOff x="2607" y="1327"/>
              <a:chExt cx="211" cy="414"/>
            </a:xfrm>
          </p:grpSpPr>
          <p:sp>
            <p:nvSpPr>
              <p:cNvPr id="16" name="Line 14">
                <a:extLst>
                  <a:ext uri="{FF2B5EF4-FFF2-40B4-BE49-F238E27FC236}">
                    <a16:creationId xmlns:a16="http://schemas.microsoft.com/office/drawing/2014/main" id="{375F1AC3-E105-1676-3DC5-412F9178EBC5}"/>
                  </a:ext>
                </a:extLst>
              </p:cNvPr>
              <p:cNvSpPr>
                <a:spLocks noChangeShapeType="1"/>
              </p:cNvSpPr>
              <p:nvPr/>
            </p:nvSpPr>
            <p:spPr bwMode="auto">
              <a:xfrm flipH="1">
                <a:off x="2607" y="1327"/>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15">
                <a:extLst>
                  <a:ext uri="{FF2B5EF4-FFF2-40B4-BE49-F238E27FC236}">
                    <a16:creationId xmlns:a16="http://schemas.microsoft.com/office/drawing/2014/main" id="{D780530F-47B0-AFE7-01B1-6D9817A7C898}"/>
                  </a:ext>
                </a:extLst>
              </p:cNvPr>
              <p:cNvSpPr>
                <a:spLocks noChangeShapeType="1"/>
              </p:cNvSpPr>
              <p:nvPr/>
            </p:nvSpPr>
            <p:spPr bwMode="auto">
              <a:xfrm>
                <a:off x="2607" y="1327"/>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16">
                <a:extLst>
                  <a:ext uri="{FF2B5EF4-FFF2-40B4-BE49-F238E27FC236}">
                    <a16:creationId xmlns:a16="http://schemas.microsoft.com/office/drawing/2014/main" id="{5EE69B72-AAB1-39CE-511B-92F421E95B21}"/>
                  </a:ext>
                </a:extLst>
              </p:cNvPr>
              <p:cNvSpPr>
                <a:spLocks noChangeShapeType="1"/>
              </p:cNvSpPr>
              <p:nvPr/>
            </p:nvSpPr>
            <p:spPr bwMode="auto">
              <a:xfrm>
                <a:off x="2607" y="1475"/>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Line 17">
                <a:extLst>
                  <a:ext uri="{FF2B5EF4-FFF2-40B4-BE49-F238E27FC236}">
                    <a16:creationId xmlns:a16="http://schemas.microsoft.com/office/drawing/2014/main" id="{4C65C305-BC46-9E21-F8C7-5E9F26B0E394}"/>
                  </a:ext>
                </a:extLst>
              </p:cNvPr>
              <p:cNvSpPr>
                <a:spLocks noChangeShapeType="1"/>
              </p:cNvSpPr>
              <p:nvPr/>
            </p:nvSpPr>
            <p:spPr bwMode="auto">
              <a:xfrm flipH="1">
                <a:off x="2607" y="1534"/>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Line 18">
                <a:extLst>
                  <a:ext uri="{FF2B5EF4-FFF2-40B4-BE49-F238E27FC236}">
                    <a16:creationId xmlns:a16="http://schemas.microsoft.com/office/drawing/2014/main" id="{BAFF6787-DCB0-1BBD-2808-7597B1E9C2A3}"/>
                  </a:ext>
                </a:extLst>
              </p:cNvPr>
              <p:cNvSpPr>
                <a:spLocks noChangeShapeType="1"/>
              </p:cNvSpPr>
              <p:nvPr/>
            </p:nvSpPr>
            <p:spPr bwMode="auto">
              <a:xfrm flipH="1">
                <a:off x="2607" y="1593"/>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1" name="Line 19">
                <a:extLst>
                  <a:ext uri="{FF2B5EF4-FFF2-40B4-BE49-F238E27FC236}">
                    <a16:creationId xmlns:a16="http://schemas.microsoft.com/office/drawing/2014/main" id="{440D2E4A-7E0C-0A6D-4C4E-5AAFB9E0B312}"/>
                  </a:ext>
                </a:extLst>
              </p:cNvPr>
              <p:cNvSpPr>
                <a:spLocks noChangeShapeType="1"/>
              </p:cNvSpPr>
              <p:nvPr/>
            </p:nvSpPr>
            <p:spPr bwMode="auto">
              <a:xfrm flipV="1">
                <a:off x="2607" y="1593"/>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2" name="Line 20">
                <a:extLst>
                  <a:ext uri="{FF2B5EF4-FFF2-40B4-BE49-F238E27FC236}">
                    <a16:creationId xmlns:a16="http://schemas.microsoft.com/office/drawing/2014/main" id="{F896718A-D574-5248-EFFD-079C43A06049}"/>
                  </a:ext>
                </a:extLst>
              </p:cNvPr>
              <p:cNvSpPr>
                <a:spLocks noChangeShapeType="1"/>
              </p:cNvSpPr>
              <p:nvPr/>
            </p:nvSpPr>
            <p:spPr bwMode="auto">
              <a:xfrm flipH="1">
                <a:off x="2818" y="1475"/>
                <a:ext cx="0" cy="11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5" name="Rectangle 21">
              <a:extLst>
                <a:ext uri="{FF2B5EF4-FFF2-40B4-BE49-F238E27FC236}">
                  <a16:creationId xmlns:a16="http://schemas.microsoft.com/office/drawing/2014/main" id="{C0AB21DA-7621-EB75-325F-A5289A2F8B1B}"/>
                </a:ext>
              </a:extLst>
            </p:cNvPr>
            <p:cNvSpPr>
              <a:spLocks noChangeArrowheads="1"/>
            </p:cNvSpPr>
            <p:nvPr/>
          </p:nvSpPr>
          <p:spPr bwMode="auto">
            <a:xfrm rot="5400000">
              <a:off x="2542" y="1405"/>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23" name="Rectangle 22">
            <a:extLst>
              <a:ext uri="{FF2B5EF4-FFF2-40B4-BE49-F238E27FC236}">
                <a16:creationId xmlns:a16="http://schemas.microsoft.com/office/drawing/2014/main" id="{FE24EB32-E8F8-0875-1850-191EA5C8BA48}"/>
              </a:ext>
            </a:extLst>
          </p:cNvPr>
          <p:cNvSpPr>
            <a:spLocks noChangeArrowheads="1"/>
          </p:cNvSpPr>
          <p:nvPr/>
        </p:nvSpPr>
        <p:spPr bwMode="auto">
          <a:xfrm>
            <a:off x="5387000" y="2406141"/>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24" name="Rectangle 23">
            <a:extLst>
              <a:ext uri="{FF2B5EF4-FFF2-40B4-BE49-F238E27FC236}">
                <a16:creationId xmlns:a16="http://schemas.microsoft.com/office/drawing/2014/main" id="{4C664297-D946-A6B9-429E-1F0B1C78E5B3}"/>
              </a:ext>
            </a:extLst>
          </p:cNvPr>
          <p:cNvSpPr>
            <a:spLocks noChangeArrowheads="1"/>
          </p:cNvSpPr>
          <p:nvPr/>
        </p:nvSpPr>
        <p:spPr bwMode="auto">
          <a:xfrm>
            <a:off x="6199800" y="2406141"/>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25" name="Line 24">
            <a:extLst>
              <a:ext uri="{FF2B5EF4-FFF2-40B4-BE49-F238E27FC236}">
                <a16:creationId xmlns:a16="http://schemas.microsoft.com/office/drawing/2014/main" id="{15B219C3-A0B6-A9A5-EAB2-74742D134215}"/>
              </a:ext>
            </a:extLst>
          </p:cNvPr>
          <p:cNvSpPr>
            <a:spLocks noChangeShapeType="1"/>
          </p:cNvSpPr>
          <p:nvPr/>
        </p:nvSpPr>
        <p:spPr bwMode="auto">
          <a:xfrm>
            <a:off x="4332900" y="2464878"/>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6" name="Line 25">
            <a:extLst>
              <a:ext uri="{FF2B5EF4-FFF2-40B4-BE49-F238E27FC236}">
                <a16:creationId xmlns:a16="http://schemas.microsoft.com/office/drawing/2014/main" id="{50DD70D5-D3E2-BEE5-D149-A8E019B48CE2}"/>
              </a:ext>
            </a:extLst>
          </p:cNvPr>
          <p:cNvSpPr>
            <a:spLocks noChangeShapeType="1"/>
          </p:cNvSpPr>
          <p:nvPr/>
        </p:nvSpPr>
        <p:spPr bwMode="auto">
          <a:xfrm>
            <a:off x="4332900" y="2793491"/>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7" name="Line 26">
            <a:extLst>
              <a:ext uri="{FF2B5EF4-FFF2-40B4-BE49-F238E27FC236}">
                <a16:creationId xmlns:a16="http://schemas.microsoft.com/office/drawing/2014/main" id="{9ECB99DF-ADC5-1F72-826B-1E5BC57AB342}"/>
              </a:ext>
            </a:extLst>
          </p:cNvPr>
          <p:cNvSpPr>
            <a:spLocks noChangeShapeType="1"/>
          </p:cNvSpPr>
          <p:nvPr/>
        </p:nvSpPr>
        <p:spPr bwMode="auto">
          <a:xfrm>
            <a:off x="5031400" y="2668078"/>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8" name="Line 27">
            <a:extLst>
              <a:ext uri="{FF2B5EF4-FFF2-40B4-BE49-F238E27FC236}">
                <a16:creationId xmlns:a16="http://schemas.microsoft.com/office/drawing/2014/main" id="{AE337520-6887-C283-7F42-40C3F27B2A61}"/>
              </a:ext>
            </a:extLst>
          </p:cNvPr>
          <p:cNvSpPr>
            <a:spLocks noChangeShapeType="1"/>
          </p:cNvSpPr>
          <p:nvPr/>
        </p:nvSpPr>
        <p:spPr bwMode="auto">
          <a:xfrm>
            <a:off x="5788637" y="2661728"/>
            <a:ext cx="4048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9" name="Rectangle 28">
            <a:extLst>
              <a:ext uri="{FF2B5EF4-FFF2-40B4-BE49-F238E27FC236}">
                <a16:creationId xmlns:a16="http://schemas.microsoft.com/office/drawing/2014/main" id="{718CB8C5-0E16-657E-8D4D-A66D55866808}"/>
              </a:ext>
            </a:extLst>
          </p:cNvPr>
          <p:cNvSpPr>
            <a:spLocks noChangeArrowheads="1"/>
          </p:cNvSpPr>
          <p:nvPr/>
        </p:nvSpPr>
        <p:spPr bwMode="auto">
          <a:xfrm>
            <a:off x="5444150" y="4441316"/>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30" name="Rectangle 29">
            <a:extLst>
              <a:ext uri="{FF2B5EF4-FFF2-40B4-BE49-F238E27FC236}">
                <a16:creationId xmlns:a16="http://schemas.microsoft.com/office/drawing/2014/main" id="{F281FFCC-6BAE-E6AF-5535-BCA605E3C5E5}"/>
              </a:ext>
            </a:extLst>
          </p:cNvPr>
          <p:cNvSpPr>
            <a:spLocks noChangeArrowheads="1"/>
          </p:cNvSpPr>
          <p:nvPr/>
        </p:nvSpPr>
        <p:spPr bwMode="auto">
          <a:xfrm>
            <a:off x="6199800" y="4441316"/>
            <a:ext cx="395287"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31" name="Group 30">
            <a:extLst>
              <a:ext uri="{FF2B5EF4-FFF2-40B4-BE49-F238E27FC236}">
                <a16:creationId xmlns:a16="http://schemas.microsoft.com/office/drawing/2014/main" id="{F8464516-14E9-2598-2660-8829FEB6D40D}"/>
              </a:ext>
            </a:extLst>
          </p:cNvPr>
          <p:cNvGrpSpPr/>
          <p:nvPr/>
        </p:nvGrpSpPr>
        <p:grpSpPr>
          <a:xfrm>
            <a:off x="6683987" y="4369878"/>
            <a:ext cx="334963" cy="657225"/>
            <a:chOff x="4036" y="2610"/>
            <a:chExt cx="211" cy="414"/>
          </a:xfrm>
        </p:grpSpPr>
        <p:sp>
          <p:nvSpPr>
            <p:cNvPr id="32" name="Line 31">
              <a:extLst>
                <a:ext uri="{FF2B5EF4-FFF2-40B4-BE49-F238E27FC236}">
                  <a16:creationId xmlns:a16="http://schemas.microsoft.com/office/drawing/2014/main" id="{64878BDF-4232-E09D-5A97-CE65D8D84362}"/>
                </a:ext>
              </a:extLst>
            </p:cNvPr>
            <p:cNvSpPr>
              <a:spLocks noChangeShapeType="1"/>
            </p:cNvSpPr>
            <p:nvPr/>
          </p:nvSpPr>
          <p:spPr bwMode="auto">
            <a:xfrm flipH="1">
              <a:off x="4036" y="2610"/>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Line 32">
              <a:extLst>
                <a:ext uri="{FF2B5EF4-FFF2-40B4-BE49-F238E27FC236}">
                  <a16:creationId xmlns:a16="http://schemas.microsoft.com/office/drawing/2014/main" id="{1EC23E26-B295-F494-053D-94A6AE6CA1DD}"/>
                </a:ext>
              </a:extLst>
            </p:cNvPr>
            <p:cNvSpPr>
              <a:spLocks noChangeShapeType="1"/>
            </p:cNvSpPr>
            <p:nvPr/>
          </p:nvSpPr>
          <p:spPr bwMode="auto">
            <a:xfrm>
              <a:off x="4036" y="2610"/>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Line 33">
              <a:extLst>
                <a:ext uri="{FF2B5EF4-FFF2-40B4-BE49-F238E27FC236}">
                  <a16:creationId xmlns:a16="http://schemas.microsoft.com/office/drawing/2014/main" id="{9EBBDF75-F3CA-75B6-EEEA-71B607790C97}"/>
                </a:ext>
              </a:extLst>
            </p:cNvPr>
            <p:cNvSpPr>
              <a:spLocks noChangeShapeType="1"/>
            </p:cNvSpPr>
            <p:nvPr/>
          </p:nvSpPr>
          <p:spPr bwMode="auto">
            <a:xfrm>
              <a:off x="4036" y="2758"/>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Line 34">
              <a:extLst>
                <a:ext uri="{FF2B5EF4-FFF2-40B4-BE49-F238E27FC236}">
                  <a16:creationId xmlns:a16="http://schemas.microsoft.com/office/drawing/2014/main" id="{0427480B-A9B2-EAAB-3B65-FA4DFF7E8810}"/>
                </a:ext>
              </a:extLst>
            </p:cNvPr>
            <p:cNvSpPr>
              <a:spLocks noChangeShapeType="1"/>
            </p:cNvSpPr>
            <p:nvPr/>
          </p:nvSpPr>
          <p:spPr bwMode="auto">
            <a:xfrm flipH="1">
              <a:off x="4036" y="2817"/>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6" name="Line 35">
              <a:extLst>
                <a:ext uri="{FF2B5EF4-FFF2-40B4-BE49-F238E27FC236}">
                  <a16:creationId xmlns:a16="http://schemas.microsoft.com/office/drawing/2014/main" id="{B2AC5274-4DC3-65CA-2334-E93DDE4582CC}"/>
                </a:ext>
              </a:extLst>
            </p:cNvPr>
            <p:cNvSpPr>
              <a:spLocks noChangeShapeType="1"/>
            </p:cNvSpPr>
            <p:nvPr/>
          </p:nvSpPr>
          <p:spPr bwMode="auto">
            <a:xfrm flipH="1">
              <a:off x="4036" y="2877"/>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7" name="Line 36">
              <a:extLst>
                <a:ext uri="{FF2B5EF4-FFF2-40B4-BE49-F238E27FC236}">
                  <a16:creationId xmlns:a16="http://schemas.microsoft.com/office/drawing/2014/main" id="{CA4CFEBE-B512-09E8-90FF-C7BE483087C4}"/>
                </a:ext>
              </a:extLst>
            </p:cNvPr>
            <p:cNvSpPr>
              <a:spLocks noChangeShapeType="1"/>
            </p:cNvSpPr>
            <p:nvPr/>
          </p:nvSpPr>
          <p:spPr bwMode="auto">
            <a:xfrm flipV="1">
              <a:off x="4036" y="2877"/>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Line 37">
              <a:extLst>
                <a:ext uri="{FF2B5EF4-FFF2-40B4-BE49-F238E27FC236}">
                  <a16:creationId xmlns:a16="http://schemas.microsoft.com/office/drawing/2014/main" id="{C63CDCCC-1CFF-4674-6720-2463864F4DA0}"/>
                </a:ext>
              </a:extLst>
            </p:cNvPr>
            <p:cNvSpPr>
              <a:spLocks noChangeShapeType="1"/>
            </p:cNvSpPr>
            <p:nvPr/>
          </p:nvSpPr>
          <p:spPr bwMode="auto">
            <a:xfrm flipH="1">
              <a:off x="4247" y="2758"/>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39" name="Rectangle 38">
            <a:extLst>
              <a:ext uri="{FF2B5EF4-FFF2-40B4-BE49-F238E27FC236}">
                <a16:creationId xmlns:a16="http://schemas.microsoft.com/office/drawing/2014/main" id="{21E318D9-E943-B245-53D4-F7D8102486CC}"/>
              </a:ext>
            </a:extLst>
          </p:cNvPr>
          <p:cNvSpPr>
            <a:spLocks noChangeArrowheads="1"/>
          </p:cNvSpPr>
          <p:nvPr/>
        </p:nvSpPr>
        <p:spPr bwMode="auto">
          <a:xfrm rot="5400000">
            <a:off x="6861787" y="4493703"/>
            <a:ext cx="31432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sp>
        <p:nvSpPr>
          <p:cNvPr id="40" name="Line 39">
            <a:extLst>
              <a:ext uri="{FF2B5EF4-FFF2-40B4-BE49-F238E27FC236}">
                <a16:creationId xmlns:a16="http://schemas.microsoft.com/office/drawing/2014/main" id="{DFDDA5E2-2EF8-D2A9-4818-D14698EA078B}"/>
              </a:ext>
            </a:extLst>
          </p:cNvPr>
          <p:cNvSpPr>
            <a:spLocks noChangeShapeType="1"/>
          </p:cNvSpPr>
          <p:nvPr/>
        </p:nvSpPr>
        <p:spPr bwMode="auto">
          <a:xfrm>
            <a:off x="5844200" y="4698491"/>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 name="Line 40">
            <a:extLst>
              <a:ext uri="{FF2B5EF4-FFF2-40B4-BE49-F238E27FC236}">
                <a16:creationId xmlns:a16="http://schemas.microsoft.com/office/drawing/2014/main" id="{B8522662-6C2F-FFC4-1E3E-8EA74B8BE6EB}"/>
              </a:ext>
            </a:extLst>
          </p:cNvPr>
          <p:cNvSpPr>
            <a:spLocks noChangeShapeType="1"/>
          </p:cNvSpPr>
          <p:nvPr/>
        </p:nvSpPr>
        <p:spPr bwMode="auto">
          <a:xfrm>
            <a:off x="6601437" y="4501641"/>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2" name="Line 41">
            <a:extLst>
              <a:ext uri="{FF2B5EF4-FFF2-40B4-BE49-F238E27FC236}">
                <a16:creationId xmlns:a16="http://schemas.microsoft.com/office/drawing/2014/main" id="{6DA0396B-1764-1CEB-D57C-52FD86A80ACF}"/>
              </a:ext>
            </a:extLst>
          </p:cNvPr>
          <p:cNvSpPr>
            <a:spLocks noChangeShapeType="1"/>
          </p:cNvSpPr>
          <p:nvPr/>
        </p:nvSpPr>
        <p:spPr bwMode="auto">
          <a:xfrm>
            <a:off x="6601437" y="4828666"/>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3" name="Line 42">
            <a:extLst>
              <a:ext uri="{FF2B5EF4-FFF2-40B4-BE49-F238E27FC236}">
                <a16:creationId xmlns:a16="http://schemas.microsoft.com/office/drawing/2014/main" id="{D8FF3DFD-9B12-111F-92D8-CE313E35FD74}"/>
              </a:ext>
            </a:extLst>
          </p:cNvPr>
          <p:cNvSpPr>
            <a:spLocks noChangeShapeType="1"/>
          </p:cNvSpPr>
          <p:nvPr/>
        </p:nvSpPr>
        <p:spPr bwMode="auto">
          <a:xfrm>
            <a:off x="7299937" y="4701666"/>
            <a:ext cx="35401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4" name="Rectangle 43">
            <a:extLst>
              <a:ext uri="{FF2B5EF4-FFF2-40B4-BE49-F238E27FC236}">
                <a16:creationId xmlns:a16="http://schemas.microsoft.com/office/drawing/2014/main" id="{DDFB1BE1-4014-B7DA-D1E1-B3837DB51ACB}"/>
              </a:ext>
            </a:extLst>
          </p:cNvPr>
          <p:cNvSpPr>
            <a:spLocks noChangeArrowheads="1"/>
          </p:cNvSpPr>
          <p:nvPr/>
        </p:nvSpPr>
        <p:spPr bwMode="auto">
          <a:xfrm>
            <a:off x="4690087" y="3720591"/>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45" name="Rectangle 44">
            <a:extLst>
              <a:ext uri="{FF2B5EF4-FFF2-40B4-BE49-F238E27FC236}">
                <a16:creationId xmlns:a16="http://schemas.microsoft.com/office/drawing/2014/main" id="{197150BA-8D09-8D25-C596-97F4C49FB7FD}"/>
              </a:ext>
            </a:extLst>
          </p:cNvPr>
          <p:cNvSpPr>
            <a:spLocks noChangeArrowheads="1"/>
          </p:cNvSpPr>
          <p:nvPr/>
        </p:nvSpPr>
        <p:spPr bwMode="auto">
          <a:xfrm>
            <a:off x="5444150" y="3720591"/>
            <a:ext cx="393700"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46" name="Group 45">
            <a:extLst>
              <a:ext uri="{FF2B5EF4-FFF2-40B4-BE49-F238E27FC236}">
                <a16:creationId xmlns:a16="http://schemas.microsoft.com/office/drawing/2014/main" id="{16ED5353-DE5A-C7DE-C8E1-75E5C30CC7A4}"/>
              </a:ext>
            </a:extLst>
          </p:cNvPr>
          <p:cNvGrpSpPr/>
          <p:nvPr/>
        </p:nvGrpSpPr>
        <p:grpSpPr>
          <a:xfrm>
            <a:off x="6109312" y="3647566"/>
            <a:ext cx="431800" cy="657225"/>
            <a:chOff x="3498" y="2155"/>
            <a:chExt cx="272" cy="414"/>
          </a:xfrm>
        </p:grpSpPr>
        <p:grpSp>
          <p:nvGrpSpPr>
            <p:cNvPr id="47" name="Group 46">
              <a:extLst>
                <a:ext uri="{FF2B5EF4-FFF2-40B4-BE49-F238E27FC236}">
                  <a16:creationId xmlns:a16="http://schemas.microsoft.com/office/drawing/2014/main" id="{F9D5577B-D3CE-8046-DF4F-1B928F87D5E7}"/>
                </a:ext>
              </a:extLst>
            </p:cNvPr>
            <p:cNvGrpSpPr/>
            <p:nvPr/>
          </p:nvGrpSpPr>
          <p:grpSpPr>
            <a:xfrm>
              <a:off x="3559" y="2155"/>
              <a:ext cx="211" cy="414"/>
              <a:chOff x="3559" y="2155"/>
              <a:chExt cx="211" cy="414"/>
            </a:xfrm>
          </p:grpSpPr>
          <p:sp>
            <p:nvSpPr>
              <p:cNvPr id="49" name="Line 47">
                <a:extLst>
                  <a:ext uri="{FF2B5EF4-FFF2-40B4-BE49-F238E27FC236}">
                    <a16:creationId xmlns:a16="http://schemas.microsoft.com/office/drawing/2014/main" id="{A15EB85B-9FAD-E41E-6932-9F2883E03D0D}"/>
                  </a:ext>
                </a:extLst>
              </p:cNvPr>
              <p:cNvSpPr>
                <a:spLocks noChangeShapeType="1"/>
              </p:cNvSpPr>
              <p:nvPr/>
            </p:nvSpPr>
            <p:spPr bwMode="auto">
              <a:xfrm flipH="1">
                <a:off x="3559" y="2155"/>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 name="Line 48">
                <a:extLst>
                  <a:ext uri="{FF2B5EF4-FFF2-40B4-BE49-F238E27FC236}">
                    <a16:creationId xmlns:a16="http://schemas.microsoft.com/office/drawing/2014/main" id="{9F4763E0-5A51-52F9-40E1-FD4EF663A02A}"/>
                  </a:ext>
                </a:extLst>
              </p:cNvPr>
              <p:cNvSpPr>
                <a:spLocks noChangeShapeType="1"/>
              </p:cNvSpPr>
              <p:nvPr/>
            </p:nvSpPr>
            <p:spPr bwMode="auto">
              <a:xfrm>
                <a:off x="3559" y="2155"/>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 name="Line 49">
                <a:extLst>
                  <a:ext uri="{FF2B5EF4-FFF2-40B4-BE49-F238E27FC236}">
                    <a16:creationId xmlns:a16="http://schemas.microsoft.com/office/drawing/2014/main" id="{6A028926-1E45-66AB-83A8-8690E41876C8}"/>
                  </a:ext>
                </a:extLst>
              </p:cNvPr>
              <p:cNvSpPr>
                <a:spLocks noChangeShapeType="1"/>
              </p:cNvSpPr>
              <p:nvPr/>
            </p:nvSpPr>
            <p:spPr bwMode="auto">
              <a:xfrm>
                <a:off x="3559" y="2302"/>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2" name="Line 50">
                <a:extLst>
                  <a:ext uri="{FF2B5EF4-FFF2-40B4-BE49-F238E27FC236}">
                    <a16:creationId xmlns:a16="http://schemas.microsoft.com/office/drawing/2014/main" id="{9FEE9F5F-519F-0997-33AD-A228BC8E3E82}"/>
                  </a:ext>
                </a:extLst>
              </p:cNvPr>
              <p:cNvSpPr>
                <a:spLocks noChangeShapeType="1"/>
              </p:cNvSpPr>
              <p:nvPr/>
            </p:nvSpPr>
            <p:spPr bwMode="auto">
              <a:xfrm flipH="1">
                <a:off x="3559" y="2362"/>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3" name="Line 51">
                <a:extLst>
                  <a:ext uri="{FF2B5EF4-FFF2-40B4-BE49-F238E27FC236}">
                    <a16:creationId xmlns:a16="http://schemas.microsoft.com/office/drawing/2014/main" id="{71A6F89A-4E42-398C-6837-DE1E630CC8EF}"/>
                  </a:ext>
                </a:extLst>
              </p:cNvPr>
              <p:cNvSpPr>
                <a:spLocks noChangeShapeType="1"/>
              </p:cNvSpPr>
              <p:nvPr/>
            </p:nvSpPr>
            <p:spPr bwMode="auto">
              <a:xfrm flipH="1">
                <a:off x="3559" y="2421"/>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 name="Line 52">
                <a:extLst>
                  <a:ext uri="{FF2B5EF4-FFF2-40B4-BE49-F238E27FC236}">
                    <a16:creationId xmlns:a16="http://schemas.microsoft.com/office/drawing/2014/main" id="{768AC7DB-1D1C-B161-61FE-C6122448141A}"/>
                  </a:ext>
                </a:extLst>
              </p:cNvPr>
              <p:cNvSpPr>
                <a:spLocks noChangeShapeType="1"/>
              </p:cNvSpPr>
              <p:nvPr/>
            </p:nvSpPr>
            <p:spPr bwMode="auto">
              <a:xfrm flipV="1">
                <a:off x="3559" y="2421"/>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5" name="Line 53">
                <a:extLst>
                  <a:ext uri="{FF2B5EF4-FFF2-40B4-BE49-F238E27FC236}">
                    <a16:creationId xmlns:a16="http://schemas.microsoft.com/office/drawing/2014/main" id="{8407B77E-82A5-35A1-3A49-A50F67ED5703}"/>
                  </a:ext>
                </a:extLst>
              </p:cNvPr>
              <p:cNvSpPr>
                <a:spLocks noChangeShapeType="1"/>
              </p:cNvSpPr>
              <p:nvPr/>
            </p:nvSpPr>
            <p:spPr bwMode="auto">
              <a:xfrm flipH="1">
                <a:off x="3770" y="2302"/>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48" name="Rectangle 54">
              <a:extLst>
                <a:ext uri="{FF2B5EF4-FFF2-40B4-BE49-F238E27FC236}">
                  <a16:creationId xmlns:a16="http://schemas.microsoft.com/office/drawing/2014/main" id="{E1BC096A-7E5D-3FE2-8908-95C858246392}"/>
                </a:ext>
              </a:extLst>
            </p:cNvPr>
            <p:cNvSpPr>
              <a:spLocks noChangeArrowheads="1"/>
            </p:cNvSpPr>
            <p:nvPr/>
          </p:nvSpPr>
          <p:spPr bwMode="auto">
            <a:xfrm rot="5400000">
              <a:off x="3494" y="2233"/>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56" name="Rectangle 55">
            <a:extLst>
              <a:ext uri="{FF2B5EF4-FFF2-40B4-BE49-F238E27FC236}">
                <a16:creationId xmlns:a16="http://schemas.microsoft.com/office/drawing/2014/main" id="{FED4BDE3-DDEF-65AC-302E-0A6296E92058}"/>
              </a:ext>
            </a:extLst>
          </p:cNvPr>
          <p:cNvSpPr>
            <a:spLocks noChangeArrowheads="1"/>
          </p:cNvSpPr>
          <p:nvPr/>
        </p:nvSpPr>
        <p:spPr bwMode="auto">
          <a:xfrm>
            <a:off x="6899887" y="3720591"/>
            <a:ext cx="395288" cy="44608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57" name="Line 56">
            <a:extLst>
              <a:ext uri="{FF2B5EF4-FFF2-40B4-BE49-F238E27FC236}">
                <a16:creationId xmlns:a16="http://schemas.microsoft.com/office/drawing/2014/main" id="{14D6E604-8703-0206-42B6-85735AD2D5D8}"/>
              </a:ext>
            </a:extLst>
          </p:cNvPr>
          <p:cNvSpPr>
            <a:spLocks noChangeShapeType="1"/>
          </p:cNvSpPr>
          <p:nvPr/>
        </p:nvSpPr>
        <p:spPr bwMode="auto">
          <a:xfrm>
            <a:off x="5090137" y="3976178"/>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8" name="Line 57">
            <a:extLst>
              <a:ext uri="{FF2B5EF4-FFF2-40B4-BE49-F238E27FC236}">
                <a16:creationId xmlns:a16="http://schemas.microsoft.com/office/drawing/2014/main" id="{B1196187-1979-5D24-D645-E65B2DCC32F6}"/>
              </a:ext>
            </a:extLst>
          </p:cNvPr>
          <p:cNvSpPr>
            <a:spLocks noChangeShapeType="1"/>
          </p:cNvSpPr>
          <p:nvPr/>
        </p:nvSpPr>
        <p:spPr bwMode="auto">
          <a:xfrm>
            <a:off x="5844200" y="3779328"/>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9" name="Line 58">
            <a:extLst>
              <a:ext uri="{FF2B5EF4-FFF2-40B4-BE49-F238E27FC236}">
                <a16:creationId xmlns:a16="http://schemas.microsoft.com/office/drawing/2014/main" id="{4CFA873A-461D-8212-0C33-685951A096A1}"/>
              </a:ext>
            </a:extLst>
          </p:cNvPr>
          <p:cNvSpPr>
            <a:spLocks noChangeShapeType="1"/>
          </p:cNvSpPr>
          <p:nvPr/>
        </p:nvSpPr>
        <p:spPr bwMode="auto">
          <a:xfrm>
            <a:off x="5844200" y="4106353"/>
            <a:ext cx="3492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0" name="Line 59">
            <a:extLst>
              <a:ext uri="{FF2B5EF4-FFF2-40B4-BE49-F238E27FC236}">
                <a16:creationId xmlns:a16="http://schemas.microsoft.com/office/drawing/2014/main" id="{285FC2D0-2A86-5AD1-90E8-B0F472582EF4}"/>
              </a:ext>
            </a:extLst>
          </p:cNvPr>
          <p:cNvSpPr>
            <a:spLocks noChangeShapeType="1"/>
          </p:cNvSpPr>
          <p:nvPr/>
        </p:nvSpPr>
        <p:spPr bwMode="auto">
          <a:xfrm>
            <a:off x="6542700" y="3980941"/>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1" name="Line 60">
            <a:extLst>
              <a:ext uri="{FF2B5EF4-FFF2-40B4-BE49-F238E27FC236}">
                <a16:creationId xmlns:a16="http://schemas.microsoft.com/office/drawing/2014/main" id="{42D0F207-356D-9ACD-9233-6522790F9F19}"/>
              </a:ext>
            </a:extLst>
          </p:cNvPr>
          <p:cNvSpPr>
            <a:spLocks noChangeShapeType="1"/>
          </p:cNvSpPr>
          <p:nvPr/>
        </p:nvSpPr>
        <p:spPr bwMode="auto">
          <a:xfrm>
            <a:off x="7301525" y="3976178"/>
            <a:ext cx="40481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2" name="Rectangle 61">
            <a:extLst>
              <a:ext uri="{FF2B5EF4-FFF2-40B4-BE49-F238E27FC236}">
                <a16:creationId xmlns:a16="http://schemas.microsoft.com/office/drawing/2014/main" id="{A75E4D62-0698-904B-DFFA-8C6EFCAC4328}"/>
              </a:ext>
            </a:extLst>
          </p:cNvPr>
          <p:cNvSpPr>
            <a:spLocks noChangeArrowheads="1"/>
          </p:cNvSpPr>
          <p:nvPr/>
        </p:nvSpPr>
        <p:spPr bwMode="auto">
          <a:xfrm>
            <a:off x="3932850" y="3061778"/>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63" name="Rectangle 62">
            <a:extLst>
              <a:ext uri="{FF2B5EF4-FFF2-40B4-BE49-F238E27FC236}">
                <a16:creationId xmlns:a16="http://schemas.microsoft.com/office/drawing/2014/main" id="{79F9ACFE-FEC0-E33E-3EE3-09E0BA95B1C8}"/>
              </a:ext>
            </a:extLst>
          </p:cNvPr>
          <p:cNvSpPr>
            <a:spLocks noChangeArrowheads="1"/>
          </p:cNvSpPr>
          <p:nvPr/>
        </p:nvSpPr>
        <p:spPr bwMode="auto">
          <a:xfrm>
            <a:off x="4690087" y="3061778"/>
            <a:ext cx="393700"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64" name="Group 63">
            <a:extLst>
              <a:ext uri="{FF2B5EF4-FFF2-40B4-BE49-F238E27FC236}">
                <a16:creationId xmlns:a16="http://schemas.microsoft.com/office/drawing/2014/main" id="{4E7FA66B-B04F-FABE-28CA-02A89620A7FB}"/>
              </a:ext>
            </a:extLst>
          </p:cNvPr>
          <p:cNvGrpSpPr/>
          <p:nvPr/>
        </p:nvGrpSpPr>
        <p:grpSpPr>
          <a:xfrm>
            <a:off x="5355250" y="2990341"/>
            <a:ext cx="431800" cy="657225"/>
            <a:chOff x="3023" y="1741"/>
            <a:chExt cx="272" cy="414"/>
          </a:xfrm>
        </p:grpSpPr>
        <p:grpSp>
          <p:nvGrpSpPr>
            <p:cNvPr id="65" name="Group 64">
              <a:extLst>
                <a:ext uri="{FF2B5EF4-FFF2-40B4-BE49-F238E27FC236}">
                  <a16:creationId xmlns:a16="http://schemas.microsoft.com/office/drawing/2014/main" id="{D3C61D71-C1DE-2DBE-5F32-10CCA8651C9E}"/>
                </a:ext>
              </a:extLst>
            </p:cNvPr>
            <p:cNvGrpSpPr/>
            <p:nvPr/>
          </p:nvGrpSpPr>
          <p:grpSpPr>
            <a:xfrm>
              <a:off x="3084" y="1741"/>
              <a:ext cx="211" cy="414"/>
              <a:chOff x="3084" y="1741"/>
              <a:chExt cx="211" cy="414"/>
            </a:xfrm>
          </p:grpSpPr>
          <p:sp>
            <p:nvSpPr>
              <p:cNvPr id="67" name="Line 65">
                <a:extLst>
                  <a:ext uri="{FF2B5EF4-FFF2-40B4-BE49-F238E27FC236}">
                    <a16:creationId xmlns:a16="http://schemas.microsoft.com/office/drawing/2014/main" id="{3037D92B-39DB-3B86-DEC5-854D17694ACC}"/>
                  </a:ext>
                </a:extLst>
              </p:cNvPr>
              <p:cNvSpPr>
                <a:spLocks noChangeShapeType="1"/>
              </p:cNvSpPr>
              <p:nvPr/>
            </p:nvSpPr>
            <p:spPr bwMode="auto">
              <a:xfrm flipH="1">
                <a:off x="3084" y="1741"/>
                <a:ext cx="0"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8" name="Line 66">
                <a:extLst>
                  <a:ext uri="{FF2B5EF4-FFF2-40B4-BE49-F238E27FC236}">
                    <a16:creationId xmlns:a16="http://schemas.microsoft.com/office/drawing/2014/main" id="{BC1AFA41-E1D1-5E16-D2B9-4B8F19471CE5}"/>
                  </a:ext>
                </a:extLst>
              </p:cNvPr>
              <p:cNvSpPr>
                <a:spLocks noChangeShapeType="1"/>
              </p:cNvSpPr>
              <p:nvPr/>
            </p:nvSpPr>
            <p:spPr bwMode="auto">
              <a:xfrm>
                <a:off x="3084" y="1741"/>
                <a:ext cx="211" cy="1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9" name="Line 67">
                <a:extLst>
                  <a:ext uri="{FF2B5EF4-FFF2-40B4-BE49-F238E27FC236}">
                    <a16:creationId xmlns:a16="http://schemas.microsoft.com/office/drawing/2014/main" id="{F6CD4156-7E60-4BCC-0018-6888A963F02D}"/>
                  </a:ext>
                </a:extLst>
              </p:cNvPr>
              <p:cNvSpPr>
                <a:spLocks noChangeShapeType="1"/>
              </p:cNvSpPr>
              <p:nvPr/>
            </p:nvSpPr>
            <p:spPr bwMode="auto">
              <a:xfrm>
                <a:off x="3084" y="1889"/>
                <a:ext cx="86" cy="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0" name="Line 68">
                <a:extLst>
                  <a:ext uri="{FF2B5EF4-FFF2-40B4-BE49-F238E27FC236}">
                    <a16:creationId xmlns:a16="http://schemas.microsoft.com/office/drawing/2014/main" id="{33219EFC-960D-9C50-0B25-E119ED68C80F}"/>
                  </a:ext>
                </a:extLst>
              </p:cNvPr>
              <p:cNvSpPr>
                <a:spLocks noChangeShapeType="1"/>
              </p:cNvSpPr>
              <p:nvPr/>
            </p:nvSpPr>
            <p:spPr bwMode="auto">
              <a:xfrm flipH="1">
                <a:off x="3084" y="1949"/>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1" name="Line 69">
                <a:extLst>
                  <a:ext uri="{FF2B5EF4-FFF2-40B4-BE49-F238E27FC236}">
                    <a16:creationId xmlns:a16="http://schemas.microsoft.com/office/drawing/2014/main" id="{7CAC12AB-E4AD-BF18-F907-4D880282F20F}"/>
                  </a:ext>
                </a:extLst>
              </p:cNvPr>
              <p:cNvSpPr>
                <a:spLocks noChangeShapeType="1"/>
              </p:cNvSpPr>
              <p:nvPr/>
            </p:nvSpPr>
            <p:spPr bwMode="auto">
              <a:xfrm flipH="1">
                <a:off x="3084" y="2008"/>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2" name="Line 70">
                <a:extLst>
                  <a:ext uri="{FF2B5EF4-FFF2-40B4-BE49-F238E27FC236}">
                    <a16:creationId xmlns:a16="http://schemas.microsoft.com/office/drawing/2014/main" id="{D62EA39D-2147-0A0D-A8AA-992598C28B6D}"/>
                  </a:ext>
                </a:extLst>
              </p:cNvPr>
              <p:cNvSpPr>
                <a:spLocks noChangeShapeType="1"/>
              </p:cNvSpPr>
              <p:nvPr/>
            </p:nvSpPr>
            <p:spPr bwMode="auto">
              <a:xfrm flipV="1">
                <a:off x="3084" y="2008"/>
                <a:ext cx="211"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3" name="Line 71">
                <a:extLst>
                  <a:ext uri="{FF2B5EF4-FFF2-40B4-BE49-F238E27FC236}">
                    <a16:creationId xmlns:a16="http://schemas.microsoft.com/office/drawing/2014/main" id="{CD203EFA-9A83-45EA-E14A-C58514F615C5}"/>
                  </a:ext>
                </a:extLst>
              </p:cNvPr>
              <p:cNvSpPr>
                <a:spLocks noChangeShapeType="1"/>
              </p:cNvSpPr>
              <p:nvPr/>
            </p:nvSpPr>
            <p:spPr bwMode="auto">
              <a:xfrm flipH="1">
                <a:off x="3295" y="1889"/>
                <a:ext cx="0" cy="11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66" name="Rectangle 72">
              <a:extLst>
                <a:ext uri="{FF2B5EF4-FFF2-40B4-BE49-F238E27FC236}">
                  <a16:creationId xmlns:a16="http://schemas.microsoft.com/office/drawing/2014/main" id="{E0C2F8F3-A2B9-98AE-FAB7-90590641DA31}"/>
                </a:ext>
              </a:extLst>
            </p:cNvPr>
            <p:cNvSpPr>
              <a:spLocks noChangeArrowheads="1"/>
            </p:cNvSpPr>
            <p:nvPr/>
          </p:nvSpPr>
          <p:spPr bwMode="auto">
            <a:xfrm rot="5400000">
              <a:off x="3019" y="1818"/>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74" name="Rectangle 73">
            <a:extLst>
              <a:ext uri="{FF2B5EF4-FFF2-40B4-BE49-F238E27FC236}">
                <a16:creationId xmlns:a16="http://schemas.microsoft.com/office/drawing/2014/main" id="{56588E60-6CE9-5556-9F76-6229DA4C299E}"/>
              </a:ext>
            </a:extLst>
          </p:cNvPr>
          <p:cNvSpPr>
            <a:spLocks noChangeArrowheads="1"/>
          </p:cNvSpPr>
          <p:nvPr/>
        </p:nvSpPr>
        <p:spPr bwMode="auto">
          <a:xfrm>
            <a:off x="6141062" y="3061778"/>
            <a:ext cx="396875"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75" name="Rectangle 74">
            <a:extLst>
              <a:ext uri="{FF2B5EF4-FFF2-40B4-BE49-F238E27FC236}">
                <a16:creationId xmlns:a16="http://schemas.microsoft.com/office/drawing/2014/main" id="{A7BD208D-320F-EFD5-2BC0-ED30ADFAB530}"/>
              </a:ext>
            </a:extLst>
          </p:cNvPr>
          <p:cNvSpPr>
            <a:spLocks noChangeArrowheads="1"/>
          </p:cNvSpPr>
          <p:nvPr/>
        </p:nvSpPr>
        <p:spPr bwMode="auto">
          <a:xfrm>
            <a:off x="6957037" y="3061778"/>
            <a:ext cx="392113" cy="447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76" name="Line 75">
            <a:extLst>
              <a:ext uri="{FF2B5EF4-FFF2-40B4-BE49-F238E27FC236}">
                <a16:creationId xmlns:a16="http://schemas.microsoft.com/office/drawing/2014/main" id="{D3623E2C-2F42-4445-2CB4-9C43602557A3}"/>
              </a:ext>
            </a:extLst>
          </p:cNvPr>
          <p:cNvSpPr>
            <a:spLocks noChangeShapeType="1"/>
          </p:cNvSpPr>
          <p:nvPr/>
        </p:nvSpPr>
        <p:spPr bwMode="auto">
          <a:xfrm>
            <a:off x="4332900" y="3320541"/>
            <a:ext cx="3508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7" name="Line 76">
            <a:extLst>
              <a:ext uri="{FF2B5EF4-FFF2-40B4-BE49-F238E27FC236}">
                <a16:creationId xmlns:a16="http://schemas.microsoft.com/office/drawing/2014/main" id="{B21612AA-1039-2C40-A7A1-DEB6F4C806EB}"/>
              </a:ext>
            </a:extLst>
          </p:cNvPr>
          <p:cNvSpPr>
            <a:spLocks noChangeShapeType="1"/>
          </p:cNvSpPr>
          <p:nvPr/>
        </p:nvSpPr>
        <p:spPr bwMode="auto">
          <a:xfrm>
            <a:off x="5090137" y="3122103"/>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8" name="Line 77">
            <a:extLst>
              <a:ext uri="{FF2B5EF4-FFF2-40B4-BE49-F238E27FC236}">
                <a16:creationId xmlns:a16="http://schemas.microsoft.com/office/drawing/2014/main" id="{1E4C0E4F-700D-8144-32B7-5FF98907F215}"/>
              </a:ext>
            </a:extLst>
          </p:cNvPr>
          <p:cNvSpPr>
            <a:spLocks noChangeShapeType="1"/>
          </p:cNvSpPr>
          <p:nvPr/>
        </p:nvSpPr>
        <p:spPr bwMode="auto">
          <a:xfrm>
            <a:off x="5090137" y="3450716"/>
            <a:ext cx="3476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9" name="Line 78">
            <a:extLst>
              <a:ext uri="{FF2B5EF4-FFF2-40B4-BE49-F238E27FC236}">
                <a16:creationId xmlns:a16="http://schemas.microsoft.com/office/drawing/2014/main" id="{ED95CB6B-0D84-89FC-26A0-0B02ED7F2A1D}"/>
              </a:ext>
            </a:extLst>
          </p:cNvPr>
          <p:cNvSpPr>
            <a:spLocks noChangeShapeType="1"/>
          </p:cNvSpPr>
          <p:nvPr/>
        </p:nvSpPr>
        <p:spPr bwMode="auto">
          <a:xfrm>
            <a:off x="5787050" y="3322128"/>
            <a:ext cx="3524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0" name="Line 79">
            <a:extLst>
              <a:ext uri="{FF2B5EF4-FFF2-40B4-BE49-F238E27FC236}">
                <a16:creationId xmlns:a16="http://schemas.microsoft.com/office/drawing/2014/main" id="{67609292-724C-24D9-6FBA-65E7D4635515}"/>
              </a:ext>
            </a:extLst>
          </p:cNvPr>
          <p:cNvSpPr>
            <a:spLocks noChangeShapeType="1"/>
          </p:cNvSpPr>
          <p:nvPr/>
        </p:nvSpPr>
        <p:spPr bwMode="auto">
          <a:xfrm>
            <a:off x="6544287" y="3320541"/>
            <a:ext cx="4064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81" name="Group 80">
            <a:extLst>
              <a:ext uri="{FF2B5EF4-FFF2-40B4-BE49-F238E27FC236}">
                <a16:creationId xmlns:a16="http://schemas.microsoft.com/office/drawing/2014/main" id="{30F88376-BF81-068A-2C39-F7D2F15D4728}"/>
              </a:ext>
            </a:extLst>
          </p:cNvPr>
          <p:cNvGrpSpPr/>
          <p:nvPr/>
        </p:nvGrpSpPr>
        <p:grpSpPr>
          <a:xfrm>
            <a:off x="2345350" y="1677478"/>
            <a:ext cx="3416300" cy="655638"/>
            <a:chOff x="1127" y="914"/>
            <a:chExt cx="2152" cy="413"/>
          </a:xfrm>
        </p:grpSpPr>
        <p:sp>
          <p:nvSpPr>
            <p:cNvPr id="82" name="Rectangle 81">
              <a:extLst>
                <a:ext uri="{FF2B5EF4-FFF2-40B4-BE49-F238E27FC236}">
                  <a16:creationId xmlns:a16="http://schemas.microsoft.com/office/drawing/2014/main" id="{2A648214-7FDA-5BC0-C142-2F7D3BD30E22}"/>
                </a:ext>
              </a:extLst>
            </p:cNvPr>
            <p:cNvSpPr>
              <a:spLocks noChangeArrowheads="1"/>
            </p:cNvSpPr>
            <p:nvPr/>
          </p:nvSpPr>
          <p:spPr bwMode="auto">
            <a:xfrm>
              <a:off x="1127" y="959"/>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IM</a:t>
              </a:r>
            </a:p>
          </p:txBody>
        </p:sp>
        <p:sp>
          <p:nvSpPr>
            <p:cNvPr id="83" name="Rectangle 82">
              <a:extLst>
                <a:ext uri="{FF2B5EF4-FFF2-40B4-BE49-F238E27FC236}">
                  <a16:creationId xmlns:a16="http://schemas.microsoft.com/office/drawing/2014/main" id="{33AD3D4D-5884-DA1E-6DB1-C610AD74B719}"/>
                </a:ext>
              </a:extLst>
            </p:cNvPr>
            <p:cNvSpPr>
              <a:spLocks noChangeArrowheads="1"/>
            </p:cNvSpPr>
            <p:nvPr/>
          </p:nvSpPr>
          <p:spPr bwMode="auto">
            <a:xfrm>
              <a:off x="1602" y="959"/>
              <a:ext cx="250"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grpSp>
          <p:nvGrpSpPr>
            <p:cNvPr id="84" name="Group 83">
              <a:extLst>
                <a:ext uri="{FF2B5EF4-FFF2-40B4-BE49-F238E27FC236}">
                  <a16:creationId xmlns:a16="http://schemas.microsoft.com/office/drawing/2014/main" id="{CE3DA20F-20A3-6119-C2EC-89118FB263C5}"/>
                </a:ext>
              </a:extLst>
            </p:cNvPr>
            <p:cNvGrpSpPr/>
            <p:nvPr/>
          </p:nvGrpSpPr>
          <p:grpSpPr>
            <a:xfrm>
              <a:off x="2023" y="914"/>
              <a:ext cx="269" cy="413"/>
              <a:chOff x="2023" y="914"/>
              <a:chExt cx="269" cy="413"/>
            </a:xfrm>
          </p:grpSpPr>
          <p:grpSp>
            <p:nvGrpSpPr>
              <p:cNvPr id="92" name="Group 84">
                <a:extLst>
                  <a:ext uri="{FF2B5EF4-FFF2-40B4-BE49-F238E27FC236}">
                    <a16:creationId xmlns:a16="http://schemas.microsoft.com/office/drawing/2014/main" id="{4E148E73-CF66-31BA-4918-10E979F61DCA}"/>
                  </a:ext>
                </a:extLst>
              </p:cNvPr>
              <p:cNvGrpSpPr/>
              <p:nvPr/>
            </p:nvGrpSpPr>
            <p:grpSpPr>
              <a:xfrm>
                <a:off x="2083" y="914"/>
                <a:ext cx="209" cy="413"/>
                <a:chOff x="2083" y="914"/>
                <a:chExt cx="209" cy="413"/>
              </a:xfrm>
            </p:grpSpPr>
            <p:sp>
              <p:nvSpPr>
                <p:cNvPr id="94" name="Line 85">
                  <a:extLst>
                    <a:ext uri="{FF2B5EF4-FFF2-40B4-BE49-F238E27FC236}">
                      <a16:creationId xmlns:a16="http://schemas.microsoft.com/office/drawing/2014/main" id="{FF1BDADE-2133-83D0-9004-59D873B5DFAB}"/>
                    </a:ext>
                  </a:extLst>
                </p:cNvPr>
                <p:cNvSpPr>
                  <a:spLocks noChangeShapeType="1"/>
                </p:cNvSpPr>
                <p:nvPr/>
              </p:nvSpPr>
              <p:spPr bwMode="auto">
                <a:xfrm flipH="1">
                  <a:off x="2083" y="914"/>
                  <a:ext cx="0"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5" name="Line 86">
                  <a:extLst>
                    <a:ext uri="{FF2B5EF4-FFF2-40B4-BE49-F238E27FC236}">
                      <a16:creationId xmlns:a16="http://schemas.microsoft.com/office/drawing/2014/main" id="{3AFA0751-B9CA-E926-5CB5-A4B3E7F2EFA6}"/>
                    </a:ext>
                  </a:extLst>
                </p:cNvPr>
                <p:cNvSpPr>
                  <a:spLocks noChangeShapeType="1"/>
                </p:cNvSpPr>
                <p:nvPr/>
              </p:nvSpPr>
              <p:spPr bwMode="auto">
                <a:xfrm>
                  <a:off x="2083" y="914"/>
                  <a:ext cx="209" cy="14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6" name="Line 87">
                  <a:extLst>
                    <a:ext uri="{FF2B5EF4-FFF2-40B4-BE49-F238E27FC236}">
                      <a16:creationId xmlns:a16="http://schemas.microsoft.com/office/drawing/2014/main" id="{1A83C233-A597-C27B-8295-E80A04F794A5}"/>
                    </a:ext>
                  </a:extLst>
                </p:cNvPr>
                <p:cNvSpPr>
                  <a:spLocks noChangeShapeType="1"/>
                </p:cNvSpPr>
                <p:nvPr/>
              </p:nvSpPr>
              <p:spPr bwMode="auto">
                <a:xfrm>
                  <a:off x="2083" y="1060"/>
                  <a:ext cx="86" cy="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7" name="Line 88">
                  <a:extLst>
                    <a:ext uri="{FF2B5EF4-FFF2-40B4-BE49-F238E27FC236}">
                      <a16:creationId xmlns:a16="http://schemas.microsoft.com/office/drawing/2014/main" id="{DB05B7CD-909F-099C-B802-356C904A28F1}"/>
                    </a:ext>
                  </a:extLst>
                </p:cNvPr>
                <p:cNvSpPr>
                  <a:spLocks noChangeShapeType="1"/>
                </p:cNvSpPr>
                <p:nvPr/>
              </p:nvSpPr>
              <p:spPr bwMode="auto">
                <a:xfrm flipH="1">
                  <a:off x="2083" y="1121"/>
                  <a:ext cx="86" cy="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8" name="Line 89">
                  <a:extLst>
                    <a:ext uri="{FF2B5EF4-FFF2-40B4-BE49-F238E27FC236}">
                      <a16:creationId xmlns:a16="http://schemas.microsoft.com/office/drawing/2014/main" id="{315C2E49-25E1-0646-22BE-596052E18A0A}"/>
                    </a:ext>
                  </a:extLst>
                </p:cNvPr>
                <p:cNvSpPr>
                  <a:spLocks noChangeShapeType="1"/>
                </p:cNvSpPr>
                <p:nvPr/>
              </p:nvSpPr>
              <p:spPr bwMode="auto">
                <a:xfrm flipH="1">
                  <a:off x="2083" y="1180"/>
                  <a:ext cx="0"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9" name="Line 90">
                  <a:extLst>
                    <a:ext uri="{FF2B5EF4-FFF2-40B4-BE49-F238E27FC236}">
                      <a16:creationId xmlns:a16="http://schemas.microsoft.com/office/drawing/2014/main" id="{A223F5E4-3AE5-C988-3282-3E32A3DFAEDA}"/>
                    </a:ext>
                  </a:extLst>
                </p:cNvPr>
                <p:cNvSpPr>
                  <a:spLocks noChangeShapeType="1"/>
                </p:cNvSpPr>
                <p:nvPr/>
              </p:nvSpPr>
              <p:spPr bwMode="auto">
                <a:xfrm flipV="1">
                  <a:off x="2083" y="1180"/>
                  <a:ext cx="209" cy="14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0" name="Line 91">
                  <a:extLst>
                    <a:ext uri="{FF2B5EF4-FFF2-40B4-BE49-F238E27FC236}">
                      <a16:creationId xmlns:a16="http://schemas.microsoft.com/office/drawing/2014/main" id="{CFB95278-BDEE-168A-69E1-8F08CC1FE5E3}"/>
                    </a:ext>
                  </a:extLst>
                </p:cNvPr>
                <p:cNvSpPr>
                  <a:spLocks noChangeShapeType="1"/>
                </p:cNvSpPr>
                <p:nvPr/>
              </p:nvSpPr>
              <p:spPr bwMode="auto">
                <a:xfrm flipH="1">
                  <a:off x="2292" y="1060"/>
                  <a:ext cx="0" cy="12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93" name="Rectangle 92">
                <a:extLst>
                  <a:ext uri="{FF2B5EF4-FFF2-40B4-BE49-F238E27FC236}">
                    <a16:creationId xmlns:a16="http://schemas.microsoft.com/office/drawing/2014/main" id="{7E8BE622-4F57-1B15-7E9D-D0177D06AA05}"/>
                  </a:ext>
                </a:extLst>
              </p:cNvPr>
              <p:cNvSpPr>
                <a:spLocks noChangeArrowheads="1"/>
              </p:cNvSpPr>
              <p:nvPr/>
            </p:nvSpPr>
            <p:spPr bwMode="auto">
              <a:xfrm rot="5400000">
                <a:off x="2019" y="991"/>
                <a:ext cx="19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b="1">
                    <a:solidFill>
                      <a:schemeClr val="tx1"/>
                    </a:solidFill>
                    <a:latin typeface="Times New Roman" panose="02020603050405020304" pitchFamily="18" charset="0"/>
                  </a:rPr>
                  <a:t>   </a:t>
                </a:r>
              </a:p>
            </p:txBody>
          </p:sp>
        </p:grpSp>
        <p:sp>
          <p:nvSpPr>
            <p:cNvPr id="85" name="Rectangle 93">
              <a:extLst>
                <a:ext uri="{FF2B5EF4-FFF2-40B4-BE49-F238E27FC236}">
                  <a16:creationId xmlns:a16="http://schemas.microsoft.com/office/drawing/2014/main" id="{97EB4BD4-6C80-644B-9D9D-9A2D0DC35957}"/>
                </a:ext>
              </a:extLst>
            </p:cNvPr>
            <p:cNvSpPr>
              <a:spLocks noChangeArrowheads="1"/>
            </p:cNvSpPr>
            <p:nvPr/>
          </p:nvSpPr>
          <p:spPr bwMode="auto">
            <a:xfrm>
              <a:off x="2518" y="959"/>
              <a:ext cx="249"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DM</a:t>
              </a:r>
            </a:p>
          </p:txBody>
        </p:sp>
        <p:sp>
          <p:nvSpPr>
            <p:cNvPr id="86" name="Rectangle 94">
              <a:extLst>
                <a:ext uri="{FF2B5EF4-FFF2-40B4-BE49-F238E27FC236}">
                  <a16:creationId xmlns:a16="http://schemas.microsoft.com/office/drawing/2014/main" id="{2FCCF4AD-AF68-CDF7-498E-3F6A04556F74}"/>
                </a:ext>
              </a:extLst>
            </p:cNvPr>
            <p:cNvSpPr>
              <a:spLocks noChangeArrowheads="1"/>
            </p:cNvSpPr>
            <p:nvPr/>
          </p:nvSpPr>
          <p:spPr bwMode="auto">
            <a:xfrm>
              <a:off x="3031" y="959"/>
              <a:ext cx="248" cy="2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kumimoji="0" lang="en-US" altLang="en-US" sz="1400">
                  <a:solidFill>
                    <a:schemeClr val="tx2"/>
                  </a:solidFill>
                  <a:latin typeface="Times New Roman" panose="02020603050405020304" pitchFamily="18" charset="0"/>
                </a:rPr>
                <a:t>Reg</a:t>
              </a:r>
            </a:p>
          </p:txBody>
        </p:sp>
        <p:sp>
          <p:nvSpPr>
            <p:cNvPr id="87" name="Line 95">
              <a:extLst>
                <a:ext uri="{FF2B5EF4-FFF2-40B4-BE49-F238E27FC236}">
                  <a16:creationId xmlns:a16="http://schemas.microsoft.com/office/drawing/2014/main" id="{FD4D68EC-5A61-6B4D-CBAD-3228352D973E}"/>
                </a:ext>
              </a:extLst>
            </p:cNvPr>
            <p:cNvSpPr>
              <a:spLocks noChangeShapeType="1"/>
            </p:cNvSpPr>
            <p:nvPr/>
          </p:nvSpPr>
          <p:spPr bwMode="auto">
            <a:xfrm>
              <a:off x="1379" y="1121"/>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8" name="Line 96">
              <a:extLst>
                <a:ext uri="{FF2B5EF4-FFF2-40B4-BE49-F238E27FC236}">
                  <a16:creationId xmlns:a16="http://schemas.microsoft.com/office/drawing/2014/main" id="{B805E0A7-5480-FA12-449D-5BF9D3077845}"/>
                </a:ext>
              </a:extLst>
            </p:cNvPr>
            <p:cNvSpPr>
              <a:spLocks noChangeShapeType="1"/>
            </p:cNvSpPr>
            <p:nvPr/>
          </p:nvSpPr>
          <p:spPr bwMode="auto">
            <a:xfrm>
              <a:off x="1856" y="997"/>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9" name="Line 97">
              <a:extLst>
                <a:ext uri="{FF2B5EF4-FFF2-40B4-BE49-F238E27FC236}">
                  <a16:creationId xmlns:a16="http://schemas.microsoft.com/office/drawing/2014/main" id="{6CB6493B-3FBE-9300-A39B-49DE206A1AEF}"/>
                </a:ext>
              </a:extLst>
            </p:cNvPr>
            <p:cNvSpPr>
              <a:spLocks noChangeShapeType="1"/>
            </p:cNvSpPr>
            <p:nvPr/>
          </p:nvSpPr>
          <p:spPr bwMode="auto">
            <a:xfrm>
              <a:off x="1856" y="1204"/>
              <a:ext cx="21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0" name="Line 98">
              <a:extLst>
                <a:ext uri="{FF2B5EF4-FFF2-40B4-BE49-F238E27FC236}">
                  <a16:creationId xmlns:a16="http://schemas.microsoft.com/office/drawing/2014/main" id="{FC806C52-4329-65D5-3AD3-F876BB5ED29C}"/>
                </a:ext>
              </a:extLst>
            </p:cNvPr>
            <p:cNvSpPr>
              <a:spLocks noChangeShapeType="1"/>
            </p:cNvSpPr>
            <p:nvPr/>
          </p:nvSpPr>
          <p:spPr bwMode="auto">
            <a:xfrm>
              <a:off x="2295" y="1123"/>
              <a:ext cx="22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1" name="Line 99">
              <a:extLst>
                <a:ext uri="{FF2B5EF4-FFF2-40B4-BE49-F238E27FC236}">
                  <a16:creationId xmlns:a16="http://schemas.microsoft.com/office/drawing/2014/main" id="{175D2FEA-6FDB-D756-4668-9CF51A5D1FA1}"/>
                </a:ext>
              </a:extLst>
            </p:cNvPr>
            <p:cNvSpPr>
              <a:spLocks noChangeShapeType="1"/>
            </p:cNvSpPr>
            <p:nvPr/>
          </p:nvSpPr>
          <p:spPr bwMode="auto">
            <a:xfrm>
              <a:off x="2771" y="1121"/>
              <a:ext cx="25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01" name="Rectangle 100">
            <a:extLst>
              <a:ext uri="{FF2B5EF4-FFF2-40B4-BE49-F238E27FC236}">
                <a16:creationId xmlns:a16="http://schemas.microsoft.com/office/drawing/2014/main" id="{D0DA9168-E4C5-ECB6-631B-0E29595CA337}"/>
              </a:ext>
            </a:extLst>
          </p:cNvPr>
          <p:cNvSpPr>
            <a:spLocks noChangeArrowheads="1"/>
          </p:cNvSpPr>
          <p:nvPr/>
        </p:nvSpPr>
        <p:spPr bwMode="auto">
          <a:xfrm>
            <a:off x="2362812" y="136156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CC1</a:t>
            </a:r>
          </a:p>
        </p:txBody>
      </p:sp>
      <p:sp>
        <p:nvSpPr>
          <p:cNvPr id="102" name="Rectangle 101">
            <a:extLst>
              <a:ext uri="{FF2B5EF4-FFF2-40B4-BE49-F238E27FC236}">
                <a16:creationId xmlns:a16="http://schemas.microsoft.com/office/drawing/2014/main" id="{BB877D5A-D90E-62AD-0C07-947B88EA1465}"/>
              </a:ext>
            </a:extLst>
          </p:cNvPr>
          <p:cNvSpPr>
            <a:spLocks noChangeArrowheads="1"/>
          </p:cNvSpPr>
          <p:nvPr/>
        </p:nvSpPr>
        <p:spPr bwMode="auto">
          <a:xfrm>
            <a:off x="3062900" y="136156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CC2</a:t>
            </a:r>
          </a:p>
        </p:txBody>
      </p:sp>
      <p:sp>
        <p:nvSpPr>
          <p:cNvPr id="103" name="Rectangle 102">
            <a:extLst>
              <a:ext uri="{FF2B5EF4-FFF2-40B4-BE49-F238E27FC236}">
                <a16:creationId xmlns:a16="http://schemas.microsoft.com/office/drawing/2014/main" id="{F3162E20-DA0A-79AF-6FCA-8E290F086BD6}"/>
              </a:ext>
            </a:extLst>
          </p:cNvPr>
          <p:cNvSpPr>
            <a:spLocks noChangeArrowheads="1"/>
          </p:cNvSpPr>
          <p:nvPr/>
        </p:nvSpPr>
        <p:spPr bwMode="auto">
          <a:xfrm>
            <a:off x="3875700" y="136156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CC3</a:t>
            </a:r>
          </a:p>
        </p:txBody>
      </p:sp>
      <p:sp>
        <p:nvSpPr>
          <p:cNvPr id="104" name="Rectangle 103">
            <a:extLst>
              <a:ext uri="{FF2B5EF4-FFF2-40B4-BE49-F238E27FC236}">
                <a16:creationId xmlns:a16="http://schemas.microsoft.com/office/drawing/2014/main" id="{17117523-F95A-0A4D-D74C-501D2036D738}"/>
              </a:ext>
            </a:extLst>
          </p:cNvPr>
          <p:cNvSpPr>
            <a:spLocks noChangeArrowheads="1"/>
          </p:cNvSpPr>
          <p:nvPr/>
        </p:nvSpPr>
        <p:spPr bwMode="auto">
          <a:xfrm>
            <a:off x="4632937" y="136156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CC4</a:t>
            </a:r>
          </a:p>
        </p:txBody>
      </p:sp>
      <p:sp>
        <p:nvSpPr>
          <p:cNvPr id="105" name="Rectangle 104">
            <a:extLst>
              <a:ext uri="{FF2B5EF4-FFF2-40B4-BE49-F238E27FC236}">
                <a16:creationId xmlns:a16="http://schemas.microsoft.com/office/drawing/2014/main" id="{FFD3EFA4-669C-9717-6ED1-B8C80BD3C3AA}"/>
              </a:ext>
            </a:extLst>
          </p:cNvPr>
          <p:cNvSpPr>
            <a:spLocks noChangeArrowheads="1"/>
          </p:cNvSpPr>
          <p:nvPr/>
        </p:nvSpPr>
        <p:spPr bwMode="auto">
          <a:xfrm>
            <a:off x="5331437" y="136156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CC5</a:t>
            </a:r>
          </a:p>
        </p:txBody>
      </p:sp>
      <p:sp>
        <p:nvSpPr>
          <p:cNvPr id="106" name="Rectangle 105">
            <a:extLst>
              <a:ext uri="{FF2B5EF4-FFF2-40B4-BE49-F238E27FC236}">
                <a16:creationId xmlns:a16="http://schemas.microsoft.com/office/drawing/2014/main" id="{723FDF10-E5F2-E263-5A9F-078BB662E4DA}"/>
              </a:ext>
            </a:extLst>
          </p:cNvPr>
          <p:cNvSpPr>
            <a:spLocks noChangeArrowheads="1"/>
          </p:cNvSpPr>
          <p:nvPr/>
        </p:nvSpPr>
        <p:spPr bwMode="auto">
          <a:xfrm>
            <a:off x="6144237" y="136156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CC6</a:t>
            </a:r>
          </a:p>
        </p:txBody>
      </p:sp>
      <p:sp>
        <p:nvSpPr>
          <p:cNvPr id="107" name="Rectangle 106">
            <a:extLst>
              <a:ext uri="{FF2B5EF4-FFF2-40B4-BE49-F238E27FC236}">
                <a16:creationId xmlns:a16="http://schemas.microsoft.com/office/drawing/2014/main" id="{9936DC26-9658-BFB4-C9B7-47A3A2F0F29A}"/>
              </a:ext>
            </a:extLst>
          </p:cNvPr>
          <p:cNvSpPr>
            <a:spLocks noChangeArrowheads="1"/>
          </p:cNvSpPr>
          <p:nvPr/>
        </p:nvSpPr>
        <p:spPr bwMode="auto">
          <a:xfrm>
            <a:off x="6899887" y="136156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CC7</a:t>
            </a:r>
          </a:p>
        </p:txBody>
      </p:sp>
      <p:sp>
        <p:nvSpPr>
          <p:cNvPr id="108" name="Rectangle 107">
            <a:extLst>
              <a:ext uri="{FF2B5EF4-FFF2-40B4-BE49-F238E27FC236}">
                <a16:creationId xmlns:a16="http://schemas.microsoft.com/office/drawing/2014/main" id="{FDFD27F3-6BBA-8AC2-9326-924F675C9112}"/>
              </a:ext>
            </a:extLst>
          </p:cNvPr>
          <p:cNvSpPr>
            <a:spLocks noChangeArrowheads="1"/>
          </p:cNvSpPr>
          <p:nvPr/>
        </p:nvSpPr>
        <p:spPr bwMode="auto">
          <a:xfrm>
            <a:off x="7598387" y="1361566"/>
            <a:ext cx="5080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400">
                <a:solidFill>
                  <a:schemeClr val="tx2"/>
                </a:solidFill>
                <a:latin typeface="Times New Roman" panose="02020603050405020304" pitchFamily="18" charset="0"/>
              </a:rPr>
              <a:t>CC8</a:t>
            </a:r>
          </a:p>
        </p:txBody>
      </p:sp>
      <p:sp>
        <p:nvSpPr>
          <p:cNvPr id="109" name="Line 108">
            <a:extLst>
              <a:ext uri="{FF2B5EF4-FFF2-40B4-BE49-F238E27FC236}">
                <a16:creationId xmlns:a16="http://schemas.microsoft.com/office/drawing/2014/main" id="{E96463F4-DB44-CD7E-2665-BE090D2251CB}"/>
              </a:ext>
            </a:extLst>
          </p:cNvPr>
          <p:cNvSpPr>
            <a:spLocks noChangeShapeType="1"/>
          </p:cNvSpPr>
          <p:nvPr/>
        </p:nvSpPr>
        <p:spPr bwMode="auto">
          <a:xfrm>
            <a:off x="3528037" y="2664903"/>
            <a:ext cx="3810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0" name="Line 109">
            <a:extLst>
              <a:ext uri="{FF2B5EF4-FFF2-40B4-BE49-F238E27FC236}">
                <a16:creationId xmlns:a16="http://schemas.microsoft.com/office/drawing/2014/main" id="{35837B65-7BAF-A2DF-B648-6A6A91C293DF}"/>
              </a:ext>
            </a:extLst>
          </p:cNvPr>
          <p:cNvSpPr>
            <a:spLocks noChangeShapeType="1"/>
          </p:cNvSpPr>
          <p:nvPr/>
        </p:nvSpPr>
        <p:spPr bwMode="auto">
          <a:xfrm>
            <a:off x="3528037" y="1902903"/>
            <a:ext cx="381000" cy="13716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1" name="Rectangle 110">
            <a:extLst>
              <a:ext uri="{FF2B5EF4-FFF2-40B4-BE49-F238E27FC236}">
                <a16:creationId xmlns:a16="http://schemas.microsoft.com/office/drawing/2014/main" id="{9E56898F-F3B8-CD29-9BF4-F50C6DFA0980}"/>
              </a:ext>
            </a:extLst>
          </p:cNvPr>
          <p:cNvSpPr>
            <a:spLocks noChangeArrowheads="1"/>
          </p:cNvSpPr>
          <p:nvPr/>
        </p:nvSpPr>
        <p:spPr bwMode="auto">
          <a:xfrm>
            <a:off x="1405549" y="5649403"/>
            <a:ext cx="9434875"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ct val="0"/>
              </a:spcBef>
              <a:buFontTx/>
              <a:buNone/>
            </a:pPr>
            <a:r>
              <a:rPr kumimoji="0" lang="en-US" altLang="en-US" sz="1600">
                <a:solidFill>
                  <a:schemeClr val="tx1"/>
                </a:solidFill>
              </a:rPr>
              <a:t>Branch delay slot instruction (next instruction after a branch) is executed even if the branch is taken.</a:t>
            </a:r>
          </a:p>
        </p:txBody>
      </p:sp>
    </p:spTree>
    <p:extLst>
      <p:ext uri="{BB962C8B-B14F-4D97-AF65-F5344CB8AC3E}">
        <p14:creationId xmlns:p14="http://schemas.microsoft.com/office/powerpoint/2010/main" val="1617169138"/>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FB7A10-6DF4-BB41-106C-5DE91D3E5C09}"/>
              </a:ext>
            </a:extLst>
          </p:cNvPr>
          <p:cNvPicPr>
            <a:picLocks noGrp="1" noChangeAspect="1"/>
          </p:cNvPicPr>
          <p:nvPr>
            <p:ph idx="1"/>
          </p:nvPr>
        </p:nvPicPr>
        <p:blipFill>
          <a:blip r:embed="rId2"/>
          <a:stretch>
            <a:fillRect/>
          </a:stretch>
        </p:blipFill>
        <p:spPr>
          <a:xfrm>
            <a:off x="1724025" y="1360127"/>
            <a:ext cx="7028337" cy="5174023"/>
          </a:xfrm>
        </p:spPr>
      </p:pic>
      <p:sp>
        <p:nvSpPr>
          <p:cNvPr id="3" name="Content Placeholder 2">
            <a:extLst>
              <a:ext uri="{FF2B5EF4-FFF2-40B4-BE49-F238E27FC236}">
                <a16:creationId xmlns:a16="http://schemas.microsoft.com/office/drawing/2014/main" id="{B6331C4D-461F-956E-7F33-6439FAC585DB}"/>
              </a:ext>
            </a:extLst>
          </p:cNvPr>
          <p:cNvSpPr>
            <a:spLocks noGrp="1"/>
          </p:cNvSpPr>
          <p:nvPr>
            <p:ph sz="quarter" idx="10"/>
          </p:nvPr>
        </p:nvSpPr>
        <p:spPr/>
        <p:txBody>
          <a:bodyPr/>
          <a:lstStyle/>
          <a:p>
            <a:r>
              <a:rPr lang="en-IN"/>
              <a:t>Scheduling the branch delay slot</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955600" y="2559600"/>
              <a:ext cx="428760" cy="270360"/>
            </p14:xfrm>
          </p:contentPart>
        </mc:Choice>
        <mc:Fallback>
          <p:pic>
            <p:nvPicPr>
              <p:cNvPr id="2" name="Ink 1"/>
              <p:cNvPicPr/>
              <p:nvPr/>
            </p:nvPicPr>
            <p:blipFill>
              <a:blip r:embed="rId4"/>
              <a:stretch>
                <a:fillRect/>
              </a:stretch>
            </p:blipFill>
            <p:spPr>
              <a:xfrm>
                <a:off x="2946240" y="2550240"/>
                <a:ext cx="447480" cy="289080"/>
              </a:xfrm>
              <a:prstGeom prst="rect">
                <a:avLst/>
              </a:prstGeom>
            </p:spPr>
          </p:pic>
        </mc:Fallback>
      </mc:AlternateContent>
    </p:spTree>
    <p:extLst>
      <p:ext uri="{BB962C8B-B14F-4D97-AF65-F5344CB8AC3E}">
        <p14:creationId xmlns:p14="http://schemas.microsoft.com/office/powerpoint/2010/main" val="2750217697"/>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6B2AA5F-9F21-D1BD-77F9-AB0488479FA0}"/>
              </a:ext>
            </a:extLst>
          </p:cNvPr>
          <p:cNvSpPr>
            <a:spLocks noGrp="1" noChangeArrowheads="1"/>
          </p:cNvSpPr>
          <p:nvPr>
            <p:ph sz="quarter" idx="10"/>
          </p:nvPr>
        </p:nvSpPr>
        <p:spPr>
          <a:xfrm>
            <a:off x="406400" y="152400"/>
            <a:ext cx="8432800" cy="1143000"/>
          </a:xfr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altLang="en-US"/>
              <a:t>Filling the branch delay slot</a:t>
            </a:r>
          </a:p>
        </p:txBody>
      </p:sp>
      <p:sp>
        <p:nvSpPr>
          <p:cNvPr id="4" name="Rectangle 3">
            <a:extLst>
              <a:ext uri="{FF2B5EF4-FFF2-40B4-BE49-F238E27FC236}">
                <a16:creationId xmlns:a16="http://schemas.microsoft.com/office/drawing/2014/main" id="{69DBCFCE-B5C5-002F-244F-8AEA1165B352}"/>
              </a:ext>
            </a:extLst>
          </p:cNvPr>
          <p:cNvSpPr txBox="1">
            <a:spLocks noChangeArrowheads="1"/>
          </p:cNvSpPr>
          <p:nvPr/>
        </p:nvSpPr>
        <p:spPr>
          <a:xfrm>
            <a:off x="406399" y="1576431"/>
            <a:ext cx="10843237" cy="4535488"/>
          </a:xfrm>
          <a:prstGeom prst="rect">
            <a:avLst/>
          </a:prstGeom>
          <a:noFill/>
          <a:extLst>
            <a:ext uri="{91240B29-F687-4F45-9708-019B960494DF}">
              <a14:hiddenLine xmlns:a14="http://schemas.microsoft.com/office/drawing/2010/main" w="12700">
                <a:solidFill>
                  <a:schemeClr val="accent2"/>
                </a:solidFill>
                <a:miter lim="800000"/>
                <a:headEnd/>
                <a:tailEnd/>
              </a14:hiddenLine>
            </a:ext>
          </a:extLst>
        </p:spPr>
        <p:txBody>
          <a:bodyPr vert="horz" lIns="90488" tIns="44450" rIns="90488" bIns="4445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The branch delay slot is only useful if you can find something to put there.</a:t>
            </a:r>
          </a:p>
          <a:p>
            <a:pPr lvl="1">
              <a:lnSpc>
                <a:spcPct val="90000"/>
              </a:lnSpc>
            </a:pPr>
            <a:r>
              <a:rPr lang="en-US" altLang="en-US" sz="1800"/>
              <a:t>Need earlier instruction that doesn’t affect the branch</a:t>
            </a:r>
          </a:p>
          <a:p>
            <a:pPr>
              <a:lnSpc>
                <a:spcPct val="90000"/>
              </a:lnSpc>
            </a:pPr>
            <a:r>
              <a:rPr lang="en-US" altLang="en-US"/>
              <a:t>If you can’t find anything, you must put a </a:t>
            </a:r>
            <a:r>
              <a:rPr lang="en-US" altLang="en-US" i="1"/>
              <a:t>nop</a:t>
            </a:r>
            <a:r>
              <a:rPr lang="en-US" altLang="en-US"/>
              <a:t> to insure correctness. </a:t>
            </a:r>
          </a:p>
          <a:p>
            <a:pPr>
              <a:lnSpc>
                <a:spcPct val="90000"/>
              </a:lnSpc>
            </a:pPr>
            <a:r>
              <a:rPr lang="en-US" altLang="en-US"/>
              <a:t>Worked well for early RISC machines.</a:t>
            </a:r>
          </a:p>
          <a:p>
            <a:pPr lvl="1">
              <a:lnSpc>
                <a:spcPct val="90000"/>
              </a:lnSpc>
            </a:pPr>
            <a:r>
              <a:rPr lang="en-US" altLang="en-US" sz="2000"/>
              <a:t>Doesn’t help recent processors much</a:t>
            </a:r>
          </a:p>
          <a:p>
            <a:pPr lvl="1">
              <a:lnSpc>
                <a:spcPct val="90000"/>
              </a:lnSpc>
            </a:pPr>
            <a:r>
              <a:rPr lang="en-US" altLang="en-US" sz="2000"/>
              <a:t>E.g.  MIPS R10000, has a 5-cycle branch penalty, and executes 4 instructions per cycle.</a:t>
            </a:r>
          </a:p>
          <a:p>
            <a:pPr>
              <a:lnSpc>
                <a:spcPct val="90000"/>
              </a:lnSpc>
            </a:pPr>
            <a:r>
              <a:rPr lang="en-US" altLang="en-US"/>
              <a:t> Meanwhile, delayed branch is a permanent part of the ISA.  </a:t>
            </a:r>
          </a:p>
          <a:p>
            <a:pPr>
              <a:lnSpc>
                <a:spcPct val="90000"/>
              </a:lnSpc>
            </a:pPr>
            <a:endParaRPr lang="en-US" altLang="en-US"/>
          </a:p>
          <a:p>
            <a:pPr>
              <a:lnSpc>
                <a:spcPct val="90000"/>
              </a:lnSpc>
            </a:pPr>
            <a:endParaRPr lang="en-US" altLang="en-US" sz="2000"/>
          </a:p>
        </p:txBody>
      </p:sp>
    </p:spTree>
    <p:extLst>
      <p:ext uri="{BB962C8B-B14F-4D97-AF65-F5344CB8AC3E}">
        <p14:creationId xmlns:p14="http://schemas.microsoft.com/office/powerpoint/2010/main" val="3144387405"/>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0B41E7D-5A36-FF87-0EEB-E7C05ABCB61A}"/>
              </a:ext>
            </a:extLst>
          </p:cNvPr>
          <p:cNvSpPr>
            <a:spLocks noGrp="1" noChangeArrowheads="1"/>
          </p:cNvSpPr>
          <p:nvPr>
            <p:ph sz="quarter" idx="10"/>
          </p:nvPr>
        </p:nvSpPr>
        <p:spPr>
          <a:xfrm>
            <a:off x="406400" y="152400"/>
            <a:ext cx="8432800" cy="1143000"/>
          </a:xfrm>
        </p:spPr>
        <p:txBody>
          <a:bodyPr/>
          <a:lstStyle/>
          <a:p>
            <a:pPr eaLnBrk="1" hangingPunct="1"/>
            <a:r>
              <a:rPr lang="en-US" altLang="en-US"/>
              <a:t>Dynamic Branch Prediction</a:t>
            </a:r>
          </a:p>
        </p:txBody>
      </p:sp>
      <p:sp>
        <p:nvSpPr>
          <p:cNvPr id="4" name="Rectangle 3">
            <a:extLst>
              <a:ext uri="{FF2B5EF4-FFF2-40B4-BE49-F238E27FC236}">
                <a16:creationId xmlns:a16="http://schemas.microsoft.com/office/drawing/2014/main" id="{D004C7BA-327F-5667-100E-CD3CBD590409}"/>
              </a:ext>
            </a:extLst>
          </p:cNvPr>
          <p:cNvSpPr txBox="1">
            <a:spLocks noChangeArrowheads="1"/>
          </p:cNvSpPr>
          <p:nvPr/>
        </p:nvSpPr>
        <p:spPr>
          <a:xfrm>
            <a:off x="406400" y="1393985"/>
            <a:ext cx="11489189"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In deeper and superscalar pipelines, branch penalty is more significant</a:t>
            </a:r>
          </a:p>
          <a:p>
            <a:r>
              <a:rPr lang="en-US" altLang="en-US" sz="2800"/>
              <a:t>Use dynamic prediction</a:t>
            </a:r>
          </a:p>
          <a:p>
            <a:pPr lvl="1"/>
            <a:r>
              <a:rPr lang="en-US" altLang="en-US" sz="2400"/>
              <a:t>Branch prediction buffer (aka branch history table)</a:t>
            </a:r>
          </a:p>
          <a:p>
            <a:pPr lvl="1"/>
            <a:r>
              <a:rPr lang="en-US" altLang="en-US" sz="2400"/>
              <a:t>Indexed by recent branch instruction addresses</a:t>
            </a:r>
          </a:p>
          <a:p>
            <a:pPr lvl="1"/>
            <a:r>
              <a:rPr lang="en-US" altLang="en-US" sz="2400"/>
              <a:t>Stores outcome (taken/not taken)</a:t>
            </a:r>
          </a:p>
          <a:p>
            <a:pPr lvl="1"/>
            <a:r>
              <a:rPr lang="en-US" altLang="en-US" sz="2400"/>
              <a:t>To execute a branch</a:t>
            </a:r>
          </a:p>
          <a:p>
            <a:pPr lvl="2"/>
            <a:r>
              <a:rPr lang="en-US" altLang="en-US"/>
              <a:t>Check table, expect the same outcome</a:t>
            </a:r>
          </a:p>
          <a:p>
            <a:pPr lvl="2"/>
            <a:r>
              <a:rPr lang="en-US" altLang="en-US"/>
              <a:t>Start fetching from fall-through or target</a:t>
            </a:r>
          </a:p>
          <a:p>
            <a:pPr lvl="2"/>
            <a:r>
              <a:rPr lang="en-US" altLang="en-US"/>
              <a:t>If wrong, flush pipeline and flip prediction</a:t>
            </a:r>
            <a:endParaRPr lang="en-AU" altLang="en-US"/>
          </a:p>
        </p:txBody>
      </p:sp>
    </p:spTree>
    <p:extLst>
      <p:ext uri="{BB962C8B-B14F-4D97-AF65-F5344CB8AC3E}">
        <p14:creationId xmlns:p14="http://schemas.microsoft.com/office/powerpoint/2010/main" val="133153973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CPI Example</a:t>
            </a:r>
            <a:endParaRPr lang="en-IN"/>
          </a:p>
        </p:txBody>
      </p:sp>
      <p:sp>
        <p:nvSpPr>
          <p:cNvPr id="4" name="Rectangle 3">
            <a:extLst>
              <a:ext uri="{FF2B5EF4-FFF2-40B4-BE49-F238E27FC236}">
                <a16:creationId xmlns:a16="http://schemas.microsoft.com/office/drawing/2014/main" id="{FDD7E654-F037-4CAA-DD33-5FCEF69422BA}"/>
              </a:ext>
            </a:extLst>
          </p:cNvPr>
          <p:cNvSpPr>
            <a:spLocks noGrp="1" noChangeArrowheads="1"/>
          </p:cNvSpPr>
          <p:nvPr>
            <p:ph idx="1"/>
          </p:nvPr>
        </p:nvSpPr>
        <p:spPr>
          <a:xfrm>
            <a:off x="406400" y="1493838"/>
            <a:ext cx="10972800" cy="4525962"/>
          </a:xfrm>
        </p:spPr>
        <p:txBody>
          <a:bodyPr>
            <a:normAutofit/>
          </a:bodyPr>
          <a:lstStyle/>
          <a:p>
            <a:pPr eaLnBrk="1" hangingPunct="1">
              <a:lnSpc>
                <a:spcPct val="90000"/>
              </a:lnSpc>
            </a:pPr>
            <a:r>
              <a:rPr lang="en-US" altLang="en-US"/>
              <a:t>Computer A: Cycle Time = 250ps, CPI = 2.0</a:t>
            </a:r>
          </a:p>
          <a:p>
            <a:pPr eaLnBrk="1" hangingPunct="1">
              <a:lnSpc>
                <a:spcPct val="90000"/>
              </a:lnSpc>
            </a:pPr>
            <a:r>
              <a:rPr lang="en-US" altLang="en-US"/>
              <a:t>Computer B: Cycle Time = 500ps, CPI = 1.2</a:t>
            </a:r>
          </a:p>
          <a:p>
            <a:pPr eaLnBrk="1" hangingPunct="1">
              <a:lnSpc>
                <a:spcPct val="90000"/>
              </a:lnSpc>
            </a:pPr>
            <a:r>
              <a:rPr lang="en-US" altLang="en-US"/>
              <a:t>Same ISA</a:t>
            </a:r>
          </a:p>
          <a:p>
            <a:pPr eaLnBrk="1" hangingPunct="1">
              <a:lnSpc>
                <a:spcPct val="90000"/>
              </a:lnSpc>
            </a:pPr>
            <a:r>
              <a:rPr lang="en-US" altLang="en-US"/>
              <a:t>Which is faster, and by how much?</a:t>
            </a:r>
            <a:endParaRPr lang="en-AU" altLang="en-US"/>
          </a:p>
        </p:txBody>
      </p:sp>
      <p:pic>
        <p:nvPicPr>
          <p:cNvPr id="7" name="Picture 6">
            <a:extLst>
              <a:ext uri="{FF2B5EF4-FFF2-40B4-BE49-F238E27FC236}">
                <a16:creationId xmlns:a16="http://schemas.microsoft.com/office/drawing/2014/main" id="{3261E195-C4C8-2704-EE1B-6C7C3E89131A}"/>
              </a:ext>
            </a:extLst>
          </p:cNvPr>
          <p:cNvPicPr>
            <a:picLocks noChangeAspect="1"/>
          </p:cNvPicPr>
          <p:nvPr/>
        </p:nvPicPr>
        <p:blipFill>
          <a:blip r:embed="rId2"/>
          <a:stretch>
            <a:fillRect/>
          </a:stretch>
        </p:blipFill>
        <p:spPr>
          <a:xfrm>
            <a:off x="252413" y="3077175"/>
            <a:ext cx="8586787" cy="3351588"/>
          </a:xfrm>
          <a:prstGeom prst="rect">
            <a:avLst/>
          </a:prstGeom>
        </p:spPr>
      </p:pic>
    </p:spTree>
    <p:extLst>
      <p:ext uri="{BB962C8B-B14F-4D97-AF65-F5344CB8AC3E}">
        <p14:creationId xmlns:p14="http://schemas.microsoft.com/office/powerpoint/2010/main" val="380816447"/>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1A1AB27-960C-4A48-83A1-E67C984C0783}"/>
              </a:ext>
            </a:extLst>
          </p:cNvPr>
          <p:cNvSpPr>
            <a:spLocks noGrp="1" noChangeArrowheads="1"/>
          </p:cNvSpPr>
          <p:nvPr>
            <p:ph sz="quarter" idx="10"/>
          </p:nvPr>
        </p:nvSpPr>
        <p:spPr>
          <a:xfrm>
            <a:off x="406400" y="152400"/>
            <a:ext cx="8432800" cy="1143000"/>
          </a:xfrm>
        </p:spPr>
        <p:txBody>
          <a:bodyPr/>
          <a:lstStyle/>
          <a:p>
            <a:pPr eaLnBrk="1" hangingPunct="1"/>
            <a:r>
              <a:rPr lang="en-US" altLang="en-US"/>
              <a:t>1-Bit Predictor: Shortcoming</a:t>
            </a:r>
            <a:endParaRPr lang="en-AU" altLang="en-US"/>
          </a:p>
        </p:txBody>
      </p:sp>
      <p:sp>
        <p:nvSpPr>
          <p:cNvPr id="4" name="Rectangle 2">
            <a:extLst>
              <a:ext uri="{FF2B5EF4-FFF2-40B4-BE49-F238E27FC236}">
                <a16:creationId xmlns:a16="http://schemas.microsoft.com/office/drawing/2014/main" id="{B4464FFB-98D6-5AE4-147D-CB40981A9E0D}"/>
              </a:ext>
            </a:extLst>
          </p:cNvPr>
          <p:cNvSpPr>
            <a:spLocks noChangeArrowheads="1"/>
          </p:cNvSpPr>
          <p:nvPr/>
        </p:nvSpPr>
        <p:spPr bwMode="auto">
          <a:xfrm>
            <a:off x="2700338" y="3291077"/>
            <a:ext cx="2447925" cy="431800"/>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sp>
        <p:nvSpPr>
          <p:cNvPr id="5" name="Rectangle 4">
            <a:extLst>
              <a:ext uri="{FF2B5EF4-FFF2-40B4-BE49-F238E27FC236}">
                <a16:creationId xmlns:a16="http://schemas.microsoft.com/office/drawing/2014/main" id="{9B5E5BCB-A314-0366-7BA8-4DF1D32F853A}"/>
              </a:ext>
            </a:extLst>
          </p:cNvPr>
          <p:cNvSpPr txBox="1">
            <a:spLocks noChangeArrowheads="1"/>
          </p:cNvSpPr>
          <p:nvPr/>
        </p:nvSpPr>
        <p:spPr>
          <a:xfrm>
            <a:off x="684213" y="1276540"/>
            <a:ext cx="8270875" cy="71913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Inner loop branches mispredicted twice!</a:t>
            </a:r>
            <a:endParaRPr lang="en-AU" altLang="en-US"/>
          </a:p>
        </p:txBody>
      </p:sp>
      <p:sp>
        <p:nvSpPr>
          <p:cNvPr id="6" name="Text Box 5">
            <a:extLst>
              <a:ext uri="{FF2B5EF4-FFF2-40B4-BE49-F238E27FC236}">
                <a16:creationId xmlns:a16="http://schemas.microsoft.com/office/drawing/2014/main" id="{8B5D819C-FDF7-7E89-DA90-760B980946FE}"/>
              </a:ext>
            </a:extLst>
          </p:cNvPr>
          <p:cNvSpPr txBox="1">
            <a:spLocks noChangeArrowheads="1"/>
          </p:cNvSpPr>
          <p:nvPr/>
        </p:nvSpPr>
        <p:spPr bwMode="auto">
          <a:xfrm>
            <a:off x="1617663" y="2067115"/>
            <a:ext cx="3536950" cy="2225675"/>
          </a:xfrm>
          <a:prstGeom prst="rect">
            <a:avLst/>
          </a:prstGeom>
          <a:noFill/>
          <a:ln>
            <a:noFill/>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latin typeface="Lucida Console" panose="020B0609040504020204" pitchFamily="49" charset="0"/>
              </a:rPr>
              <a:t>outer: …</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inner: …</a:t>
            </a:r>
          </a:p>
          <a:p>
            <a:pPr>
              <a:spcBef>
                <a:spcPct val="0"/>
              </a:spcBef>
              <a:buClrTx/>
              <a:buSzTx/>
              <a:buFontTx/>
              <a:buNone/>
            </a:pPr>
            <a:r>
              <a:rPr lang="en-US" altLang="en-US" sz="2000">
                <a:latin typeface="Lucida Console" panose="020B0609040504020204" pitchFamily="49" charset="0"/>
              </a:rPr>
              <a:t>       …</a:t>
            </a:r>
          </a:p>
          <a:p>
            <a:pPr>
              <a:spcBef>
                <a:spcPct val="0"/>
              </a:spcBef>
              <a:buClrTx/>
              <a:buSzTx/>
              <a:buFontTx/>
              <a:buNone/>
            </a:pPr>
            <a:r>
              <a:rPr lang="en-US" altLang="en-US" sz="2000">
                <a:latin typeface="Lucida Console" panose="020B0609040504020204" pitchFamily="49" charset="0"/>
              </a:rPr>
              <a:t>       beq …, …, inner</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       beq …, …, outer</a:t>
            </a:r>
            <a:endParaRPr lang="en-AU" altLang="en-US" sz="2000">
              <a:latin typeface="Lucida Console" panose="020B0609040504020204" pitchFamily="49" charset="0"/>
            </a:endParaRPr>
          </a:p>
        </p:txBody>
      </p:sp>
      <p:sp>
        <p:nvSpPr>
          <p:cNvPr id="7" name="Line 6">
            <a:extLst>
              <a:ext uri="{FF2B5EF4-FFF2-40B4-BE49-F238E27FC236}">
                <a16:creationId xmlns:a16="http://schemas.microsoft.com/office/drawing/2014/main" id="{01199365-7B5E-5CE8-CA51-3492D6D370A1}"/>
              </a:ext>
            </a:extLst>
          </p:cNvPr>
          <p:cNvSpPr>
            <a:spLocks noChangeShapeType="1"/>
          </p:cNvSpPr>
          <p:nvPr/>
        </p:nvSpPr>
        <p:spPr bwMode="auto">
          <a:xfrm>
            <a:off x="5219700" y="3529202"/>
            <a:ext cx="3603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Line 7">
            <a:extLst>
              <a:ext uri="{FF2B5EF4-FFF2-40B4-BE49-F238E27FC236}">
                <a16:creationId xmlns:a16="http://schemas.microsoft.com/office/drawing/2014/main" id="{8CD5C38D-48C1-7971-B703-2925DC10EB52}"/>
              </a:ext>
            </a:extLst>
          </p:cNvPr>
          <p:cNvSpPr>
            <a:spLocks noChangeShapeType="1"/>
          </p:cNvSpPr>
          <p:nvPr/>
        </p:nvSpPr>
        <p:spPr bwMode="auto">
          <a:xfrm flipH="1" flipV="1">
            <a:off x="5580063" y="2881502"/>
            <a:ext cx="0" cy="6477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 name="Line 8">
            <a:extLst>
              <a:ext uri="{FF2B5EF4-FFF2-40B4-BE49-F238E27FC236}">
                <a16:creationId xmlns:a16="http://schemas.microsoft.com/office/drawing/2014/main" id="{63733F5B-FCA5-D7EE-6B9C-04CAAE3DBBE0}"/>
              </a:ext>
            </a:extLst>
          </p:cNvPr>
          <p:cNvSpPr>
            <a:spLocks noChangeShapeType="1"/>
          </p:cNvSpPr>
          <p:nvPr/>
        </p:nvSpPr>
        <p:spPr bwMode="auto">
          <a:xfrm flipH="1">
            <a:off x="4356100" y="2881502"/>
            <a:ext cx="1223963"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Line 9">
            <a:extLst>
              <a:ext uri="{FF2B5EF4-FFF2-40B4-BE49-F238E27FC236}">
                <a16:creationId xmlns:a16="http://schemas.microsoft.com/office/drawing/2014/main" id="{BAADF0CE-CB3D-BDF1-DAB4-C78C96B23029}"/>
              </a:ext>
            </a:extLst>
          </p:cNvPr>
          <p:cNvSpPr>
            <a:spLocks noChangeShapeType="1"/>
          </p:cNvSpPr>
          <p:nvPr/>
        </p:nvSpPr>
        <p:spPr bwMode="auto">
          <a:xfrm>
            <a:off x="5219700" y="4105465"/>
            <a:ext cx="7207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 name="Line 10">
            <a:extLst>
              <a:ext uri="{FF2B5EF4-FFF2-40B4-BE49-F238E27FC236}">
                <a16:creationId xmlns:a16="http://schemas.microsoft.com/office/drawing/2014/main" id="{B8BB1DDF-DE46-9E8F-4245-015AF6E073A6}"/>
              </a:ext>
            </a:extLst>
          </p:cNvPr>
          <p:cNvSpPr>
            <a:spLocks noChangeShapeType="1"/>
          </p:cNvSpPr>
          <p:nvPr/>
        </p:nvSpPr>
        <p:spPr bwMode="auto">
          <a:xfrm flipH="1" flipV="1">
            <a:off x="5940425" y="2233802"/>
            <a:ext cx="0" cy="18716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Line 11">
            <a:extLst>
              <a:ext uri="{FF2B5EF4-FFF2-40B4-BE49-F238E27FC236}">
                <a16:creationId xmlns:a16="http://schemas.microsoft.com/office/drawing/2014/main" id="{6F4C8E24-3217-1765-F11D-F9236E1EA51D}"/>
              </a:ext>
            </a:extLst>
          </p:cNvPr>
          <p:cNvSpPr>
            <a:spLocks noChangeShapeType="1"/>
          </p:cNvSpPr>
          <p:nvPr/>
        </p:nvSpPr>
        <p:spPr bwMode="auto">
          <a:xfrm flipH="1">
            <a:off x="4356100" y="2233802"/>
            <a:ext cx="158432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 name="Rectangle 12">
            <a:extLst>
              <a:ext uri="{FF2B5EF4-FFF2-40B4-BE49-F238E27FC236}">
                <a16:creationId xmlns:a16="http://schemas.microsoft.com/office/drawing/2014/main" id="{7D7EA705-7CF1-4EBC-E01F-F1578E2BA8A1}"/>
              </a:ext>
            </a:extLst>
          </p:cNvPr>
          <p:cNvSpPr>
            <a:spLocks noChangeArrowheads="1"/>
          </p:cNvSpPr>
          <p:nvPr/>
        </p:nvSpPr>
        <p:spPr bwMode="auto">
          <a:xfrm>
            <a:off x="684213" y="4515040"/>
            <a:ext cx="1075837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lvl="1" eaLnBrk="1" hangingPunct="1"/>
            <a:r>
              <a:rPr lang="en-US" altLang="en-US" err="1"/>
              <a:t>Mispredict as taken on last iteration of inner loop</a:t>
            </a:r>
          </a:p>
          <a:p>
            <a:pPr lvl="1" eaLnBrk="1" hangingPunct="1"/>
            <a:r>
              <a:rPr lang="en-US" altLang="en-US"/>
              <a:t>Then mispredict as not taken on first iteration of inner loop next time around</a:t>
            </a:r>
            <a:endParaRPr lang="en-AU" altLang="en-US"/>
          </a:p>
        </p:txBody>
      </p:sp>
    </p:spTree>
    <p:extLst>
      <p:ext uri="{BB962C8B-B14F-4D97-AF65-F5344CB8AC3E}">
        <p14:creationId xmlns:p14="http://schemas.microsoft.com/office/powerpoint/2010/main" val="2783995314"/>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8D9B96D-1C75-92E9-7D51-A8871A708F0A}"/>
              </a:ext>
            </a:extLst>
          </p:cNvPr>
          <p:cNvSpPr>
            <a:spLocks noGrp="1" noChangeArrowheads="1"/>
          </p:cNvSpPr>
          <p:nvPr>
            <p:ph sz="quarter" idx="10"/>
          </p:nvPr>
        </p:nvSpPr>
        <p:spPr>
          <a:xfrm>
            <a:off x="406400" y="152400"/>
            <a:ext cx="8432800" cy="1143000"/>
          </a:xfrm>
        </p:spPr>
        <p:txBody>
          <a:bodyPr/>
          <a:lstStyle/>
          <a:p>
            <a:pPr eaLnBrk="1" hangingPunct="1"/>
            <a:r>
              <a:rPr lang="en-US" altLang="en-US"/>
              <a:t>2-Bit Predictor</a:t>
            </a:r>
            <a:endParaRPr lang="en-AU" altLang="en-US"/>
          </a:p>
        </p:txBody>
      </p:sp>
      <p:pic>
        <p:nvPicPr>
          <p:cNvPr id="5" name="Picture 6" descr="f04-63-P374493">
            <a:extLst>
              <a:ext uri="{FF2B5EF4-FFF2-40B4-BE49-F238E27FC236}">
                <a16:creationId xmlns:a16="http://schemas.microsoft.com/office/drawing/2014/main" id="{AC68E339-BAE1-81AE-774F-5EC94366D0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6375" y="2492113"/>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EE18E7F0-7B12-E545-9CA8-D49AF5E79E3C}"/>
              </a:ext>
            </a:extLst>
          </p:cNvPr>
          <p:cNvSpPr txBox="1">
            <a:spLocks noChangeArrowheads="1"/>
          </p:cNvSpPr>
          <p:nvPr/>
        </p:nvSpPr>
        <p:spPr>
          <a:xfrm>
            <a:off x="684213" y="1268151"/>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Only change prediction on two successive mispredictions</a:t>
            </a:r>
            <a:endParaRPr lang="en-AU" altLang="en-US"/>
          </a:p>
        </p:txBody>
      </p:sp>
    </p:spTree>
    <p:extLst>
      <p:ext uri="{BB962C8B-B14F-4D97-AF65-F5344CB8AC3E}">
        <p14:creationId xmlns:p14="http://schemas.microsoft.com/office/powerpoint/2010/main" val="1040499734"/>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43DA9A3-B39C-3B4B-1310-DEFD15493172}"/>
              </a:ext>
            </a:extLst>
          </p:cNvPr>
          <p:cNvSpPr>
            <a:spLocks noGrp="1" noChangeArrowheads="1"/>
          </p:cNvSpPr>
          <p:nvPr>
            <p:ph sz="quarter" idx="10"/>
          </p:nvPr>
        </p:nvSpPr>
        <p:spPr>
          <a:xfrm>
            <a:off x="406400" y="152400"/>
            <a:ext cx="8432800" cy="1143000"/>
          </a:xfrm>
        </p:spPr>
        <p:txBody>
          <a:bodyPr/>
          <a:lstStyle/>
          <a:p>
            <a:pPr eaLnBrk="1" hangingPunct="1"/>
            <a:r>
              <a:rPr lang="en-US" altLang="en-US"/>
              <a:t>Calculating the Branch Target</a:t>
            </a:r>
            <a:endParaRPr lang="en-AU" altLang="en-US"/>
          </a:p>
        </p:txBody>
      </p:sp>
      <p:sp>
        <p:nvSpPr>
          <p:cNvPr id="4" name="Rectangle 3">
            <a:extLst>
              <a:ext uri="{FF2B5EF4-FFF2-40B4-BE49-F238E27FC236}">
                <a16:creationId xmlns:a16="http://schemas.microsoft.com/office/drawing/2014/main" id="{9A3BB6CB-6E60-B151-4176-B64BD274B257}"/>
              </a:ext>
            </a:extLst>
          </p:cNvPr>
          <p:cNvSpPr txBox="1">
            <a:spLocks noChangeArrowheads="1"/>
          </p:cNvSpPr>
          <p:nvPr/>
        </p:nvSpPr>
        <p:spPr>
          <a:xfrm>
            <a:off x="684213" y="1427542"/>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Even with predictor, still need to calculate the target address</a:t>
            </a:r>
          </a:p>
          <a:p>
            <a:pPr lvl="1"/>
            <a:r>
              <a:rPr lang="en-US" altLang="en-US"/>
              <a:t>1-cycle penalty for a taken branch</a:t>
            </a:r>
          </a:p>
          <a:p>
            <a:r>
              <a:rPr lang="en-US" altLang="en-US"/>
              <a:t>Branch target buffer</a:t>
            </a:r>
          </a:p>
          <a:p>
            <a:pPr lvl="1"/>
            <a:r>
              <a:rPr lang="en-US" altLang="en-US"/>
              <a:t>Cache of target addresses</a:t>
            </a:r>
          </a:p>
          <a:p>
            <a:pPr lvl="1"/>
            <a:r>
              <a:rPr lang="en-US" altLang="en-US"/>
              <a:t>Indexed by PC when instruction fetched</a:t>
            </a:r>
          </a:p>
          <a:p>
            <a:pPr lvl="2"/>
            <a:r>
              <a:rPr lang="en-US" altLang="en-US"/>
              <a:t>If hit and instruction is branch predicted taken, can fetch target immediately</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060920" y="1906560"/>
              <a:ext cx="7040520" cy="761040"/>
            </p14:xfrm>
          </p:contentPart>
        </mc:Choice>
        <mc:Fallback>
          <p:pic>
            <p:nvPicPr>
              <p:cNvPr id="3" name="Ink 2"/>
              <p:cNvPicPr/>
              <p:nvPr/>
            </p:nvPicPr>
            <p:blipFill>
              <a:blip r:embed="rId3"/>
              <a:stretch>
                <a:fillRect/>
              </a:stretch>
            </p:blipFill>
            <p:spPr>
              <a:xfrm>
                <a:off x="1051560" y="1897200"/>
                <a:ext cx="7059240" cy="779760"/>
              </a:xfrm>
              <a:prstGeom prst="rect">
                <a:avLst/>
              </a:prstGeom>
            </p:spPr>
          </p:pic>
        </mc:Fallback>
      </mc:AlternateContent>
    </p:spTree>
    <p:extLst>
      <p:ext uri="{BB962C8B-B14F-4D97-AF65-F5344CB8AC3E}">
        <p14:creationId xmlns:p14="http://schemas.microsoft.com/office/powerpoint/2010/main" val="1273387196"/>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24-25: BTB &amp; Exceptions</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43DA9A3-B39C-3B4B-1310-DEFD15493172}"/>
              </a:ext>
            </a:extLst>
          </p:cNvPr>
          <p:cNvSpPr>
            <a:spLocks noGrp="1" noChangeArrowheads="1"/>
          </p:cNvSpPr>
          <p:nvPr>
            <p:ph sz="quarter" idx="10"/>
          </p:nvPr>
        </p:nvSpPr>
        <p:spPr>
          <a:xfrm>
            <a:off x="406400" y="152400"/>
            <a:ext cx="8432800" cy="1143000"/>
          </a:xfrm>
        </p:spPr>
        <p:txBody>
          <a:bodyPr/>
          <a:lstStyle/>
          <a:p>
            <a:pPr eaLnBrk="1" hangingPunct="1"/>
            <a:r>
              <a:rPr lang="en-US" altLang="en-US"/>
              <a:t>Calculating the Branch Target</a:t>
            </a:r>
            <a:endParaRPr lang="en-AU" altLang="en-US"/>
          </a:p>
        </p:txBody>
      </p:sp>
      <p:sp>
        <p:nvSpPr>
          <p:cNvPr id="4" name="Rectangle 3">
            <a:extLst>
              <a:ext uri="{FF2B5EF4-FFF2-40B4-BE49-F238E27FC236}">
                <a16:creationId xmlns:a16="http://schemas.microsoft.com/office/drawing/2014/main" id="{9A3BB6CB-6E60-B151-4176-B64BD274B257}"/>
              </a:ext>
            </a:extLst>
          </p:cNvPr>
          <p:cNvSpPr txBox="1">
            <a:spLocks noChangeArrowheads="1"/>
          </p:cNvSpPr>
          <p:nvPr/>
        </p:nvSpPr>
        <p:spPr>
          <a:xfrm>
            <a:off x="684213" y="1427542"/>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Even with predictor, still need to calculate the target address</a:t>
            </a:r>
          </a:p>
          <a:p>
            <a:pPr lvl="1"/>
            <a:r>
              <a:rPr lang="en-US" altLang="en-US"/>
              <a:t>1-cycle penalty for a taken branch</a:t>
            </a:r>
          </a:p>
          <a:p>
            <a:r>
              <a:rPr lang="en-US" altLang="en-US"/>
              <a:t>Branch target buffer</a:t>
            </a:r>
          </a:p>
          <a:p>
            <a:pPr lvl="1"/>
            <a:r>
              <a:rPr lang="en-US" altLang="en-US"/>
              <a:t>Cache of target addresses</a:t>
            </a:r>
          </a:p>
          <a:p>
            <a:pPr lvl="1"/>
            <a:r>
              <a:rPr lang="en-US" altLang="en-US"/>
              <a:t>Indexed by PC when instruction fetched</a:t>
            </a:r>
          </a:p>
          <a:p>
            <a:pPr lvl="2"/>
            <a:r>
              <a:rPr lang="en-US" altLang="en-US"/>
              <a:t>If hit and instruction is branch predicted taken, can fetch target immediately</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060920" y="1906560"/>
              <a:ext cx="7040520" cy="761040"/>
            </p14:xfrm>
          </p:contentPart>
        </mc:Choice>
        <mc:Fallback>
          <p:pic>
            <p:nvPicPr>
              <p:cNvPr id="3" name="Ink 2"/>
              <p:cNvPicPr/>
              <p:nvPr/>
            </p:nvPicPr>
            <p:blipFill>
              <a:blip r:embed="rId3"/>
              <a:stretch>
                <a:fillRect/>
              </a:stretch>
            </p:blipFill>
            <p:spPr>
              <a:xfrm>
                <a:off x="1051560" y="1897200"/>
                <a:ext cx="7059240" cy="779760"/>
              </a:xfrm>
              <a:prstGeom prst="rect">
                <a:avLst/>
              </a:prstGeom>
            </p:spPr>
          </p:pic>
        </mc:Fallback>
      </mc:AlternateContent>
    </p:spTree>
    <p:extLst>
      <p:ext uri="{BB962C8B-B14F-4D97-AF65-F5344CB8AC3E}">
        <p14:creationId xmlns:p14="http://schemas.microsoft.com/office/powerpoint/2010/main" val="1273387196"/>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noAutofit/>
          </a:bodyPr>
          <a:lstStyle/>
          <a:p>
            <a:r>
              <a:rPr lang="en-IN" b="0" i="0">
                <a:solidFill>
                  <a:srgbClr val="373D3F"/>
                </a:solidFill>
                <a:effectLst/>
              </a:rPr>
              <a:t>With all the branch prediction schemes discussed earlier, we still need to calculate the target address. This gives 1-cycle penalty for a taken branch. </a:t>
            </a:r>
          </a:p>
          <a:p>
            <a:endParaRPr lang="en-IN">
              <a:solidFill>
                <a:srgbClr val="373D3F"/>
              </a:solidFill>
            </a:endParaRPr>
          </a:p>
          <a:p>
            <a:r>
              <a:rPr lang="en-IN" b="0" i="0">
                <a:solidFill>
                  <a:srgbClr val="373D3F"/>
                </a:solidFill>
                <a:effectLst/>
              </a:rPr>
              <a:t>If we need to reduce the branch penalty further, we need to fetch an instruction from the destination of a branch quickly. You need the next address at the same time as you’ve made the prediction. </a:t>
            </a:r>
          </a:p>
          <a:p>
            <a:endParaRPr lang="en-IN">
              <a:solidFill>
                <a:srgbClr val="373D3F"/>
              </a:solidFill>
            </a:endParaRPr>
          </a:p>
          <a:p>
            <a:r>
              <a:rPr lang="en-IN" b="0" i="0">
                <a:solidFill>
                  <a:srgbClr val="373D3F"/>
                </a:solidFill>
                <a:effectLst/>
              </a:rPr>
              <a:t>This can be tough if you don’t know where that instruction is until the branch has been figured out. The solution is a table that remembers the resulting destination addresses of previous branches. This table is called the Branch Target Buffer (BTB) that caches the target addresses and is indexed by the complete PC value when the instruction is fetched. </a:t>
            </a:r>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i="0">
                <a:solidFill>
                  <a:srgbClr val="373D3F"/>
                </a:solidFill>
                <a:effectLst/>
              </a:rPr>
              <a:t>Branch Target Buffer (BTB):</a:t>
            </a:r>
            <a:endParaRPr lang="en-IN"/>
          </a:p>
        </p:txBody>
      </p:sp>
    </p:spTree>
    <p:extLst>
      <p:ext uri="{BB962C8B-B14F-4D97-AF65-F5344CB8AC3E}">
        <p14:creationId xmlns:p14="http://schemas.microsoft.com/office/powerpoint/2010/main" val="750889290"/>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normAutofit lnSpcReduction="10000"/>
          </a:bodyPr>
          <a:lstStyle/>
          <a:p>
            <a:endParaRPr lang="en-IN" b="0" i="0">
              <a:solidFill>
                <a:srgbClr val="373D3F"/>
              </a:solidFill>
              <a:effectLst/>
            </a:endParaRPr>
          </a:p>
          <a:p>
            <a:r>
              <a:rPr lang="en-IN" b="0" i="0">
                <a:solidFill>
                  <a:srgbClr val="373D3F"/>
                </a:solidFill>
                <a:effectLst/>
              </a:rPr>
              <a:t>That is, even before we have decoded the instruction and identified that it is a branch, we index into the BTB. </a:t>
            </a:r>
          </a:p>
          <a:p>
            <a:r>
              <a:rPr lang="en-IN" b="0" i="0">
                <a:solidFill>
                  <a:srgbClr val="373D3F"/>
                </a:solidFill>
                <a:effectLst/>
              </a:rPr>
              <a:t>When the PC is used to fetch the next instruction, it is also used to index into the BTB. The BTB stores the PC value and the corresponding target addresses for some of the most recent taken branches. </a:t>
            </a:r>
          </a:p>
          <a:p>
            <a:r>
              <a:rPr lang="en-IN" b="0" i="0">
                <a:solidFill>
                  <a:srgbClr val="373D3F"/>
                </a:solidFill>
                <a:effectLst/>
              </a:rPr>
              <a:t>If there is a hit and the instruction is a branch predicted taken, we can fetch the target immediately. This gives a zero cycle penalty for conditional branches. If there is no entry in the BTB, we follow the usual procedure and if it is a taken branch, make an entry in the BTB. </a:t>
            </a:r>
          </a:p>
          <a:p>
            <a:r>
              <a:rPr lang="en-IN" b="0" i="0">
                <a:solidFill>
                  <a:srgbClr val="373D3F"/>
                </a:solidFill>
                <a:effectLst/>
              </a:rPr>
              <a:t>On the other hand, if the prediction is wrong, the penalty has to be paid and the BTB entry will have to be removed.</a:t>
            </a:r>
            <a:endParaRPr lang="en-IN"/>
          </a:p>
          <a:p>
            <a:endParaRPr lang="en-IN"/>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i="0">
                <a:solidFill>
                  <a:srgbClr val="373D3F"/>
                </a:solidFill>
                <a:effectLst/>
              </a:rPr>
              <a:t>Branch Target Buffer (BTB):</a:t>
            </a:r>
            <a:endParaRPr lang="en-IN"/>
          </a:p>
          <a:p>
            <a:endParaRPr lang="en-IN"/>
          </a:p>
        </p:txBody>
      </p:sp>
    </p:spTree>
    <p:extLst>
      <p:ext uri="{BB962C8B-B14F-4D97-AF65-F5344CB8AC3E}">
        <p14:creationId xmlns:p14="http://schemas.microsoft.com/office/powerpoint/2010/main" val="1747266595"/>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Let’s Think</a:t>
            </a:r>
          </a:p>
        </p:txBody>
      </p:sp>
      <p:sp>
        <p:nvSpPr>
          <p:cNvPr id="4" name="TextBox 3">
            <a:extLst>
              <a:ext uri="{FF2B5EF4-FFF2-40B4-BE49-F238E27FC236}">
                <a16:creationId xmlns:a16="http://schemas.microsoft.com/office/drawing/2014/main" id="{A27FDF0D-8A6F-6AA6-DD8A-B9781934085F}"/>
              </a:ext>
            </a:extLst>
          </p:cNvPr>
          <p:cNvSpPr txBox="1"/>
          <p:nvPr/>
        </p:nvSpPr>
        <p:spPr>
          <a:xfrm>
            <a:off x="333374" y="1690211"/>
            <a:ext cx="11496675"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t>Increasing the size of a branch prediction buffer means that it is less likely that two branches in a program will share the same predictor.  A single predictor predicting a single branch instruction is generally more accurate than is that same predictor serving more than one branch instruction.</a:t>
            </a:r>
          </a:p>
          <a:p>
            <a:endParaRPr lang="en-IN" sz="2400"/>
          </a:p>
          <a:p>
            <a:r>
              <a:rPr lang="en-IN" sz="2400"/>
              <a:t>(a) List a sequence of branch taken and not taken actions to show a simple example of 1‐bit predictor sharing that reduces misprediction rate.</a:t>
            </a:r>
          </a:p>
          <a:p>
            <a:endParaRPr lang="en-IN" sz="2400"/>
          </a:p>
          <a:p>
            <a:r>
              <a:rPr lang="en-IN" sz="2400"/>
              <a:t>Consider two branches, B1 and B2, that are executed alternately. During the execution of the program, B1 and B2 each alternate taken/not taken.  If they each had a 1‐bit predictor, each would always be mispredicted. </a:t>
            </a:r>
          </a:p>
        </p:txBody>
      </p:sp>
    </p:spTree>
    <p:extLst>
      <p:ext uri="{BB962C8B-B14F-4D97-AF65-F5344CB8AC3E}">
        <p14:creationId xmlns:p14="http://schemas.microsoft.com/office/powerpoint/2010/main" val="1750032343"/>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lstStyle/>
          <a:p>
            <a:r>
              <a:rPr lang="en-IN" sz="2400"/>
              <a:t>In the table below, columns labelled P show the value of a 1‐bit predictor shared by B1 and B2.  Columns labelled B1 and B2 show the actions of the branches (each alternating taken/not taken).  Time increases to the right. T stands for taken, NT for not taken.  The predictor is initialized to NT.</a:t>
            </a:r>
          </a:p>
          <a:p>
            <a:endParaRPr lang="en-IN"/>
          </a:p>
          <a:p>
            <a:endParaRPr lang="en-US" sz="2400"/>
          </a:p>
          <a:p>
            <a:endParaRPr lang="en-IN"/>
          </a:p>
          <a:p>
            <a:endParaRPr lang="en-IN"/>
          </a:p>
          <a:p>
            <a:r>
              <a:rPr lang="en-IN"/>
              <a:t>Because a single predictor is shared, prediction accuracy improves from 0% to 50%.</a:t>
            </a:r>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Contd..</a:t>
            </a:r>
          </a:p>
        </p:txBody>
      </p:sp>
      <p:pic>
        <p:nvPicPr>
          <p:cNvPr id="5" name="Picture 4">
            <a:extLst>
              <a:ext uri="{FF2B5EF4-FFF2-40B4-BE49-F238E27FC236}">
                <a16:creationId xmlns:a16="http://schemas.microsoft.com/office/drawing/2014/main" id="{8549108D-DC42-3AB2-689F-A8C3DD04B99A}"/>
              </a:ext>
            </a:extLst>
          </p:cNvPr>
          <p:cNvPicPr>
            <a:picLocks noChangeAspect="1"/>
          </p:cNvPicPr>
          <p:nvPr/>
        </p:nvPicPr>
        <p:blipFill>
          <a:blip r:embed="rId2"/>
          <a:stretch>
            <a:fillRect/>
          </a:stretch>
        </p:blipFill>
        <p:spPr>
          <a:xfrm>
            <a:off x="581025" y="3495675"/>
            <a:ext cx="8705850" cy="895350"/>
          </a:xfrm>
          <a:prstGeom prst="rect">
            <a:avLst/>
          </a:prstGeom>
        </p:spPr>
      </p:pic>
    </p:spTree>
    <p:extLst>
      <p:ext uri="{BB962C8B-B14F-4D97-AF65-F5344CB8AC3E}">
        <p14:creationId xmlns:p14="http://schemas.microsoft.com/office/powerpoint/2010/main" val="2740128373"/>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lstStyle/>
          <a:p>
            <a:r>
              <a:rPr lang="en-IN"/>
              <a:t>b) List a sequence of branch taken and not taken actions that show a simple example of how sharing a 1‐bit predictor increases misprediction. Here, B1 is always taken, B2 is always not taken, and they are interleaved as in (a)</a:t>
            </a:r>
          </a:p>
          <a:p>
            <a:endParaRPr lang="en-IN"/>
          </a:p>
          <a:p>
            <a:endParaRPr lang="en-IN"/>
          </a:p>
          <a:p>
            <a:endParaRPr lang="en-IN"/>
          </a:p>
          <a:p>
            <a:endParaRPr lang="en-IN"/>
          </a:p>
          <a:p>
            <a:r>
              <a:rPr lang="en-IN"/>
              <a:t>If each had a 1‐bit predictor, each would be correctly predicted after the initial startup transient. Because a single predictor is shared, accuracy is 0%</a:t>
            </a:r>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Contd..</a:t>
            </a:r>
          </a:p>
        </p:txBody>
      </p:sp>
      <p:pic>
        <p:nvPicPr>
          <p:cNvPr id="5" name="Picture 4">
            <a:extLst>
              <a:ext uri="{FF2B5EF4-FFF2-40B4-BE49-F238E27FC236}">
                <a16:creationId xmlns:a16="http://schemas.microsoft.com/office/drawing/2014/main" id="{E6D4AA2A-577A-A7CE-5BB7-C6EA3C4E4683}"/>
              </a:ext>
            </a:extLst>
          </p:cNvPr>
          <p:cNvPicPr>
            <a:picLocks noChangeAspect="1"/>
          </p:cNvPicPr>
          <p:nvPr/>
        </p:nvPicPr>
        <p:blipFill>
          <a:blip r:embed="rId2"/>
          <a:stretch>
            <a:fillRect/>
          </a:stretch>
        </p:blipFill>
        <p:spPr>
          <a:xfrm>
            <a:off x="473172" y="2986087"/>
            <a:ext cx="9980515" cy="1014413"/>
          </a:xfrm>
          <a:prstGeom prst="rect">
            <a:avLst/>
          </a:prstGeom>
        </p:spPr>
      </p:pic>
    </p:spTree>
    <p:extLst>
      <p:ext uri="{BB962C8B-B14F-4D97-AF65-F5344CB8AC3E}">
        <p14:creationId xmlns:p14="http://schemas.microsoft.com/office/powerpoint/2010/main" val="273248498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CPI in More Detail</a:t>
            </a:r>
            <a:endParaRPr lang="en-IN"/>
          </a:p>
        </p:txBody>
      </p:sp>
      <p:sp>
        <p:nvSpPr>
          <p:cNvPr id="4" name="Rectangle 3">
            <a:extLst>
              <a:ext uri="{FF2B5EF4-FFF2-40B4-BE49-F238E27FC236}">
                <a16:creationId xmlns:a16="http://schemas.microsoft.com/office/drawing/2014/main" id="{0874AB4B-B51B-5214-C044-14622575C920}"/>
              </a:ext>
            </a:extLst>
          </p:cNvPr>
          <p:cNvSpPr>
            <a:spLocks noGrp="1" noChangeArrowheads="1"/>
          </p:cNvSpPr>
          <p:nvPr>
            <p:ph idx="1"/>
          </p:nvPr>
        </p:nvSpPr>
        <p:spPr>
          <a:xfrm>
            <a:off x="406400" y="1493838"/>
            <a:ext cx="10972800" cy="4525962"/>
          </a:xfrm>
        </p:spPr>
        <p:txBody>
          <a:bodyPr/>
          <a:lstStyle/>
          <a:p>
            <a:pPr eaLnBrk="1" hangingPunct="1"/>
            <a:r>
              <a:rPr lang="en-US" altLang="en-US"/>
              <a:t>If different instruction classes take different numbers of cycles</a:t>
            </a:r>
            <a:endParaRPr lang="en-AU" altLang="en-US"/>
          </a:p>
        </p:txBody>
      </p:sp>
      <p:graphicFrame>
        <p:nvGraphicFramePr>
          <p:cNvPr id="5" name="Object 4">
            <a:extLst>
              <a:ext uri="{FF2B5EF4-FFF2-40B4-BE49-F238E27FC236}">
                <a16:creationId xmlns:a16="http://schemas.microsoft.com/office/drawing/2014/main" id="{CE8D232E-A4BF-11D1-32CB-F55E5CD2E771}"/>
              </a:ext>
            </a:extLst>
          </p:cNvPr>
          <p:cNvGraphicFramePr>
            <a:graphicFrameLocks noChangeAspect="1"/>
          </p:cNvGraphicFramePr>
          <p:nvPr/>
        </p:nvGraphicFramePr>
        <p:xfrm>
          <a:off x="2015528" y="2169268"/>
          <a:ext cx="6427787" cy="949325"/>
        </p:xfrm>
        <a:graphic>
          <a:graphicData uri="http://schemas.openxmlformats.org/presentationml/2006/ole">
            <mc:AlternateContent xmlns:mc="http://schemas.openxmlformats.org/markup-compatibility/2006">
              <mc:Choice xmlns:v="urn:schemas-microsoft-com:vml" Requires="v">
                <p:oleObj name="Equation" r:id="rId2" imgW="2921000" imgH="431800" progId="Equation.3">
                  <p:embed/>
                </p:oleObj>
              </mc:Choice>
              <mc:Fallback>
                <p:oleObj name="Equation" r:id="rId2" imgW="2921000" imgH="4318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2015528" y="2169268"/>
                        <a:ext cx="6427787" cy="949325"/>
                      </a:xfrm>
                      <a:prstGeom prst="rect">
                        <a:avLst/>
                      </a:prstGeom>
                      <a:solidFill>
                        <a:schemeClr val="folHlink"/>
                      </a:solidFill>
                      <a:ln>
                        <a:noFill/>
                      </a:ln>
                      <a:effectLst/>
                    </p:spPr>
                  </p:pic>
                </p:oleObj>
              </mc:Fallback>
            </mc:AlternateContent>
          </a:graphicData>
        </a:graphic>
      </p:graphicFrame>
      <p:sp>
        <p:nvSpPr>
          <p:cNvPr id="6" name="Rectangle 5">
            <a:extLst>
              <a:ext uri="{FF2B5EF4-FFF2-40B4-BE49-F238E27FC236}">
                <a16:creationId xmlns:a16="http://schemas.microsoft.com/office/drawing/2014/main" id="{6B340F99-1822-4C72-352F-69A4070DB02F}"/>
              </a:ext>
            </a:extLst>
          </p:cNvPr>
          <p:cNvSpPr>
            <a:spLocks noChangeArrowheads="1"/>
          </p:cNvSpPr>
          <p:nvPr/>
        </p:nvSpPr>
        <p:spPr bwMode="auto">
          <a:xfrm>
            <a:off x="528347" y="347017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Weighted average CPI</a:t>
            </a:r>
            <a:endParaRPr lang="en-AU" altLang="en-US"/>
          </a:p>
        </p:txBody>
      </p:sp>
      <p:graphicFrame>
        <p:nvGraphicFramePr>
          <p:cNvPr id="7" name="Object 6">
            <a:extLst>
              <a:ext uri="{FF2B5EF4-FFF2-40B4-BE49-F238E27FC236}">
                <a16:creationId xmlns:a16="http://schemas.microsoft.com/office/drawing/2014/main" id="{51F406B0-C496-E030-8379-E0C02DFF45B3}"/>
              </a:ext>
            </a:extLst>
          </p:cNvPr>
          <p:cNvGraphicFramePr>
            <a:graphicFrameLocks noChangeAspect="1"/>
          </p:cNvGraphicFramePr>
          <p:nvPr/>
        </p:nvGraphicFramePr>
        <p:xfrm>
          <a:off x="588963" y="4292600"/>
          <a:ext cx="8105775" cy="949325"/>
        </p:xfrm>
        <a:graphic>
          <a:graphicData uri="http://schemas.openxmlformats.org/presentationml/2006/ole">
            <mc:AlternateContent xmlns:mc="http://schemas.openxmlformats.org/markup-compatibility/2006">
              <mc:Choice xmlns:v="urn:schemas-microsoft-com:vml" Requires="v">
                <p:oleObj name="Equation" r:id="rId4" imgW="3683000" imgH="431800" progId="Equation.3">
                  <p:embed/>
                </p:oleObj>
              </mc:Choice>
              <mc:Fallback>
                <p:oleObj name="Equation" r:id="rId4" imgW="3683000" imgH="43180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588963" y="4292600"/>
                        <a:ext cx="8105775" cy="949325"/>
                      </a:xfrm>
                      <a:prstGeom prst="rect">
                        <a:avLst/>
                      </a:prstGeom>
                      <a:solidFill>
                        <a:schemeClr val="folHlink"/>
                      </a:solidFill>
                      <a:ln>
                        <a:noFill/>
                      </a:ln>
                      <a:effectLst/>
                    </p:spPr>
                  </p:pic>
                </p:oleObj>
              </mc:Fallback>
            </mc:AlternateContent>
          </a:graphicData>
        </a:graphic>
      </p:graphicFrame>
      <p:sp>
        <p:nvSpPr>
          <p:cNvPr id="8" name="AutoShape 7">
            <a:extLst>
              <a:ext uri="{FF2B5EF4-FFF2-40B4-BE49-F238E27FC236}">
                <a16:creationId xmlns:a16="http://schemas.microsoft.com/office/drawing/2014/main" id="{D7E6F606-6B71-E0BE-613B-214F4C63C60C}"/>
              </a:ext>
            </a:extLst>
          </p:cNvPr>
          <p:cNvSpPr/>
          <p:nvPr/>
        </p:nvSpPr>
        <p:spPr bwMode="auto">
          <a:xfrm rot="5400000">
            <a:off x="6947694" y="4293394"/>
            <a:ext cx="215900" cy="2376488"/>
          </a:xfrm>
          <a:prstGeom prst="rightBrace">
            <a:avLst>
              <a:gd name="adj1" fmla="val 91728"/>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9" name="Text Box 8">
            <a:extLst>
              <a:ext uri="{FF2B5EF4-FFF2-40B4-BE49-F238E27FC236}">
                <a16:creationId xmlns:a16="http://schemas.microsoft.com/office/drawing/2014/main" id="{59040D42-2DED-2E11-CF85-87E39E234DCC}"/>
              </a:ext>
            </a:extLst>
          </p:cNvPr>
          <p:cNvSpPr txBox="1">
            <a:spLocks noChangeArrowheads="1"/>
          </p:cNvSpPr>
          <p:nvPr/>
        </p:nvSpPr>
        <p:spPr bwMode="auto">
          <a:xfrm>
            <a:off x="5994400" y="5649913"/>
            <a:ext cx="2085975" cy="376237"/>
          </a:xfrm>
          <a:prstGeom prst="rect">
            <a:avLst/>
          </a:prstGeom>
          <a:solidFill>
            <a:schemeClr val="accent1"/>
          </a:solid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Relative frequency</a:t>
            </a:r>
            <a:endParaRPr lang="en-AU" altLang="en-US" sz="1800"/>
          </a:p>
        </p:txBody>
      </p:sp>
    </p:spTree>
    <p:extLst>
      <p:ext uri="{BB962C8B-B14F-4D97-AF65-F5344CB8AC3E}">
        <p14:creationId xmlns:p14="http://schemas.microsoft.com/office/powerpoint/2010/main" val="2924690779"/>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lstStyle/>
          <a:p>
            <a:r>
              <a:rPr lang="en-IN"/>
              <a:t>This exercise examines the accuracy of various branch predictors for the following repeating patterns (e.g., in a loop) of branch outcomes. Accuracy is defined as the percentage of guesses that are correct. </a:t>
            </a:r>
          </a:p>
          <a:p>
            <a:r>
              <a:rPr lang="en-IN"/>
              <a:t>3.1 (a) T, NT, NT, NT, T </a:t>
            </a:r>
          </a:p>
          <a:p>
            <a:endParaRPr lang="en-IN"/>
          </a:p>
          <a:p>
            <a:r>
              <a:rPr lang="en-IN"/>
              <a:t>3.1.1 What is the accuracy of always-taken and always-not-taken predictors for this sequence of branch outcomes?</a:t>
            </a:r>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t>Measuring branch predictor accuracy</a:t>
            </a:r>
            <a:endParaRPr lang="en-IN"/>
          </a:p>
        </p:txBody>
      </p:sp>
    </p:spTree>
    <p:extLst>
      <p:ext uri="{BB962C8B-B14F-4D97-AF65-F5344CB8AC3E}">
        <p14:creationId xmlns:p14="http://schemas.microsoft.com/office/powerpoint/2010/main" val="1934725305"/>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lstStyle/>
          <a:p>
            <a:r>
              <a:rPr lang="en-US"/>
              <a:t>Always-Taken Predictor ‘</a:t>
            </a:r>
          </a:p>
          <a:p>
            <a:r>
              <a:rPr lang="en-US"/>
              <a:t>Actual  T  NT  NT  NT  T </a:t>
            </a:r>
          </a:p>
          <a:p>
            <a:r>
              <a:rPr lang="en-US"/>
              <a:t>Predict T  T     T     T    T </a:t>
            </a:r>
          </a:p>
          <a:p>
            <a:r>
              <a:rPr lang="en-US"/>
              <a:t>Accuracy = 2/5 = 0.4 </a:t>
            </a:r>
          </a:p>
          <a:p>
            <a:endParaRPr lang="en-US"/>
          </a:p>
          <a:p>
            <a:r>
              <a:rPr lang="en-US"/>
              <a:t>Always-not-taken Predictor </a:t>
            </a:r>
          </a:p>
          <a:p>
            <a:r>
              <a:rPr lang="en-US"/>
              <a:t>Actual  T    NT   NT   NT   T </a:t>
            </a:r>
          </a:p>
          <a:p>
            <a:r>
              <a:rPr lang="en-US"/>
              <a:t>Predict NT NT   NT   NT   NT </a:t>
            </a:r>
          </a:p>
          <a:p>
            <a:r>
              <a:rPr lang="en-US"/>
              <a:t>Accuracy = 3/5 = 0.6</a:t>
            </a:r>
            <a:endParaRPr lang="en-IN"/>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Contd..</a:t>
            </a:r>
          </a:p>
        </p:txBody>
      </p:sp>
    </p:spTree>
    <p:extLst>
      <p:ext uri="{BB962C8B-B14F-4D97-AF65-F5344CB8AC3E}">
        <p14:creationId xmlns:p14="http://schemas.microsoft.com/office/powerpoint/2010/main" val="10703681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dur="1"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dur="1"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lstStyle/>
          <a:p>
            <a:r>
              <a:rPr lang="en-IN"/>
              <a:t>What is the accuracy of a predict-last-taken predictor for the first 5 branches in this sequence? Assume this predictor starts in the ”Predict not taken” state. </a:t>
            </a:r>
          </a:p>
          <a:p>
            <a:endParaRPr lang="en-IN"/>
          </a:p>
          <a:p>
            <a:endParaRPr lang="en-IN"/>
          </a:p>
          <a:p>
            <a:r>
              <a:rPr lang="en-IN"/>
              <a:t>Actual     T     NT    NT   NT   T </a:t>
            </a:r>
          </a:p>
          <a:p>
            <a:r>
              <a:rPr lang="en-IN"/>
              <a:t>Predict   NT   T      NT    NT   NT </a:t>
            </a:r>
          </a:p>
          <a:p>
            <a:r>
              <a:rPr lang="en-IN"/>
              <a:t>Accuracy = 2/5 = 0.4 </a:t>
            </a:r>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Contd..</a:t>
            </a:r>
          </a:p>
        </p:txBody>
      </p:sp>
    </p:spTree>
    <p:extLst>
      <p:ext uri="{BB962C8B-B14F-4D97-AF65-F5344CB8AC3E}">
        <p14:creationId xmlns:p14="http://schemas.microsoft.com/office/powerpoint/2010/main" val="24655789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lstStyle/>
          <a:p>
            <a:r>
              <a:rPr lang="en-IN"/>
              <a:t>What is the accuracy of a 2-bit predictor for the first 5 branches in this sequence? Assume this predictor starts in the ”Strongly not taken” state. </a:t>
            </a:r>
          </a:p>
          <a:p>
            <a:r>
              <a:rPr lang="en-IN"/>
              <a:t>Actual T   NT   NT   NT    T</a:t>
            </a:r>
          </a:p>
          <a:p>
            <a:endParaRPr lang="en-IN"/>
          </a:p>
          <a:p>
            <a:r>
              <a:rPr lang="en-IN"/>
              <a:t>Solution?</a:t>
            </a:r>
          </a:p>
          <a:p>
            <a:endParaRPr lang="en-IN"/>
          </a:p>
          <a:p>
            <a:r>
              <a:rPr lang="en-IN"/>
              <a:t>What is the accuracy of a 2-bit predictor if this pattern is repeated forever?</a:t>
            </a:r>
          </a:p>
          <a:p>
            <a:endParaRPr lang="en-IN"/>
          </a:p>
          <a:p>
            <a:r>
              <a:rPr lang="fr-FR" err="1"/>
              <a:t>Actual T  NT  NT  NT  T |   T  NT  NT  NT  T |   T  NT  NT  NT  T |</a:t>
            </a:r>
          </a:p>
          <a:p>
            <a:r>
              <a:rPr lang="fr-FR"/>
              <a:t>Solution?</a:t>
            </a:r>
            <a:endParaRPr lang="en-IN"/>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Contd..</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208600" y="3111480"/>
              <a:ext cx="1195920" cy="2894040"/>
            </p14:xfrm>
          </p:contentPart>
        </mc:Choice>
        <mc:Fallback>
          <p:pic>
            <p:nvPicPr>
              <p:cNvPr id="4" name="Ink 3"/>
              <p:cNvPicPr/>
              <p:nvPr/>
            </p:nvPicPr>
            <p:blipFill>
              <a:blip r:embed="rId3"/>
              <a:stretch>
                <a:fillRect/>
              </a:stretch>
            </p:blipFill>
            <p:spPr>
              <a:xfrm>
                <a:off x="2199240" y="3102120"/>
                <a:ext cx="1214640" cy="2912760"/>
              </a:xfrm>
              <a:prstGeom prst="rect">
                <a:avLst/>
              </a:prstGeom>
            </p:spPr>
          </p:pic>
        </mc:Fallback>
      </mc:AlternateContent>
    </p:spTree>
    <p:extLst>
      <p:ext uri="{BB962C8B-B14F-4D97-AF65-F5344CB8AC3E}">
        <p14:creationId xmlns:p14="http://schemas.microsoft.com/office/powerpoint/2010/main" val="2416330979"/>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lstStyle/>
          <a:p>
            <a:r>
              <a:rPr lang="en-IN"/>
              <a:t>What is the accuracy of a predict-last-taken predictor for the first 5 branches in this sequence? Assume this predictor starts in the ”Predict not taken” state</a:t>
            </a:r>
          </a:p>
          <a:p>
            <a:endParaRPr lang="en-IN"/>
          </a:p>
          <a:p>
            <a:r>
              <a:rPr lang="fr-FR" err="1"/>
              <a:t>Actual  T     NT    T      NT  T </a:t>
            </a:r>
          </a:p>
          <a:p>
            <a:r>
              <a:rPr lang="fr-FR" err="1"/>
              <a:t>Predict NT  T       NT   T     NT </a:t>
            </a:r>
          </a:p>
          <a:p>
            <a:endParaRPr lang="fr-FR"/>
          </a:p>
          <a:p>
            <a:r>
              <a:rPr lang="fr-FR" err="1"/>
              <a:t>Accuracy = 0/5 = 0</a:t>
            </a:r>
            <a:endParaRPr lang="en-IN"/>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Contd..</a:t>
            </a:r>
          </a:p>
        </p:txBody>
      </p:sp>
    </p:spTree>
    <p:extLst>
      <p:ext uri="{BB962C8B-B14F-4D97-AF65-F5344CB8AC3E}">
        <p14:creationId xmlns:p14="http://schemas.microsoft.com/office/powerpoint/2010/main" val="40794270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59F42CD-4F55-9436-C9DD-D2BB282625E6}"/>
              </a:ext>
            </a:extLst>
          </p:cNvPr>
          <p:cNvSpPr>
            <a:spLocks noGrp="1" noChangeArrowheads="1"/>
          </p:cNvSpPr>
          <p:nvPr>
            <p:ph sz="quarter" idx="10"/>
          </p:nvPr>
        </p:nvSpPr>
        <p:spPr>
          <a:xfrm>
            <a:off x="406400" y="152400"/>
            <a:ext cx="8432800" cy="1143000"/>
          </a:xfrm>
        </p:spPr>
        <p:txBody>
          <a:bodyPr/>
          <a:lstStyle/>
          <a:p>
            <a:pPr eaLnBrk="1" hangingPunct="1"/>
            <a:r>
              <a:rPr lang="en-US" altLang="en-US"/>
              <a:t>Exceptions and Interrupts</a:t>
            </a:r>
            <a:endParaRPr lang="en-AU" altLang="en-US"/>
          </a:p>
        </p:txBody>
      </p:sp>
      <p:sp>
        <p:nvSpPr>
          <p:cNvPr id="5" name="Rectangle 3">
            <a:extLst>
              <a:ext uri="{FF2B5EF4-FFF2-40B4-BE49-F238E27FC236}">
                <a16:creationId xmlns:a16="http://schemas.microsoft.com/office/drawing/2014/main" id="{5B8B2EF0-5FDD-8F8F-9D04-5795F51CD2BA}"/>
              </a:ext>
            </a:extLst>
          </p:cNvPr>
          <p:cNvSpPr txBox="1">
            <a:spLocks noChangeArrowheads="1"/>
          </p:cNvSpPr>
          <p:nvPr/>
        </p:nvSpPr>
        <p:spPr>
          <a:xfrm>
            <a:off x="231207" y="144431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“Unexpected” events requiring change</a:t>
            </a:r>
            <a:br>
              <a:rPr lang="en-US" altLang="en-US" sz="2800"/>
            </a:br>
            <a:r>
              <a:rPr lang="en-US" altLang="en-US" sz="2800"/>
              <a:t>in flow of control</a:t>
            </a:r>
          </a:p>
          <a:p>
            <a:pPr lvl="1"/>
            <a:r>
              <a:rPr lang="en-US" altLang="en-US" sz="2400"/>
              <a:t>Different ISAs use the terms differently</a:t>
            </a:r>
          </a:p>
          <a:p>
            <a:r>
              <a:rPr lang="en-US" altLang="en-US" sz="2800"/>
              <a:t>Exception</a:t>
            </a:r>
          </a:p>
          <a:p>
            <a:pPr lvl="1"/>
            <a:r>
              <a:rPr lang="en-US" altLang="en-US" sz="2400"/>
              <a:t>Arises within the CPU</a:t>
            </a:r>
          </a:p>
          <a:p>
            <a:pPr lvl="2"/>
            <a:r>
              <a:rPr lang="en-US" altLang="en-US"/>
              <a:t>e.g., undefined opcode, overflow, syscall, …</a:t>
            </a:r>
          </a:p>
          <a:p>
            <a:r>
              <a:rPr lang="en-US" altLang="en-US" sz="2800"/>
              <a:t>Interrupt</a:t>
            </a:r>
          </a:p>
          <a:p>
            <a:pPr lvl="1"/>
            <a:r>
              <a:rPr lang="en-US" altLang="en-US" sz="2400"/>
              <a:t>From an external I/O controller</a:t>
            </a:r>
          </a:p>
          <a:p>
            <a:r>
              <a:rPr lang="en-US" altLang="en-US" sz="2800"/>
              <a:t>Dealing with them without sacrificing performance is hard</a:t>
            </a:r>
            <a:endParaRPr lang="en-AU" altLang="en-US" sz="2800"/>
          </a:p>
        </p:txBody>
      </p:sp>
    </p:spTree>
    <p:extLst>
      <p:ext uri="{BB962C8B-B14F-4D97-AF65-F5344CB8AC3E}">
        <p14:creationId xmlns:p14="http://schemas.microsoft.com/office/powerpoint/2010/main" val="4142847387"/>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F9DCC42-BE2A-5CBD-A345-27C504BE6BD3}"/>
              </a:ext>
            </a:extLst>
          </p:cNvPr>
          <p:cNvSpPr>
            <a:spLocks noGrp="1" noChangeArrowheads="1"/>
          </p:cNvSpPr>
          <p:nvPr>
            <p:ph sz="quarter" idx="10"/>
          </p:nvPr>
        </p:nvSpPr>
        <p:spPr>
          <a:xfrm>
            <a:off x="406400" y="152400"/>
            <a:ext cx="8432800" cy="1143000"/>
          </a:xfrm>
        </p:spPr>
        <p:txBody>
          <a:bodyPr/>
          <a:lstStyle/>
          <a:p>
            <a:pPr eaLnBrk="1" hangingPunct="1"/>
            <a:r>
              <a:rPr lang="en-US" altLang="en-US"/>
              <a:t>Handling Exceptions</a:t>
            </a:r>
            <a:endParaRPr lang="en-AU" altLang="en-US"/>
          </a:p>
        </p:txBody>
      </p:sp>
      <p:sp>
        <p:nvSpPr>
          <p:cNvPr id="7" name="Rectangle 3">
            <a:extLst>
              <a:ext uri="{FF2B5EF4-FFF2-40B4-BE49-F238E27FC236}">
                <a16:creationId xmlns:a16="http://schemas.microsoft.com/office/drawing/2014/main" id="{B098DDFC-53F5-F605-21C2-48F15D454472}"/>
              </a:ext>
            </a:extLst>
          </p:cNvPr>
          <p:cNvSpPr txBox="1">
            <a:spLocks noChangeArrowheads="1"/>
          </p:cNvSpPr>
          <p:nvPr/>
        </p:nvSpPr>
        <p:spPr>
          <a:xfrm>
            <a:off x="406400" y="1419152"/>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In MIPS, exceptions managed by a System Control Coprocessor (CP0)</a:t>
            </a:r>
          </a:p>
          <a:p>
            <a:pPr>
              <a:lnSpc>
                <a:spcPct val="90000"/>
              </a:lnSpc>
            </a:pPr>
            <a:r>
              <a:rPr lang="en-US" altLang="en-US" sz="2800"/>
              <a:t>Save PC of offending (or interrupted) instruction</a:t>
            </a:r>
          </a:p>
          <a:p>
            <a:pPr lvl="1">
              <a:lnSpc>
                <a:spcPct val="90000"/>
              </a:lnSpc>
            </a:pPr>
            <a:r>
              <a:rPr lang="en-US" altLang="en-US" sz="2400"/>
              <a:t>In MIPS: Exception Program Counter (EPC)</a:t>
            </a:r>
          </a:p>
          <a:p>
            <a:pPr>
              <a:lnSpc>
                <a:spcPct val="90000"/>
              </a:lnSpc>
            </a:pPr>
            <a:r>
              <a:rPr lang="en-US" altLang="en-US" sz="2800"/>
              <a:t>Save indication of the problem</a:t>
            </a:r>
          </a:p>
          <a:p>
            <a:pPr lvl="1">
              <a:lnSpc>
                <a:spcPct val="90000"/>
              </a:lnSpc>
            </a:pPr>
            <a:r>
              <a:rPr lang="en-US" altLang="en-US" sz="2400"/>
              <a:t>In MIPS: Cause register</a:t>
            </a:r>
          </a:p>
          <a:p>
            <a:pPr lvl="1">
              <a:lnSpc>
                <a:spcPct val="90000"/>
              </a:lnSpc>
            </a:pPr>
            <a:r>
              <a:rPr lang="en-US" altLang="en-US" sz="2400"/>
              <a:t>We’ll assume 1-bit</a:t>
            </a:r>
          </a:p>
          <a:p>
            <a:pPr lvl="2"/>
            <a:r>
              <a:rPr lang="en-US" altLang="en-US"/>
              <a:t>0 for undefined opcode, 1 for overflow</a:t>
            </a:r>
          </a:p>
          <a:p>
            <a:pPr>
              <a:lnSpc>
                <a:spcPct val="90000"/>
              </a:lnSpc>
            </a:pPr>
            <a:r>
              <a:rPr lang="en-US" altLang="en-US" sz="2800"/>
              <a:t>Jump to handler at 8000 00180</a:t>
            </a:r>
          </a:p>
        </p:txBody>
      </p:sp>
    </p:spTree>
    <p:extLst>
      <p:ext uri="{BB962C8B-B14F-4D97-AF65-F5344CB8AC3E}">
        <p14:creationId xmlns:p14="http://schemas.microsoft.com/office/powerpoint/2010/main" val="1171959176"/>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83240EB8-8B85-B5F9-A9AA-91F79D508B5C}"/>
              </a:ext>
            </a:extLst>
          </p:cNvPr>
          <p:cNvSpPr>
            <a:spLocks noGrp="1" noChangeArrowheads="1"/>
          </p:cNvSpPr>
          <p:nvPr>
            <p:ph sz="quarter" idx="10"/>
          </p:nvPr>
        </p:nvSpPr>
        <p:spPr>
          <a:xfrm>
            <a:off x="406400" y="152400"/>
            <a:ext cx="8432800" cy="1143000"/>
          </a:xfrm>
        </p:spPr>
        <p:txBody>
          <a:bodyPr/>
          <a:lstStyle/>
          <a:p>
            <a:pPr eaLnBrk="1" hangingPunct="1"/>
            <a:r>
              <a:rPr lang="en-US" altLang="en-US"/>
              <a:t>An Alternate Mechanism</a:t>
            </a:r>
            <a:endParaRPr lang="en-AU" altLang="en-US"/>
          </a:p>
        </p:txBody>
      </p:sp>
      <p:sp>
        <p:nvSpPr>
          <p:cNvPr id="8" name="Rectangle 3">
            <a:extLst>
              <a:ext uri="{FF2B5EF4-FFF2-40B4-BE49-F238E27FC236}">
                <a16:creationId xmlns:a16="http://schemas.microsoft.com/office/drawing/2014/main" id="{1430CEA0-6246-319B-267F-8598AC91312D}"/>
              </a:ext>
            </a:extLst>
          </p:cNvPr>
          <p:cNvSpPr txBox="1">
            <a:spLocks noChangeArrowheads="1"/>
          </p:cNvSpPr>
          <p:nvPr/>
        </p:nvSpPr>
        <p:spPr>
          <a:xfrm>
            <a:off x="264764" y="144431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Vectored Interrupts</a:t>
            </a:r>
          </a:p>
          <a:p>
            <a:pPr lvl="1">
              <a:lnSpc>
                <a:spcPct val="90000"/>
              </a:lnSpc>
            </a:pPr>
            <a:r>
              <a:rPr lang="en-US" altLang="en-US"/>
              <a:t>Handler address determined by the cause</a:t>
            </a:r>
          </a:p>
          <a:p>
            <a:pPr>
              <a:lnSpc>
                <a:spcPct val="90000"/>
              </a:lnSpc>
            </a:pPr>
            <a:r>
              <a:rPr lang="en-US" altLang="en-US"/>
              <a:t>Example:</a:t>
            </a:r>
          </a:p>
          <a:p>
            <a:pPr lvl="1">
              <a:lnSpc>
                <a:spcPct val="90000"/>
              </a:lnSpc>
            </a:pPr>
            <a:r>
              <a:rPr lang="en-US" altLang="en-US"/>
              <a:t>Undefined opcode:	C000 0000</a:t>
            </a:r>
          </a:p>
          <a:p>
            <a:pPr lvl="1">
              <a:lnSpc>
                <a:spcPct val="90000"/>
              </a:lnSpc>
            </a:pPr>
            <a:r>
              <a:rPr lang="en-US" altLang="en-US"/>
              <a:t>Overflow:		C000 0020</a:t>
            </a:r>
          </a:p>
          <a:p>
            <a:pPr lvl="1">
              <a:lnSpc>
                <a:spcPct val="90000"/>
              </a:lnSpc>
            </a:pPr>
            <a:r>
              <a:rPr lang="en-US" altLang="en-US"/>
              <a:t>…:		C000 0040</a:t>
            </a:r>
          </a:p>
          <a:p>
            <a:pPr>
              <a:lnSpc>
                <a:spcPct val="90000"/>
              </a:lnSpc>
            </a:pPr>
            <a:r>
              <a:rPr lang="en-US" altLang="en-US"/>
              <a:t>Instructions either</a:t>
            </a:r>
          </a:p>
          <a:p>
            <a:pPr lvl="1">
              <a:lnSpc>
                <a:spcPct val="90000"/>
              </a:lnSpc>
            </a:pPr>
            <a:r>
              <a:rPr lang="en-US" altLang="en-US"/>
              <a:t>Deal with the interrupt, or</a:t>
            </a:r>
          </a:p>
          <a:p>
            <a:pPr lvl="1">
              <a:lnSpc>
                <a:spcPct val="90000"/>
              </a:lnSpc>
            </a:pPr>
            <a:r>
              <a:rPr lang="en-US" altLang="en-US"/>
              <a:t>Jump to real handler</a:t>
            </a:r>
            <a:endParaRPr lang="en-AU" altLang="en-US"/>
          </a:p>
        </p:txBody>
      </p:sp>
    </p:spTree>
    <p:extLst>
      <p:ext uri="{BB962C8B-B14F-4D97-AF65-F5344CB8AC3E}">
        <p14:creationId xmlns:p14="http://schemas.microsoft.com/office/powerpoint/2010/main" val="1244162285"/>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B7CFD30-F099-2243-067E-EA7C06F8CAF9}"/>
              </a:ext>
            </a:extLst>
          </p:cNvPr>
          <p:cNvSpPr>
            <a:spLocks noGrp="1" noChangeArrowheads="1"/>
          </p:cNvSpPr>
          <p:nvPr>
            <p:ph sz="quarter" idx="10"/>
          </p:nvPr>
        </p:nvSpPr>
        <p:spPr>
          <a:xfrm>
            <a:off x="406400" y="152400"/>
            <a:ext cx="8432800" cy="1143000"/>
          </a:xfrm>
        </p:spPr>
        <p:txBody>
          <a:bodyPr/>
          <a:lstStyle/>
          <a:p>
            <a:pPr eaLnBrk="1" hangingPunct="1"/>
            <a:r>
              <a:rPr lang="en-US" altLang="en-US"/>
              <a:t>Handler Actions</a:t>
            </a:r>
            <a:endParaRPr lang="en-AU" altLang="en-US"/>
          </a:p>
        </p:txBody>
      </p:sp>
      <p:sp>
        <p:nvSpPr>
          <p:cNvPr id="3" name="Rectangle 3">
            <a:extLst>
              <a:ext uri="{FF2B5EF4-FFF2-40B4-BE49-F238E27FC236}">
                <a16:creationId xmlns:a16="http://schemas.microsoft.com/office/drawing/2014/main" id="{44174B1E-286B-4F39-01D2-DA986DAB5455}"/>
              </a:ext>
            </a:extLst>
          </p:cNvPr>
          <p:cNvSpPr txBox="1">
            <a:spLocks noChangeArrowheads="1"/>
          </p:cNvSpPr>
          <p:nvPr/>
        </p:nvSpPr>
        <p:spPr>
          <a:xfrm>
            <a:off x="273153" y="1410763"/>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Read cause, and transfer to relevant handler</a:t>
            </a:r>
          </a:p>
          <a:p>
            <a:pPr>
              <a:lnSpc>
                <a:spcPct val="90000"/>
              </a:lnSpc>
            </a:pPr>
            <a:r>
              <a:rPr lang="en-US" altLang="en-US"/>
              <a:t>Determine action required</a:t>
            </a:r>
          </a:p>
          <a:p>
            <a:pPr>
              <a:lnSpc>
                <a:spcPct val="90000"/>
              </a:lnSpc>
            </a:pPr>
            <a:r>
              <a:rPr lang="en-US" altLang="en-US"/>
              <a:t>If restartable</a:t>
            </a:r>
          </a:p>
          <a:p>
            <a:pPr lvl="1">
              <a:lnSpc>
                <a:spcPct val="90000"/>
              </a:lnSpc>
            </a:pPr>
            <a:r>
              <a:rPr lang="en-US" altLang="en-US"/>
              <a:t>Take corrective action</a:t>
            </a:r>
          </a:p>
          <a:p>
            <a:pPr lvl="1">
              <a:lnSpc>
                <a:spcPct val="90000"/>
              </a:lnSpc>
            </a:pPr>
            <a:r>
              <a:rPr lang="en-US" altLang="en-US"/>
              <a:t>use EPC to return to program</a:t>
            </a:r>
          </a:p>
          <a:p>
            <a:pPr>
              <a:lnSpc>
                <a:spcPct val="90000"/>
              </a:lnSpc>
            </a:pPr>
            <a:r>
              <a:rPr lang="en-US" altLang="en-US"/>
              <a:t>Otherwise</a:t>
            </a:r>
          </a:p>
          <a:p>
            <a:pPr lvl="1">
              <a:lnSpc>
                <a:spcPct val="90000"/>
              </a:lnSpc>
            </a:pPr>
            <a:r>
              <a:rPr lang="en-US" altLang="en-US"/>
              <a:t>Terminate program</a:t>
            </a:r>
          </a:p>
          <a:p>
            <a:pPr lvl="1">
              <a:lnSpc>
                <a:spcPct val="90000"/>
              </a:lnSpc>
            </a:pPr>
            <a:r>
              <a:rPr lang="en-US" altLang="en-US"/>
              <a:t>Report error using EPC, cause, …</a:t>
            </a:r>
            <a:endParaRPr lang="en-AU" altLang="en-US"/>
          </a:p>
        </p:txBody>
      </p:sp>
    </p:spTree>
    <p:extLst>
      <p:ext uri="{BB962C8B-B14F-4D97-AF65-F5344CB8AC3E}">
        <p14:creationId xmlns:p14="http://schemas.microsoft.com/office/powerpoint/2010/main" val="3624268616"/>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EECE6-BF92-4E37-A2C2-A5BC2298CE50}"/>
              </a:ext>
            </a:extLst>
          </p:cNvPr>
          <p:cNvSpPr>
            <a:spLocks noGrp="1" noChangeArrowheads="1"/>
          </p:cNvSpPr>
          <p:nvPr>
            <p:ph sz="quarter" idx="10"/>
          </p:nvPr>
        </p:nvSpPr>
        <p:spPr>
          <a:xfrm>
            <a:off x="406400" y="152400"/>
            <a:ext cx="8432800" cy="1143000"/>
          </a:xfrm>
        </p:spPr>
        <p:txBody>
          <a:bodyPr/>
          <a:lstStyle/>
          <a:p>
            <a:pPr eaLnBrk="1" hangingPunct="1"/>
            <a:r>
              <a:rPr lang="en-US" altLang="en-US"/>
              <a:t>Exceptions in a Pipeline</a:t>
            </a:r>
            <a:endParaRPr lang="en-AU" altLang="en-US"/>
          </a:p>
        </p:txBody>
      </p:sp>
      <p:sp>
        <p:nvSpPr>
          <p:cNvPr id="5" name="Rectangle 3">
            <a:extLst>
              <a:ext uri="{FF2B5EF4-FFF2-40B4-BE49-F238E27FC236}">
                <a16:creationId xmlns:a16="http://schemas.microsoft.com/office/drawing/2014/main" id="{FA5B0CF4-9A9C-8E64-FAC4-561307D67F58}"/>
              </a:ext>
            </a:extLst>
          </p:cNvPr>
          <p:cNvSpPr txBox="1">
            <a:spLocks noChangeArrowheads="1"/>
          </p:cNvSpPr>
          <p:nvPr/>
        </p:nvSpPr>
        <p:spPr>
          <a:xfrm>
            <a:off x="406400" y="1469486"/>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Another form of control hazard</a:t>
            </a:r>
          </a:p>
          <a:p>
            <a:pPr>
              <a:lnSpc>
                <a:spcPct val="90000"/>
              </a:lnSpc>
            </a:pPr>
            <a:r>
              <a:rPr lang="en-US" altLang="en-US"/>
              <a:t>Consider overflow on add in EX stage</a:t>
            </a:r>
          </a:p>
          <a:p>
            <a:pPr lvl="1">
              <a:lnSpc>
                <a:spcPct val="90000"/>
              </a:lnSpc>
              <a:buFont typeface="Wingdings" panose="05000000000000000000" pitchFamily="2" charset="2"/>
              <a:buNone/>
            </a:pPr>
            <a:r>
              <a:rPr lang="en-US" altLang="en-US">
                <a:latin typeface="Lucida Console" panose="020B0609040504020204" pitchFamily="49" charset="0"/>
              </a:rPr>
              <a:t>add $1, $2, $1</a:t>
            </a:r>
          </a:p>
          <a:p>
            <a:pPr lvl="1">
              <a:lnSpc>
                <a:spcPct val="90000"/>
              </a:lnSpc>
            </a:pPr>
            <a:r>
              <a:rPr lang="en-US" altLang="en-US"/>
              <a:t>Prevent $1 from being clobbered</a:t>
            </a:r>
          </a:p>
          <a:p>
            <a:pPr lvl="1">
              <a:lnSpc>
                <a:spcPct val="90000"/>
              </a:lnSpc>
            </a:pPr>
            <a:r>
              <a:rPr lang="en-US" altLang="en-US"/>
              <a:t>Complete previous instructions</a:t>
            </a:r>
          </a:p>
          <a:p>
            <a:pPr lvl="1">
              <a:lnSpc>
                <a:spcPct val="90000"/>
              </a:lnSpc>
            </a:pPr>
            <a:r>
              <a:rPr lang="en-US" altLang="en-US"/>
              <a:t>Flush </a:t>
            </a:r>
            <a:r>
              <a:rPr lang="en-US" altLang="en-US">
                <a:latin typeface="Lucida Console" panose="020B0609040504020204" pitchFamily="49" charset="0"/>
              </a:rPr>
              <a:t>add</a:t>
            </a:r>
            <a:r>
              <a:rPr lang="en-US" altLang="en-US"/>
              <a:t> and subsequent instructions</a:t>
            </a:r>
          </a:p>
          <a:p>
            <a:pPr lvl="1">
              <a:lnSpc>
                <a:spcPct val="90000"/>
              </a:lnSpc>
            </a:pPr>
            <a:r>
              <a:rPr lang="en-US" altLang="en-US"/>
              <a:t>Set Cause and EPC register values</a:t>
            </a:r>
          </a:p>
          <a:p>
            <a:pPr lvl="1">
              <a:lnSpc>
                <a:spcPct val="90000"/>
              </a:lnSpc>
            </a:pPr>
            <a:r>
              <a:rPr lang="en-US" altLang="en-US"/>
              <a:t>Transfer control to handler</a:t>
            </a:r>
          </a:p>
          <a:p>
            <a:pPr>
              <a:lnSpc>
                <a:spcPct val="90000"/>
              </a:lnSpc>
            </a:pPr>
            <a:r>
              <a:rPr lang="en-US" altLang="en-US"/>
              <a:t>Similar to mispredicted branch</a:t>
            </a:r>
          </a:p>
          <a:p>
            <a:pPr lvl="1">
              <a:lnSpc>
                <a:spcPct val="90000"/>
              </a:lnSpc>
            </a:pPr>
            <a:r>
              <a:rPr lang="en-US" altLang="en-US"/>
              <a:t>Use much of the same hardware</a:t>
            </a:r>
            <a:endParaRPr lang="en-AU" altLang="en-US"/>
          </a:p>
        </p:txBody>
      </p:sp>
    </p:spTree>
    <p:extLst>
      <p:ext uri="{BB962C8B-B14F-4D97-AF65-F5344CB8AC3E}">
        <p14:creationId xmlns:p14="http://schemas.microsoft.com/office/powerpoint/2010/main" val="47001079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CPI Example</a:t>
            </a:r>
            <a:endParaRPr lang="en-IN"/>
          </a:p>
        </p:txBody>
      </p:sp>
      <p:sp>
        <p:nvSpPr>
          <p:cNvPr id="4" name="Rectangle 3">
            <a:extLst>
              <a:ext uri="{FF2B5EF4-FFF2-40B4-BE49-F238E27FC236}">
                <a16:creationId xmlns:a16="http://schemas.microsoft.com/office/drawing/2014/main" id="{D6C096DF-24B5-F596-69F5-D3DD01418A44}"/>
              </a:ext>
            </a:extLst>
          </p:cNvPr>
          <p:cNvSpPr>
            <a:spLocks noGrp="1" noChangeArrowheads="1"/>
          </p:cNvSpPr>
          <p:nvPr>
            <p:ph idx="1"/>
          </p:nvPr>
        </p:nvSpPr>
        <p:spPr>
          <a:xfrm>
            <a:off x="406400" y="1493838"/>
            <a:ext cx="10972800" cy="4525962"/>
          </a:xfrm>
        </p:spPr>
        <p:txBody>
          <a:bodyPr/>
          <a:lstStyle/>
          <a:p>
            <a:pPr eaLnBrk="1" hangingPunct="1">
              <a:lnSpc>
                <a:spcPct val="90000"/>
              </a:lnSpc>
            </a:pPr>
            <a:r>
              <a:rPr lang="en-US" altLang="en-US" sz="2800"/>
              <a:t>Alternative compiled code sequences using instructions in classes A, B, C</a:t>
            </a:r>
            <a:endParaRPr lang="en-AU" altLang="en-US" sz="2800"/>
          </a:p>
        </p:txBody>
      </p:sp>
      <p:graphicFrame>
        <p:nvGraphicFramePr>
          <p:cNvPr id="5" name="Group 40">
            <a:extLst>
              <a:ext uri="{FF2B5EF4-FFF2-40B4-BE49-F238E27FC236}">
                <a16:creationId xmlns:a16="http://schemas.microsoft.com/office/drawing/2014/main" id="{F57FA821-A217-C91C-C733-40357A6529DE}"/>
              </a:ext>
            </a:extLst>
          </p:cNvPr>
          <p:cNvGraphicFramePr>
            <a:graphicFrameLocks noGrp="1"/>
          </p:cNvGraphicFramePr>
          <p:nvPr/>
        </p:nvGraphicFramePr>
        <p:xfrm>
          <a:off x="1921254" y="2335197"/>
          <a:ext cx="6600825" cy="1592263"/>
        </p:xfrm>
        <a:graphic>
          <a:graphicData uri="http://schemas.openxmlformats.org/drawingml/2006/table">
            <a:tbl>
              <a:tblPr/>
              <a:tblGrid>
                <a:gridCol w="2520950">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tblGrid>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Class</a:t>
                      </a:r>
                      <a:endParaRPr kumimoji="0" lang="en-AU" sz="20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A</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B</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C</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CPI for class</a:t>
                      </a:r>
                      <a:endParaRPr kumimoji="0" lang="en-AU" sz="20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1</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2</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3</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IC in sequence 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2</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1</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2</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330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IC in sequence 2</a:t>
                      </a:r>
                      <a:endParaRPr kumimoji="0" lang="en-AU" sz="20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4</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1</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1</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Rectangle 31">
            <a:extLst>
              <a:ext uri="{FF2B5EF4-FFF2-40B4-BE49-F238E27FC236}">
                <a16:creationId xmlns:a16="http://schemas.microsoft.com/office/drawing/2014/main" id="{F53156C2-2C86-6278-08E0-29B764B1EC54}"/>
              </a:ext>
            </a:extLst>
          </p:cNvPr>
          <p:cNvSpPr>
            <a:spLocks noChangeArrowheads="1"/>
          </p:cNvSpPr>
          <p:nvPr/>
        </p:nvSpPr>
        <p:spPr bwMode="auto">
          <a:xfrm>
            <a:off x="548139" y="4129088"/>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Sequence 1: IC = 5</a:t>
            </a:r>
          </a:p>
          <a:p>
            <a:pPr lvl="1" eaLnBrk="1" hangingPunct="1"/>
            <a:r>
              <a:rPr lang="en-US" altLang="en-US" sz="2400"/>
              <a:t>Clock Cycles</a:t>
            </a:r>
            <a:br>
              <a:rPr lang="en-US" altLang="en-US" sz="2400"/>
            </a:br>
            <a:r>
              <a:rPr lang="en-US" altLang="en-US" sz="2400"/>
              <a:t>= 2×1 + 1×2 + 2×3</a:t>
            </a:r>
            <a:br>
              <a:rPr lang="en-US" altLang="en-US" sz="2400"/>
            </a:br>
            <a:r>
              <a:rPr lang="en-US" altLang="en-US" sz="2400"/>
              <a:t>= 10</a:t>
            </a:r>
          </a:p>
          <a:p>
            <a:pPr lvl="1" eaLnBrk="1" hangingPunct="1"/>
            <a:r>
              <a:rPr lang="en-US" altLang="en-US" sz="2400"/>
              <a:t>Avg. CPI = 10/5 = 2.0</a:t>
            </a:r>
          </a:p>
        </p:txBody>
      </p:sp>
      <p:sp>
        <p:nvSpPr>
          <p:cNvPr id="7" name="Rectangle 32">
            <a:extLst>
              <a:ext uri="{FF2B5EF4-FFF2-40B4-BE49-F238E27FC236}">
                <a16:creationId xmlns:a16="http://schemas.microsoft.com/office/drawing/2014/main" id="{B9A25E66-3466-76A5-0632-BAC3412C3727}"/>
              </a:ext>
            </a:extLst>
          </p:cNvPr>
          <p:cNvSpPr>
            <a:spLocks noChangeArrowheads="1"/>
          </p:cNvSpPr>
          <p:nvPr/>
        </p:nvSpPr>
        <p:spPr bwMode="auto">
          <a:xfrm>
            <a:off x="5098293" y="4129088"/>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Sequence 2: IC = 6</a:t>
            </a:r>
          </a:p>
          <a:p>
            <a:pPr lvl="1" eaLnBrk="1" hangingPunct="1"/>
            <a:r>
              <a:rPr lang="en-US" altLang="en-US" sz="2400"/>
              <a:t>Clock Cycles</a:t>
            </a:r>
            <a:br>
              <a:rPr lang="en-US" altLang="en-US" sz="2400"/>
            </a:br>
            <a:r>
              <a:rPr lang="en-US" altLang="en-US" sz="2400"/>
              <a:t>= 4×1 + 1×2 + 1×3</a:t>
            </a:r>
            <a:br>
              <a:rPr lang="en-US" altLang="en-US" sz="2400"/>
            </a:br>
            <a:r>
              <a:rPr lang="en-US" altLang="en-US" sz="2400"/>
              <a:t>= 9</a:t>
            </a:r>
          </a:p>
          <a:p>
            <a:pPr lvl="1" eaLnBrk="1" hangingPunct="1"/>
            <a:r>
              <a:rPr lang="en-US" altLang="en-US" sz="2400"/>
              <a:t>Avg. CPI = 9/6 = 1.5</a:t>
            </a:r>
          </a:p>
        </p:txBody>
      </p:sp>
    </p:spTree>
    <p:extLst>
      <p:ext uri="{BB962C8B-B14F-4D97-AF65-F5344CB8AC3E}">
        <p14:creationId xmlns:p14="http://schemas.microsoft.com/office/powerpoint/2010/main" val="1240239616"/>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E6A094B-EC62-2643-7B0E-F18CA184BABC}"/>
              </a:ext>
            </a:extLst>
          </p:cNvPr>
          <p:cNvSpPr>
            <a:spLocks noGrp="1" noChangeArrowheads="1"/>
          </p:cNvSpPr>
          <p:nvPr>
            <p:ph sz="quarter" idx="10"/>
          </p:nvPr>
        </p:nvSpPr>
        <p:spPr>
          <a:xfrm>
            <a:off x="406400" y="152400"/>
            <a:ext cx="8432800" cy="1143000"/>
          </a:xfrm>
        </p:spPr>
        <p:txBody>
          <a:bodyPr/>
          <a:lstStyle/>
          <a:p>
            <a:pPr eaLnBrk="1" hangingPunct="1"/>
            <a:r>
              <a:rPr lang="en-US" altLang="en-US"/>
              <a:t>Exception Properties</a:t>
            </a:r>
            <a:endParaRPr lang="en-AU" altLang="en-US"/>
          </a:p>
        </p:txBody>
      </p:sp>
      <p:sp>
        <p:nvSpPr>
          <p:cNvPr id="3" name="Rectangle 3">
            <a:extLst>
              <a:ext uri="{FF2B5EF4-FFF2-40B4-BE49-F238E27FC236}">
                <a16:creationId xmlns:a16="http://schemas.microsoft.com/office/drawing/2014/main" id="{BFD41171-9396-2784-CAC5-2DF2BB1096F9}"/>
              </a:ext>
            </a:extLst>
          </p:cNvPr>
          <p:cNvSpPr txBox="1">
            <a:spLocks noChangeArrowheads="1"/>
          </p:cNvSpPr>
          <p:nvPr/>
        </p:nvSpPr>
        <p:spPr>
          <a:xfrm>
            <a:off x="406400" y="1419152"/>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Restartable exceptions</a:t>
            </a:r>
          </a:p>
          <a:p>
            <a:pPr lvl="1"/>
            <a:r>
              <a:rPr lang="en-US" altLang="en-US"/>
              <a:t>Pipeline can flush the instruction</a:t>
            </a:r>
          </a:p>
          <a:p>
            <a:pPr lvl="1"/>
            <a:r>
              <a:rPr lang="en-US" altLang="en-US"/>
              <a:t>Handler executes, then returns to the instruction</a:t>
            </a:r>
          </a:p>
          <a:p>
            <a:pPr lvl="2"/>
            <a:r>
              <a:rPr lang="en-US" altLang="en-US"/>
              <a:t>Refetched and executed from scratch</a:t>
            </a:r>
          </a:p>
          <a:p>
            <a:r>
              <a:rPr lang="en-US" altLang="en-US"/>
              <a:t>PC saved in EPC register</a:t>
            </a:r>
          </a:p>
          <a:p>
            <a:pPr lvl="1"/>
            <a:r>
              <a:rPr lang="en-US" altLang="en-US"/>
              <a:t>Identifies causing instruction</a:t>
            </a:r>
          </a:p>
          <a:p>
            <a:pPr lvl="1"/>
            <a:r>
              <a:rPr lang="en-US" altLang="en-US"/>
              <a:t>Actually PC + 4 is saved</a:t>
            </a:r>
          </a:p>
          <a:p>
            <a:pPr lvl="2"/>
            <a:r>
              <a:rPr lang="en-US" altLang="en-US"/>
              <a:t>Handler must adjust</a:t>
            </a:r>
            <a:endParaRPr lang="en-AU" altLang="en-US"/>
          </a:p>
        </p:txBody>
      </p:sp>
    </p:spTree>
    <p:extLst>
      <p:ext uri="{BB962C8B-B14F-4D97-AF65-F5344CB8AC3E}">
        <p14:creationId xmlns:p14="http://schemas.microsoft.com/office/powerpoint/2010/main" val="307193932"/>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DA78B62-7C8D-FBAC-91BA-A279E0867952}"/>
              </a:ext>
            </a:extLst>
          </p:cNvPr>
          <p:cNvSpPr>
            <a:spLocks noGrp="1" noChangeArrowheads="1"/>
          </p:cNvSpPr>
          <p:nvPr>
            <p:ph sz="quarter" idx="10"/>
          </p:nvPr>
        </p:nvSpPr>
        <p:spPr>
          <a:xfrm>
            <a:off x="406400" y="152400"/>
            <a:ext cx="8432800" cy="1143000"/>
          </a:xfrm>
        </p:spPr>
        <p:txBody>
          <a:bodyPr/>
          <a:lstStyle/>
          <a:p>
            <a:pPr eaLnBrk="1" hangingPunct="1"/>
            <a:r>
              <a:rPr lang="en-US" altLang="en-US"/>
              <a:t>Multiple Exceptions</a:t>
            </a:r>
            <a:endParaRPr lang="en-AU" altLang="en-US"/>
          </a:p>
        </p:txBody>
      </p:sp>
      <p:sp>
        <p:nvSpPr>
          <p:cNvPr id="5" name="Rectangle 3">
            <a:extLst>
              <a:ext uri="{FF2B5EF4-FFF2-40B4-BE49-F238E27FC236}">
                <a16:creationId xmlns:a16="http://schemas.microsoft.com/office/drawing/2014/main" id="{47F2E646-5356-64A8-FFF4-5C5606D26915}"/>
              </a:ext>
            </a:extLst>
          </p:cNvPr>
          <p:cNvSpPr txBox="1">
            <a:spLocks noChangeArrowheads="1"/>
          </p:cNvSpPr>
          <p:nvPr/>
        </p:nvSpPr>
        <p:spPr>
          <a:xfrm>
            <a:off x="487362" y="143593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Pipelining overlaps multiple instructions</a:t>
            </a:r>
          </a:p>
          <a:p>
            <a:pPr lvl="1"/>
            <a:r>
              <a:rPr lang="en-US" altLang="en-US" sz="2400"/>
              <a:t>Could have multiple exceptions at once</a:t>
            </a:r>
          </a:p>
          <a:p>
            <a:r>
              <a:rPr lang="en-US" altLang="en-US" sz="2800"/>
              <a:t>Simple approach: deal with exception from earliest instruction</a:t>
            </a:r>
          </a:p>
          <a:p>
            <a:pPr lvl="1"/>
            <a:r>
              <a:rPr lang="en-US" altLang="en-US" sz="2400"/>
              <a:t>Flush subsequent instructions</a:t>
            </a:r>
          </a:p>
          <a:p>
            <a:pPr lvl="1"/>
            <a:r>
              <a:rPr lang="en-US" altLang="en-US" sz="2400"/>
              <a:t>“Precise” exceptions</a:t>
            </a:r>
          </a:p>
          <a:p>
            <a:r>
              <a:rPr lang="en-US" altLang="en-US" sz="2800"/>
              <a:t>In complex pipelines</a:t>
            </a:r>
          </a:p>
          <a:p>
            <a:pPr lvl="1"/>
            <a:r>
              <a:rPr lang="en-US" altLang="en-US" sz="2400"/>
              <a:t>Multiple instructions issued per cycle</a:t>
            </a:r>
          </a:p>
          <a:p>
            <a:pPr lvl="1"/>
            <a:r>
              <a:rPr lang="en-US" altLang="en-US" sz="2400"/>
              <a:t>Out-of-order completion</a:t>
            </a:r>
          </a:p>
          <a:p>
            <a:pPr lvl="1"/>
            <a:r>
              <a:rPr lang="en-US" altLang="en-US" sz="2400"/>
              <a:t>Maintaining precise exceptions is difficult!</a:t>
            </a:r>
            <a:endParaRPr lang="en-AU" altLang="en-US" sz="2400"/>
          </a:p>
        </p:txBody>
      </p:sp>
    </p:spTree>
    <p:extLst>
      <p:ext uri="{BB962C8B-B14F-4D97-AF65-F5344CB8AC3E}">
        <p14:creationId xmlns:p14="http://schemas.microsoft.com/office/powerpoint/2010/main" val="1856356442"/>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57774DA-0F8B-BAAC-8DD5-3F72C4C562EF}"/>
              </a:ext>
            </a:extLst>
          </p:cNvPr>
          <p:cNvSpPr>
            <a:spLocks noGrp="1" noChangeArrowheads="1"/>
          </p:cNvSpPr>
          <p:nvPr>
            <p:ph sz="quarter" idx="10"/>
          </p:nvPr>
        </p:nvSpPr>
        <p:spPr>
          <a:xfrm>
            <a:off x="406400" y="152400"/>
            <a:ext cx="8432800" cy="1143000"/>
          </a:xfrm>
        </p:spPr>
        <p:txBody>
          <a:bodyPr/>
          <a:lstStyle/>
          <a:p>
            <a:pPr eaLnBrk="1" hangingPunct="1"/>
            <a:r>
              <a:rPr lang="en-US" altLang="en-US"/>
              <a:t>Imprecise Exceptions</a:t>
            </a:r>
            <a:endParaRPr lang="en-AU" altLang="en-US"/>
          </a:p>
        </p:txBody>
      </p:sp>
      <p:sp>
        <p:nvSpPr>
          <p:cNvPr id="3" name="Rectangle 3">
            <a:extLst>
              <a:ext uri="{FF2B5EF4-FFF2-40B4-BE49-F238E27FC236}">
                <a16:creationId xmlns:a16="http://schemas.microsoft.com/office/drawing/2014/main" id="{60E526E4-3F07-139A-A0BD-EA23C1C8CB22}"/>
              </a:ext>
            </a:extLst>
          </p:cNvPr>
          <p:cNvSpPr txBox="1">
            <a:spLocks noChangeArrowheads="1"/>
          </p:cNvSpPr>
          <p:nvPr/>
        </p:nvSpPr>
        <p:spPr>
          <a:xfrm>
            <a:off x="406400" y="129540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Just stop pipeline and save state</a:t>
            </a:r>
          </a:p>
          <a:p>
            <a:pPr lvl="1"/>
            <a:r>
              <a:rPr lang="en-US" altLang="en-US" sz="2400"/>
              <a:t>Including exception cause(s)</a:t>
            </a:r>
          </a:p>
          <a:p>
            <a:r>
              <a:rPr lang="en-US" altLang="en-US" sz="2800"/>
              <a:t>Let the handler work out</a:t>
            </a:r>
          </a:p>
          <a:p>
            <a:pPr lvl="1"/>
            <a:r>
              <a:rPr lang="en-US" altLang="en-US" sz="2400"/>
              <a:t>Which instruction(s) had exceptions</a:t>
            </a:r>
          </a:p>
          <a:p>
            <a:pPr lvl="1"/>
            <a:r>
              <a:rPr lang="en-US" altLang="en-US" sz="2400"/>
              <a:t>Which to complete or flush</a:t>
            </a:r>
          </a:p>
          <a:p>
            <a:pPr lvl="2"/>
            <a:r>
              <a:rPr lang="en-US" altLang="en-US"/>
              <a:t>May require “manual” completion</a:t>
            </a:r>
          </a:p>
          <a:p>
            <a:r>
              <a:rPr lang="en-US" altLang="en-US" sz="2800"/>
              <a:t>Simplifies hardware, but more complex handler software</a:t>
            </a:r>
          </a:p>
          <a:p>
            <a:r>
              <a:rPr lang="en-US" altLang="en-US" sz="2800"/>
              <a:t>Not feasible for complex multiple-issue</a:t>
            </a:r>
            <a:br>
              <a:rPr lang="en-US" altLang="en-US" sz="2800"/>
            </a:br>
            <a:r>
              <a:rPr lang="en-US" altLang="en-US" sz="2800"/>
              <a:t>out-of-order pipelines</a:t>
            </a:r>
            <a:endParaRPr lang="en-AU" altLang="en-US" sz="2800"/>
          </a:p>
        </p:txBody>
      </p:sp>
    </p:spTree>
    <p:extLst>
      <p:ext uri="{BB962C8B-B14F-4D97-AF65-F5344CB8AC3E}">
        <p14:creationId xmlns:p14="http://schemas.microsoft.com/office/powerpoint/2010/main" val="2781128191"/>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D6AC1C3-C63F-5DF0-8C7A-4F2A3484F25C}"/>
              </a:ext>
            </a:extLst>
          </p:cNvPr>
          <p:cNvSpPr>
            <a:spLocks noGrp="1" noChangeArrowheads="1"/>
          </p:cNvSpPr>
          <p:nvPr>
            <p:ph sz="quarter" idx="10"/>
          </p:nvPr>
        </p:nvSpPr>
        <p:spPr>
          <a:xfrm>
            <a:off x="406400" y="152400"/>
            <a:ext cx="8432800" cy="1143000"/>
          </a:xfrm>
        </p:spPr>
        <p:txBody>
          <a:bodyPr/>
          <a:lstStyle/>
          <a:p>
            <a:pPr eaLnBrk="1" hangingPunct="1"/>
            <a:r>
              <a:rPr lang="en-US" altLang="en-US" sz="3600"/>
              <a:t>Instruction-Level Parallelism (ILP)</a:t>
            </a:r>
            <a:endParaRPr lang="en-AU" altLang="en-US" sz="3600"/>
          </a:p>
        </p:txBody>
      </p:sp>
      <p:sp>
        <p:nvSpPr>
          <p:cNvPr id="5" name="Rectangle 3">
            <a:extLst>
              <a:ext uri="{FF2B5EF4-FFF2-40B4-BE49-F238E27FC236}">
                <a16:creationId xmlns:a16="http://schemas.microsoft.com/office/drawing/2014/main" id="{DD16822E-ED58-03BE-93DC-B3FED2E1A563}"/>
              </a:ext>
            </a:extLst>
          </p:cNvPr>
          <p:cNvSpPr>
            <a:spLocks noGrp="1" noChangeArrowheads="1"/>
          </p:cNvSpPr>
          <p:nvPr>
            <p:ph idx="1"/>
          </p:nvPr>
        </p:nvSpPr>
        <p:spPr>
          <a:xfrm>
            <a:off x="406400" y="1493838"/>
            <a:ext cx="10972800" cy="4525962"/>
          </a:xfrm>
        </p:spPr>
        <p:txBody>
          <a:bodyPr/>
          <a:lstStyle/>
          <a:p>
            <a:pPr eaLnBrk="1" hangingPunct="1">
              <a:lnSpc>
                <a:spcPct val="90000"/>
              </a:lnSpc>
            </a:pPr>
            <a:r>
              <a:rPr lang="en-US" altLang="en-US" sz="2800"/>
              <a:t>Pipelining: executing multiple instructions in parallel</a:t>
            </a:r>
          </a:p>
          <a:p>
            <a:pPr eaLnBrk="1" hangingPunct="1">
              <a:lnSpc>
                <a:spcPct val="90000"/>
              </a:lnSpc>
            </a:pPr>
            <a:r>
              <a:rPr lang="en-US" altLang="en-US" sz="2800"/>
              <a:t>To increase ILP</a:t>
            </a:r>
          </a:p>
          <a:p>
            <a:pPr lvl="1" eaLnBrk="1" hangingPunct="1">
              <a:lnSpc>
                <a:spcPct val="90000"/>
              </a:lnSpc>
            </a:pPr>
            <a:r>
              <a:rPr lang="en-US" altLang="en-US" sz="2400"/>
              <a:t>Deeper pipeline</a:t>
            </a:r>
          </a:p>
          <a:p>
            <a:pPr lvl="2" eaLnBrk="1" hangingPunct="1">
              <a:lnSpc>
                <a:spcPct val="90000"/>
              </a:lnSpc>
            </a:pPr>
            <a:r>
              <a:rPr lang="en-US" altLang="en-US" sz="2000"/>
              <a:t>Less work per stage </a:t>
            </a:r>
            <a:r>
              <a:rPr lang="en-US" altLang="en-US" sz="2000">
                <a:sym typeface="Symbol" panose="05050102010706020507" pitchFamily="18" charset="2"/>
              </a:rPr>
              <a:t> shorter clock cycle</a:t>
            </a:r>
          </a:p>
          <a:p>
            <a:pPr lvl="1" eaLnBrk="1" hangingPunct="1">
              <a:lnSpc>
                <a:spcPct val="90000"/>
              </a:lnSpc>
            </a:pPr>
            <a:r>
              <a:rPr lang="en-US" altLang="en-US" sz="2400">
                <a:sym typeface="Symbol" panose="05050102010706020507" pitchFamily="18" charset="2"/>
              </a:rPr>
              <a:t>Multiple issue</a:t>
            </a:r>
          </a:p>
          <a:p>
            <a:pPr lvl="2" eaLnBrk="1" hangingPunct="1">
              <a:lnSpc>
                <a:spcPct val="90000"/>
              </a:lnSpc>
            </a:pPr>
            <a:r>
              <a:rPr lang="en-US" altLang="en-US" sz="2000">
                <a:sym typeface="Symbol" panose="05050102010706020507" pitchFamily="18" charset="2"/>
              </a:rPr>
              <a:t>Replicate pipeline stages  multiple pipelines</a:t>
            </a:r>
          </a:p>
          <a:p>
            <a:pPr lvl="2" eaLnBrk="1" hangingPunct="1">
              <a:lnSpc>
                <a:spcPct val="90000"/>
              </a:lnSpc>
            </a:pPr>
            <a:r>
              <a:rPr lang="en-US" altLang="en-US" sz="2000">
                <a:sym typeface="Symbol" panose="05050102010706020507" pitchFamily="18" charset="2"/>
              </a:rPr>
              <a:t>Start multiple instructions per clock cycle</a:t>
            </a:r>
          </a:p>
          <a:p>
            <a:pPr lvl="2" eaLnBrk="1" hangingPunct="1">
              <a:lnSpc>
                <a:spcPct val="90000"/>
              </a:lnSpc>
            </a:pPr>
            <a:r>
              <a:rPr lang="en-US" altLang="en-US" sz="2000">
                <a:sym typeface="Symbol" panose="05050102010706020507" pitchFamily="18" charset="2"/>
              </a:rPr>
              <a:t>CPI &lt; 1, so use Instructions Per Cycle (IPC)</a:t>
            </a:r>
          </a:p>
          <a:p>
            <a:pPr lvl="2" eaLnBrk="1" hangingPunct="1">
              <a:lnSpc>
                <a:spcPct val="90000"/>
              </a:lnSpc>
            </a:pPr>
            <a:r>
              <a:rPr lang="en-US" altLang="en-US" sz="2000">
                <a:sym typeface="Symbol" panose="05050102010706020507" pitchFamily="18" charset="2"/>
              </a:rPr>
              <a:t>E.g., 4GHz 4-way multiple-issue</a:t>
            </a:r>
          </a:p>
          <a:p>
            <a:pPr lvl="2" eaLnBrk="1" hangingPunct="1">
              <a:lnSpc>
                <a:spcPct val="90000"/>
              </a:lnSpc>
            </a:pPr>
            <a:r>
              <a:rPr lang="en-US" altLang="en-US" sz="2000">
                <a:sym typeface="Symbol" panose="05050102010706020507" pitchFamily="18" charset="2"/>
              </a:rPr>
              <a:t>But dependencies reduce this in practice</a:t>
            </a:r>
          </a:p>
        </p:txBody>
      </p:sp>
    </p:spTree>
    <p:extLst>
      <p:ext uri="{BB962C8B-B14F-4D97-AF65-F5344CB8AC3E}">
        <p14:creationId xmlns:p14="http://schemas.microsoft.com/office/powerpoint/2010/main" val="1677587506"/>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5A5C389-2306-5886-B28A-4D686C8A3692}"/>
              </a:ext>
            </a:extLst>
          </p:cNvPr>
          <p:cNvSpPr>
            <a:spLocks noGrp="1" noChangeArrowheads="1"/>
          </p:cNvSpPr>
          <p:nvPr>
            <p:ph sz="quarter" idx="10"/>
          </p:nvPr>
        </p:nvSpPr>
        <p:spPr>
          <a:xfrm>
            <a:off x="406400" y="152400"/>
            <a:ext cx="8432800" cy="1143000"/>
          </a:xfrm>
        </p:spPr>
        <p:txBody>
          <a:bodyPr/>
          <a:lstStyle/>
          <a:p>
            <a:pPr eaLnBrk="1" hangingPunct="1"/>
            <a:r>
              <a:rPr lang="en-US" altLang="en-US"/>
              <a:t>Multiple Issue</a:t>
            </a:r>
            <a:endParaRPr lang="en-AU" altLang="en-US"/>
          </a:p>
        </p:txBody>
      </p:sp>
      <p:sp>
        <p:nvSpPr>
          <p:cNvPr id="6" name="Rectangle 3">
            <a:extLst>
              <a:ext uri="{FF2B5EF4-FFF2-40B4-BE49-F238E27FC236}">
                <a16:creationId xmlns:a16="http://schemas.microsoft.com/office/drawing/2014/main" id="{7F0CC953-4C4D-264A-89EA-DF0210A43DF2}"/>
              </a:ext>
            </a:extLst>
          </p:cNvPr>
          <p:cNvSpPr>
            <a:spLocks noGrp="1" noChangeArrowheads="1"/>
          </p:cNvSpPr>
          <p:nvPr>
            <p:ph idx="1"/>
          </p:nvPr>
        </p:nvSpPr>
        <p:spPr>
          <a:xfrm>
            <a:off x="406400" y="1493838"/>
            <a:ext cx="10972800" cy="4525962"/>
          </a:xfrm>
        </p:spPr>
        <p:txBody>
          <a:bodyPr/>
          <a:lstStyle/>
          <a:p>
            <a:pPr eaLnBrk="1" hangingPunct="1"/>
            <a:r>
              <a:rPr lang="en-US" altLang="en-US" sz="2800"/>
              <a:t>Static multiple issue</a:t>
            </a:r>
          </a:p>
          <a:p>
            <a:pPr lvl="1" eaLnBrk="1" hangingPunct="1"/>
            <a:r>
              <a:rPr lang="en-US" altLang="en-US" sz="2400"/>
              <a:t>Compiler groups instructions to be issued together</a:t>
            </a:r>
          </a:p>
          <a:p>
            <a:pPr lvl="1" eaLnBrk="1" hangingPunct="1"/>
            <a:r>
              <a:rPr lang="en-US" altLang="en-US" sz="2400"/>
              <a:t>Packages them into “issue slots”</a:t>
            </a:r>
          </a:p>
          <a:p>
            <a:pPr lvl="1" eaLnBrk="1" hangingPunct="1"/>
            <a:r>
              <a:rPr lang="en-US" altLang="en-US" sz="2400"/>
              <a:t>Compiler detects and avoids hazards</a:t>
            </a:r>
          </a:p>
          <a:p>
            <a:pPr eaLnBrk="1" hangingPunct="1"/>
            <a:r>
              <a:rPr lang="en-US" altLang="en-US" sz="2800"/>
              <a:t>Dynamic multiple issue</a:t>
            </a:r>
          </a:p>
          <a:p>
            <a:pPr lvl="1" eaLnBrk="1" hangingPunct="1"/>
            <a:r>
              <a:rPr lang="en-US" altLang="en-US" sz="2400"/>
              <a:t>CPU examines instruction stream and chooses instructions to issue each cycle</a:t>
            </a:r>
          </a:p>
          <a:p>
            <a:pPr lvl="1" eaLnBrk="1" hangingPunct="1"/>
            <a:r>
              <a:rPr lang="en-US" altLang="en-US" sz="2400"/>
              <a:t>Compiler can help by reordering instructions</a:t>
            </a:r>
          </a:p>
          <a:p>
            <a:pPr lvl="1" eaLnBrk="1" hangingPunct="1"/>
            <a:r>
              <a:rPr lang="en-US" altLang="en-US" sz="2400"/>
              <a:t>CPU resolves hazards using advanced techniques at runtime</a:t>
            </a:r>
            <a:endParaRPr lang="en-AU" altLang="en-US" sz="2400"/>
          </a:p>
        </p:txBody>
      </p:sp>
    </p:spTree>
    <p:extLst>
      <p:ext uri="{BB962C8B-B14F-4D97-AF65-F5344CB8AC3E}">
        <p14:creationId xmlns:p14="http://schemas.microsoft.com/office/powerpoint/2010/main" val="1305383430"/>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BE38F51-0F74-A179-88C4-CCC3984A0528}"/>
              </a:ext>
            </a:extLst>
          </p:cNvPr>
          <p:cNvSpPr>
            <a:spLocks noGrp="1" noChangeArrowheads="1"/>
          </p:cNvSpPr>
          <p:nvPr>
            <p:ph sz="quarter" idx="10"/>
          </p:nvPr>
        </p:nvSpPr>
        <p:spPr>
          <a:xfrm>
            <a:off x="406400" y="152400"/>
            <a:ext cx="8432800" cy="1143000"/>
          </a:xfrm>
        </p:spPr>
        <p:txBody>
          <a:bodyPr/>
          <a:lstStyle/>
          <a:p>
            <a:pPr eaLnBrk="1" hangingPunct="1"/>
            <a:r>
              <a:rPr lang="en-US" altLang="en-US"/>
              <a:t>Speculation</a:t>
            </a:r>
            <a:endParaRPr lang="en-AU" altLang="en-US"/>
          </a:p>
        </p:txBody>
      </p:sp>
      <p:sp>
        <p:nvSpPr>
          <p:cNvPr id="5" name="Rectangle 3">
            <a:extLst>
              <a:ext uri="{FF2B5EF4-FFF2-40B4-BE49-F238E27FC236}">
                <a16:creationId xmlns:a16="http://schemas.microsoft.com/office/drawing/2014/main" id="{16210574-FD84-8837-2785-18CCFF0E7645}"/>
              </a:ext>
            </a:extLst>
          </p:cNvPr>
          <p:cNvSpPr>
            <a:spLocks noGrp="1" noChangeArrowheads="1"/>
          </p:cNvSpPr>
          <p:nvPr>
            <p:ph idx="1"/>
          </p:nvPr>
        </p:nvSpPr>
        <p:spPr>
          <a:xfrm>
            <a:off x="406400" y="1493838"/>
            <a:ext cx="10972800" cy="4525962"/>
          </a:xfrm>
        </p:spPr>
        <p:txBody>
          <a:bodyPr>
            <a:normAutofit lnSpcReduction="10000"/>
          </a:bodyPr>
          <a:lstStyle/>
          <a:p>
            <a:pPr eaLnBrk="1" hangingPunct="1"/>
            <a:r>
              <a:rPr lang="en-US" altLang="en-US" sz="2800"/>
              <a:t>“Guess” what to do with an instruction</a:t>
            </a:r>
          </a:p>
          <a:p>
            <a:pPr lvl="1" eaLnBrk="1" hangingPunct="1"/>
            <a:r>
              <a:rPr lang="en-US" altLang="en-US" sz="2400"/>
              <a:t>Start operation as soon as possible</a:t>
            </a:r>
          </a:p>
          <a:p>
            <a:pPr lvl="1" eaLnBrk="1" hangingPunct="1"/>
            <a:r>
              <a:rPr lang="en-US" altLang="en-US" sz="2400"/>
              <a:t>Check whether guess was right</a:t>
            </a:r>
          </a:p>
          <a:p>
            <a:pPr lvl="2" eaLnBrk="1" hangingPunct="1"/>
            <a:r>
              <a:rPr lang="en-US" altLang="en-US" sz="2000"/>
              <a:t>If so, complete the operation</a:t>
            </a:r>
          </a:p>
          <a:p>
            <a:pPr lvl="2" eaLnBrk="1" hangingPunct="1"/>
            <a:r>
              <a:rPr lang="en-US" altLang="en-US" sz="2000"/>
              <a:t>If not, roll-back and do the right thing</a:t>
            </a:r>
          </a:p>
          <a:p>
            <a:pPr eaLnBrk="1" hangingPunct="1"/>
            <a:r>
              <a:rPr lang="en-US" altLang="en-US" sz="2800"/>
              <a:t>Common to static and dynamic multiple issue</a:t>
            </a:r>
          </a:p>
          <a:p>
            <a:pPr eaLnBrk="1" hangingPunct="1"/>
            <a:r>
              <a:rPr lang="en-US" altLang="en-US" sz="2800"/>
              <a:t>Examples</a:t>
            </a:r>
          </a:p>
          <a:p>
            <a:pPr lvl="1" eaLnBrk="1" hangingPunct="1"/>
            <a:r>
              <a:rPr lang="en-US" altLang="en-US" sz="2400"/>
              <a:t>Speculate on branch outcome</a:t>
            </a:r>
          </a:p>
          <a:p>
            <a:pPr lvl="2" eaLnBrk="1" hangingPunct="1"/>
            <a:r>
              <a:rPr lang="en-US" altLang="en-US" sz="2000"/>
              <a:t>Roll back if path taken is different</a:t>
            </a:r>
          </a:p>
          <a:p>
            <a:pPr lvl="1" eaLnBrk="1" hangingPunct="1"/>
            <a:r>
              <a:rPr lang="en-US" altLang="en-US" sz="2400"/>
              <a:t>Speculate on load</a:t>
            </a:r>
          </a:p>
          <a:p>
            <a:pPr lvl="2" eaLnBrk="1" hangingPunct="1"/>
            <a:r>
              <a:rPr lang="en-US" altLang="en-US" sz="2000"/>
              <a:t>Roll back if location is updated</a:t>
            </a:r>
            <a:endParaRPr lang="en-AU" altLang="en-US" sz="2000"/>
          </a:p>
        </p:txBody>
      </p:sp>
    </p:spTree>
    <p:extLst>
      <p:ext uri="{BB962C8B-B14F-4D97-AF65-F5344CB8AC3E}">
        <p14:creationId xmlns:p14="http://schemas.microsoft.com/office/powerpoint/2010/main" val="3565448345"/>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C7A48A5-AE4E-F30B-B277-ABE912675D44}"/>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Compiler/Hardware Speculation</a:t>
            </a:r>
            <a:endParaRPr lang="en-AU" altLang="en-US" sz="4000"/>
          </a:p>
        </p:txBody>
      </p:sp>
      <p:sp>
        <p:nvSpPr>
          <p:cNvPr id="5" name="Rectangle 3">
            <a:extLst>
              <a:ext uri="{FF2B5EF4-FFF2-40B4-BE49-F238E27FC236}">
                <a16:creationId xmlns:a16="http://schemas.microsoft.com/office/drawing/2014/main" id="{9D272F7B-FA8B-CBB0-75BF-6D6428D31B07}"/>
              </a:ext>
            </a:extLst>
          </p:cNvPr>
          <p:cNvSpPr>
            <a:spLocks noGrp="1" noChangeArrowheads="1"/>
          </p:cNvSpPr>
          <p:nvPr>
            <p:ph idx="1"/>
          </p:nvPr>
        </p:nvSpPr>
        <p:spPr>
          <a:xfrm>
            <a:off x="406400" y="1493838"/>
            <a:ext cx="10972800" cy="4525962"/>
          </a:xfrm>
        </p:spPr>
        <p:txBody>
          <a:bodyPr/>
          <a:lstStyle/>
          <a:p>
            <a:pPr eaLnBrk="1" hangingPunct="1"/>
            <a:r>
              <a:rPr lang="en-US" altLang="en-US"/>
              <a:t>Compiler can reorder instructions</a:t>
            </a:r>
          </a:p>
          <a:p>
            <a:pPr lvl="1" eaLnBrk="1" hangingPunct="1"/>
            <a:r>
              <a:rPr lang="en-US" altLang="en-US"/>
              <a:t>e.g., move load before branch</a:t>
            </a:r>
          </a:p>
          <a:p>
            <a:pPr lvl="1" eaLnBrk="1" hangingPunct="1"/>
            <a:r>
              <a:rPr lang="en-US" altLang="en-US"/>
              <a:t>Can include “fix-up” instructions to recover from incorrect guess</a:t>
            </a:r>
          </a:p>
          <a:p>
            <a:pPr eaLnBrk="1" hangingPunct="1"/>
            <a:r>
              <a:rPr lang="en-US" altLang="en-US"/>
              <a:t>Hardware can look ahead for instructions to execute</a:t>
            </a:r>
          </a:p>
          <a:p>
            <a:pPr lvl="1" eaLnBrk="1" hangingPunct="1"/>
            <a:r>
              <a:rPr lang="en-US" altLang="en-US"/>
              <a:t>Buffer results until it determines they are actually needed</a:t>
            </a:r>
          </a:p>
          <a:p>
            <a:pPr lvl="1" eaLnBrk="1" hangingPunct="1"/>
            <a:r>
              <a:rPr lang="en-US" altLang="en-US"/>
              <a:t>Flush buffers on incorrect speculation</a:t>
            </a:r>
            <a:endParaRPr lang="en-AU" altLang="en-US"/>
          </a:p>
        </p:txBody>
      </p:sp>
    </p:spTree>
    <p:extLst>
      <p:ext uri="{BB962C8B-B14F-4D97-AF65-F5344CB8AC3E}">
        <p14:creationId xmlns:p14="http://schemas.microsoft.com/office/powerpoint/2010/main" val="1876561321"/>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F9C8C5E-5BAC-525A-5F16-84A3D4B844D2}"/>
              </a:ext>
            </a:extLst>
          </p:cNvPr>
          <p:cNvSpPr>
            <a:spLocks noGrp="1" noChangeArrowheads="1"/>
          </p:cNvSpPr>
          <p:nvPr>
            <p:ph sz="quarter" idx="10"/>
          </p:nvPr>
        </p:nvSpPr>
        <p:spPr>
          <a:xfrm>
            <a:off x="406400" y="152400"/>
            <a:ext cx="8432800" cy="1143000"/>
          </a:xfrm>
        </p:spPr>
        <p:txBody>
          <a:bodyPr/>
          <a:lstStyle/>
          <a:p>
            <a:pPr eaLnBrk="1" hangingPunct="1"/>
            <a:r>
              <a:rPr lang="en-US" altLang="en-US"/>
              <a:t>Speculation and Exceptions</a:t>
            </a:r>
            <a:endParaRPr lang="en-AU" altLang="en-US"/>
          </a:p>
        </p:txBody>
      </p:sp>
      <p:sp>
        <p:nvSpPr>
          <p:cNvPr id="4" name="Rectangle 3">
            <a:extLst>
              <a:ext uri="{FF2B5EF4-FFF2-40B4-BE49-F238E27FC236}">
                <a16:creationId xmlns:a16="http://schemas.microsoft.com/office/drawing/2014/main" id="{10356E81-DC76-80EE-4C06-12D849E2F7F3}"/>
              </a:ext>
            </a:extLst>
          </p:cNvPr>
          <p:cNvSpPr txBox="1">
            <a:spLocks noChangeArrowheads="1"/>
          </p:cNvSpPr>
          <p:nvPr/>
        </p:nvSpPr>
        <p:spPr>
          <a:xfrm>
            <a:off x="406400" y="1469486"/>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What if exception occurs on a speculatively executed instruction?</a:t>
            </a:r>
          </a:p>
          <a:p>
            <a:pPr lvl="1">
              <a:lnSpc>
                <a:spcPct val="90000"/>
              </a:lnSpc>
            </a:pPr>
            <a:r>
              <a:rPr lang="en-US" altLang="en-US"/>
              <a:t>e.g., speculative load before null-pointer check</a:t>
            </a:r>
          </a:p>
          <a:p>
            <a:pPr>
              <a:lnSpc>
                <a:spcPct val="90000"/>
              </a:lnSpc>
            </a:pPr>
            <a:r>
              <a:rPr lang="en-US" altLang="en-US"/>
              <a:t>Static speculation</a:t>
            </a:r>
          </a:p>
          <a:p>
            <a:pPr lvl="1">
              <a:lnSpc>
                <a:spcPct val="90000"/>
              </a:lnSpc>
            </a:pPr>
            <a:r>
              <a:rPr lang="en-US" altLang="en-US"/>
              <a:t>Can add ISA support for deferring exceptions</a:t>
            </a:r>
          </a:p>
          <a:p>
            <a:pPr>
              <a:lnSpc>
                <a:spcPct val="90000"/>
              </a:lnSpc>
            </a:pPr>
            <a:r>
              <a:rPr lang="en-US" altLang="en-US"/>
              <a:t>Dynamic speculation</a:t>
            </a:r>
          </a:p>
          <a:p>
            <a:pPr lvl="1">
              <a:lnSpc>
                <a:spcPct val="90000"/>
              </a:lnSpc>
            </a:pPr>
            <a:r>
              <a:rPr lang="en-US" altLang="en-US"/>
              <a:t>Can buffer exceptions until instruction completion (which may not occur)</a:t>
            </a:r>
            <a:endParaRPr lang="en-AU" altLang="en-US"/>
          </a:p>
        </p:txBody>
      </p:sp>
    </p:spTree>
    <p:extLst>
      <p:ext uri="{BB962C8B-B14F-4D97-AF65-F5344CB8AC3E}">
        <p14:creationId xmlns:p14="http://schemas.microsoft.com/office/powerpoint/2010/main" val="622564861"/>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864DFC9-9E26-65DE-C97B-959637FF0758}"/>
              </a:ext>
            </a:extLst>
          </p:cNvPr>
          <p:cNvSpPr>
            <a:spLocks noGrp="1" noChangeArrowheads="1"/>
          </p:cNvSpPr>
          <p:nvPr>
            <p:ph sz="quarter" idx="10"/>
          </p:nvPr>
        </p:nvSpPr>
        <p:spPr>
          <a:xfrm>
            <a:off x="406400" y="152400"/>
            <a:ext cx="8432800" cy="1143000"/>
          </a:xfrm>
        </p:spPr>
        <p:txBody>
          <a:bodyPr/>
          <a:lstStyle/>
          <a:p>
            <a:pPr eaLnBrk="1" hangingPunct="1"/>
            <a:r>
              <a:rPr lang="en-US" altLang="en-US"/>
              <a:t>Static Multiple Issue</a:t>
            </a:r>
            <a:endParaRPr lang="en-AU" altLang="en-US"/>
          </a:p>
        </p:txBody>
      </p:sp>
      <p:sp>
        <p:nvSpPr>
          <p:cNvPr id="4" name="Rectangle 3">
            <a:extLst>
              <a:ext uri="{FF2B5EF4-FFF2-40B4-BE49-F238E27FC236}">
                <a16:creationId xmlns:a16="http://schemas.microsoft.com/office/drawing/2014/main" id="{349B7C50-925D-ADEF-D856-2AC3FD481FB7}"/>
              </a:ext>
            </a:extLst>
          </p:cNvPr>
          <p:cNvSpPr txBox="1">
            <a:spLocks noChangeArrowheads="1"/>
          </p:cNvSpPr>
          <p:nvPr/>
        </p:nvSpPr>
        <p:spPr>
          <a:xfrm>
            <a:off x="487362" y="1461097"/>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Compiler groups instructions into “issue packets”</a:t>
            </a:r>
          </a:p>
          <a:p>
            <a:pPr lvl="1"/>
            <a:r>
              <a:rPr lang="en-US" altLang="en-US"/>
              <a:t>Group of instructions that can be issued on a single cycle</a:t>
            </a:r>
          </a:p>
          <a:p>
            <a:pPr lvl="1"/>
            <a:r>
              <a:rPr lang="en-US" altLang="en-US"/>
              <a:t>Determined by pipeline resources required</a:t>
            </a:r>
          </a:p>
          <a:p>
            <a:r>
              <a:rPr lang="en-US" altLang="en-US"/>
              <a:t>Think of an issue packet as a very long instruction</a:t>
            </a:r>
          </a:p>
          <a:p>
            <a:pPr lvl="1"/>
            <a:r>
              <a:rPr lang="en-US" altLang="en-US"/>
              <a:t>Specifies multiple concurrent operations</a:t>
            </a:r>
          </a:p>
          <a:p>
            <a:pPr lvl="1"/>
            <a:r>
              <a:rPr lang="en-US" altLang="en-US">
                <a:sym typeface="Symbol" panose="05050102010706020507" pitchFamily="18" charset="2"/>
              </a:rPr>
              <a:t> Very Long Instruction Word (</a:t>
            </a:r>
            <a:r>
              <a:rPr lang="en-US" altLang="en-US"/>
              <a:t>VLIW)</a:t>
            </a:r>
          </a:p>
        </p:txBody>
      </p:sp>
    </p:spTree>
    <p:extLst>
      <p:ext uri="{BB962C8B-B14F-4D97-AF65-F5344CB8AC3E}">
        <p14:creationId xmlns:p14="http://schemas.microsoft.com/office/powerpoint/2010/main" val="356072320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26: ILP</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AU" altLang="en-US"/>
              <a:t>Performance Summary</a:t>
            </a:r>
            <a:endParaRPr lang="en-IN"/>
          </a:p>
        </p:txBody>
      </p:sp>
      <p:sp>
        <p:nvSpPr>
          <p:cNvPr id="4" name="Rectangle 3">
            <a:extLst>
              <a:ext uri="{FF2B5EF4-FFF2-40B4-BE49-F238E27FC236}">
                <a16:creationId xmlns:a16="http://schemas.microsoft.com/office/drawing/2014/main" id="{1E16F15C-C2FD-D89C-4C92-FD2EEA41D577}"/>
              </a:ext>
            </a:extLst>
          </p:cNvPr>
          <p:cNvSpPr txBox="1">
            <a:spLocks noChangeArrowheads="1"/>
          </p:cNvSpPr>
          <p:nvPr/>
        </p:nvSpPr>
        <p:spPr>
          <a:xfrm>
            <a:off x="684213" y="3527819"/>
            <a:ext cx="8270875" cy="2952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Performance depends on</a:t>
            </a:r>
          </a:p>
          <a:p>
            <a:pPr lvl="1"/>
            <a:r>
              <a:rPr lang="en-AU" altLang="en-US"/>
              <a:t>Algorithm: affects IC, possibly CPI</a:t>
            </a:r>
          </a:p>
          <a:p>
            <a:pPr lvl="1"/>
            <a:r>
              <a:rPr lang="en-AU" altLang="en-US"/>
              <a:t>Programming language: affects IC, CPI</a:t>
            </a:r>
          </a:p>
          <a:p>
            <a:pPr lvl="1"/>
            <a:r>
              <a:rPr lang="en-AU" altLang="en-US"/>
              <a:t>Compiler: affects IC, CPI</a:t>
            </a:r>
          </a:p>
          <a:p>
            <a:pPr lvl="1"/>
            <a:r>
              <a:rPr lang="en-AU" altLang="en-US"/>
              <a:t>Instruction set architecture: affects IC, CPI, clock rate(T</a:t>
            </a:r>
            <a:r>
              <a:rPr lang="en-AU" altLang="en-US" baseline="-25000"/>
              <a:t>c </a:t>
            </a:r>
          </a:p>
        </p:txBody>
      </p:sp>
      <p:sp>
        <p:nvSpPr>
          <p:cNvPr id="5" name="Text Box 4">
            <a:extLst>
              <a:ext uri="{FF2B5EF4-FFF2-40B4-BE49-F238E27FC236}">
                <a16:creationId xmlns:a16="http://schemas.microsoft.com/office/drawing/2014/main" id="{CF7C6330-F4B5-7108-FDFF-70C97B817E34}"/>
              </a:ext>
            </a:extLst>
          </p:cNvPr>
          <p:cNvSpPr txBox="1">
            <a:spLocks noChangeArrowheads="1"/>
          </p:cNvSpPr>
          <p:nvPr/>
        </p:nvSpPr>
        <p:spPr bwMode="auto">
          <a:xfrm>
            <a:off x="684213" y="1502169"/>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graphicFrame>
        <p:nvGraphicFramePr>
          <p:cNvPr id="6" name="Object 5">
            <a:extLst>
              <a:ext uri="{FF2B5EF4-FFF2-40B4-BE49-F238E27FC236}">
                <a16:creationId xmlns:a16="http://schemas.microsoft.com/office/drawing/2014/main" id="{3F492B5C-FBE8-0F78-9BC2-90A943FCBECE}"/>
              </a:ext>
            </a:extLst>
          </p:cNvPr>
          <p:cNvGraphicFramePr>
            <a:graphicFrameLocks noChangeAspect="1"/>
          </p:cNvGraphicFramePr>
          <p:nvPr/>
        </p:nvGraphicFramePr>
        <p:xfrm>
          <a:off x="827088" y="2303856"/>
          <a:ext cx="7848600" cy="920750"/>
        </p:xfrm>
        <a:graphic>
          <a:graphicData uri="http://schemas.openxmlformats.org/presentationml/2006/ole">
            <mc:AlternateContent xmlns:mc="http://schemas.openxmlformats.org/markup-compatibility/2006">
              <mc:Choice xmlns:v="urn:schemas-microsoft-com:vml" Requires="v">
                <p:oleObj name="Equation" r:id="rId2" imgW="3568700" imgH="419100" progId="Equation.3">
                  <p:embed/>
                </p:oleObj>
              </mc:Choice>
              <mc:Fallback>
                <p:oleObj name="Equation" r:id="rId2" imgW="3568700" imgH="4191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827088" y="2303856"/>
                        <a:ext cx="7848600" cy="920750"/>
                      </a:xfrm>
                      <a:prstGeom prst="rect">
                        <a:avLst/>
                      </a:prstGeom>
                      <a:solidFill>
                        <a:schemeClr val="folHlink"/>
                      </a:solidFill>
                      <a:ln>
                        <a:noFill/>
                      </a:ln>
                      <a:effectLst/>
                    </p:spPr>
                  </p:pic>
                </p:oleObj>
              </mc:Fallback>
            </mc:AlternateContent>
          </a:graphicData>
        </a:graphic>
      </p:graphicFrame>
    </p:spTree>
    <p:extLst>
      <p:ext uri="{BB962C8B-B14F-4D97-AF65-F5344CB8AC3E}">
        <p14:creationId xmlns:p14="http://schemas.microsoft.com/office/powerpoint/2010/main" val="4109257972"/>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E8030FA-BAFC-6BC3-7A3E-66BF22E61A95}"/>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Scheduling Static Multiple Issue</a:t>
            </a:r>
            <a:endParaRPr lang="en-AU" altLang="en-US" sz="4000"/>
          </a:p>
        </p:txBody>
      </p:sp>
      <p:sp>
        <p:nvSpPr>
          <p:cNvPr id="4" name="Rectangle 3">
            <a:extLst>
              <a:ext uri="{FF2B5EF4-FFF2-40B4-BE49-F238E27FC236}">
                <a16:creationId xmlns:a16="http://schemas.microsoft.com/office/drawing/2014/main" id="{66812830-6577-5B1D-E84E-1B9A46E846E0}"/>
              </a:ext>
            </a:extLst>
          </p:cNvPr>
          <p:cNvSpPr txBox="1">
            <a:spLocks noChangeArrowheads="1"/>
          </p:cNvSpPr>
          <p:nvPr/>
        </p:nvSpPr>
        <p:spPr>
          <a:xfrm>
            <a:off x="487362" y="1419152"/>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Compiler must remove some/all hazards</a:t>
            </a:r>
          </a:p>
          <a:p>
            <a:pPr lvl="1"/>
            <a:r>
              <a:rPr lang="en-US" altLang="en-US"/>
              <a:t>Reorder instructions into issue packets</a:t>
            </a:r>
          </a:p>
          <a:p>
            <a:pPr lvl="1"/>
            <a:r>
              <a:rPr lang="en-US" altLang="en-US"/>
              <a:t>No dependencies with a packet</a:t>
            </a:r>
          </a:p>
          <a:p>
            <a:pPr lvl="1"/>
            <a:r>
              <a:rPr lang="en-US" altLang="en-US"/>
              <a:t>Possibly some dependencies between packets</a:t>
            </a:r>
          </a:p>
          <a:p>
            <a:pPr lvl="2"/>
            <a:r>
              <a:rPr lang="en-US" altLang="en-US"/>
              <a:t>Varies between ISAs; compiler must know!</a:t>
            </a:r>
          </a:p>
          <a:p>
            <a:pPr lvl="1"/>
            <a:r>
              <a:rPr lang="en-US" altLang="en-US"/>
              <a:t>Pad with nop if necessary</a:t>
            </a:r>
            <a:endParaRPr lang="en-AU" altLang="en-US"/>
          </a:p>
          <a:p>
            <a:endParaRPr lang="en-AU" altLang="en-US"/>
          </a:p>
        </p:txBody>
      </p:sp>
    </p:spTree>
    <p:extLst>
      <p:ext uri="{BB962C8B-B14F-4D97-AF65-F5344CB8AC3E}">
        <p14:creationId xmlns:p14="http://schemas.microsoft.com/office/powerpoint/2010/main" val="265026966"/>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32B7CA2-8867-0C46-710F-8CF2147D90BF}"/>
              </a:ext>
            </a:extLst>
          </p:cNvPr>
          <p:cNvSpPr>
            <a:spLocks noGrp="1" noChangeArrowheads="1"/>
          </p:cNvSpPr>
          <p:nvPr>
            <p:ph sz="quarter" idx="10"/>
          </p:nvPr>
        </p:nvSpPr>
        <p:spPr>
          <a:xfrm>
            <a:off x="406400" y="152400"/>
            <a:ext cx="8432800" cy="1143000"/>
          </a:xfrm>
        </p:spPr>
        <p:txBody>
          <a:bodyPr/>
          <a:lstStyle/>
          <a:p>
            <a:pPr eaLnBrk="1" hangingPunct="1"/>
            <a:r>
              <a:rPr lang="en-US" altLang="en-US"/>
              <a:t>MIPS with Static Dual Issue</a:t>
            </a:r>
            <a:endParaRPr lang="en-AU" altLang="en-US"/>
          </a:p>
        </p:txBody>
      </p:sp>
      <p:sp>
        <p:nvSpPr>
          <p:cNvPr id="4" name="Rectangle 3">
            <a:extLst>
              <a:ext uri="{FF2B5EF4-FFF2-40B4-BE49-F238E27FC236}">
                <a16:creationId xmlns:a16="http://schemas.microsoft.com/office/drawing/2014/main" id="{BDE4E7AB-E769-26BF-5A91-D4E842AC1C95}"/>
              </a:ext>
            </a:extLst>
          </p:cNvPr>
          <p:cNvSpPr txBox="1">
            <a:spLocks noChangeArrowheads="1"/>
          </p:cNvSpPr>
          <p:nvPr/>
        </p:nvSpPr>
        <p:spPr>
          <a:xfrm>
            <a:off x="568325" y="1295400"/>
            <a:ext cx="8270875" cy="276542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Two-issue packets</a:t>
            </a:r>
          </a:p>
          <a:p>
            <a:pPr lvl="1"/>
            <a:r>
              <a:rPr lang="en-US" altLang="en-US" sz="2400"/>
              <a:t>One ALU/branch instruction</a:t>
            </a:r>
          </a:p>
          <a:p>
            <a:pPr lvl="1"/>
            <a:r>
              <a:rPr lang="en-US" altLang="en-US" sz="2400"/>
              <a:t>One load/store instruction</a:t>
            </a:r>
          </a:p>
          <a:p>
            <a:pPr lvl="1"/>
            <a:r>
              <a:rPr lang="en-US" altLang="en-US" sz="2400"/>
              <a:t>64-bit aligned</a:t>
            </a:r>
          </a:p>
          <a:p>
            <a:pPr lvl="2"/>
            <a:r>
              <a:rPr lang="en-US" altLang="en-US"/>
              <a:t>ALU/branch, then load/store</a:t>
            </a:r>
          </a:p>
          <a:p>
            <a:pPr lvl="2"/>
            <a:r>
              <a:rPr lang="en-US" altLang="en-US"/>
              <a:t>Pad an unused instruction with nop</a:t>
            </a:r>
            <a:endParaRPr lang="en-AU" altLang="en-US"/>
          </a:p>
        </p:txBody>
      </p:sp>
      <p:graphicFrame>
        <p:nvGraphicFramePr>
          <p:cNvPr id="5" name="Group 88">
            <a:extLst>
              <a:ext uri="{FF2B5EF4-FFF2-40B4-BE49-F238E27FC236}">
                <a16:creationId xmlns:a16="http://schemas.microsoft.com/office/drawing/2014/main" id="{E57651BC-A694-18E6-F352-1BCF0C904139}"/>
              </a:ext>
            </a:extLst>
          </p:cNvPr>
          <p:cNvGraphicFramePr>
            <a:graphicFrameLocks noGrp="1"/>
          </p:cNvGraphicFramePr>
          <p:nvPr/>
        </p:nvGraphicFramePr>
        <p:xfrm>
          <a:off x="1143000" y="4175125"/>
          <a:ext cx="7231062" cy="2133600"/>
        </p:xfrm>
        <a:graphic>
          <a:graphicData uri="http://schemas.openxmlformats.org/drawingml/2006/table">
            <a:tbl>
              <a:tblPr/>
              <a:tblGrid>
                <a:gridCol w="936625">
                  <a:extLst>
                    <a:ext uri="{9D8B030D-6E8A-4147-A177-3AD203B41FA5}">
                      <a16:colId xmlns:a16="http://schemas.microsoft.com/office/drawing/2014/main" val="20000"/>
                    </a:ext>
                  </a:extLst>
                </a:gridCol>
                <a:gridCol w="1547812">
                  <a:extLst>
                    <a:ext uri="{9D8B030D-6E8A-4147-A177-3AD203B41FA5}">
                      <a16:colId xmlns:a16="http://schemas.microsoft.com/office/drawing/2014/main" val="20001"/>
                    </a:ext>
                  </a:extLst>
                </a:gridCol>
                <a:gridCol w="677863">
                  <a:extLst>
                    <a:ext uri="{9D8B030D-6E8A-4147-A177-3AD203B41FA5}">
                      <a16:colId xmlns:a16="http://schemas.microsoft.com/office/drawing/2014/main" val="20002"/>
                    </a:ext>
                  </a:extLst>
                </a:gridCol>
                <a:gridCol w="677862">
                  <a:extLst>
                    <a:ext uri="{9D8B030D-6E8A-4147-A177-3AD203B41FA5}">
                      <a16:colId xmlns:a16="http://schemas.microsoft.com/office/drawing/2014/main" val="20003"/>
                    </a:ext>
                  </a:extLst>
                </a:gridCol>
                <a:gridCol w="679450">
                  <a:extLst>
                    <a:ext uri="{9D8B030D-6E8A-4147-A177-3AD203B41FA5}">
                      <a16:colId xmlns:a16="http://schemas.microsoft.com/office/drawing/2014/main" val="20004"/>
                    </a:ext>
                  </a:extLst>
                </a:gridCol>
                <a:gridCol w="677863">
                  <a:extLst>
                    <a:ext uri="{9D8B030D-6E8A-4147-A177-3AD203B41FA5}">
                      <a16:colId xmlns:a16="http://schemas.microsoft.com/office/drawing/2014/main" val="20005"/>
                    </a:ext>
                  </a:extLst>
                </a:gridCol>
                <a:gridCol w="677862">
                  <a:extLst>
                    <a:ext uri="{9D8B030D-6E8A-4147-A177-3AD203B41FA5}">
                      <a16:colId xmlns:a16="http://schemas.microsoft.com/office/drawing/2014/main" val="20006"/>
                    </a:ext>
                  </a:extLst>
                </a:gridCol>
                <a:gridCol w="677863">
                  <a:extLst>
                    <a:ext uri="{9D8B030D-6E8A-4147-A177-3AD203B41FA5}">
                      <a16:colId xmlns:a16="http://schemas.microsoft.com/office/drawing/2014/main" val="20007"/>
                    </a:ext>
                  </a:extLst>
                </a:gridCol>
                <a:gridCol w="677862">
                  <a:extLst>
                    <a:ext uri="{9D8B030D-6E8A-4147-A177-3AD203B41FA5}">
                      <a16:colId xmlns:a16="http://schemas.microsoft.com/office/drawing/2014/main" val="20008"/>
                    </a:ext>
                  </a:extLst>
                </a:gridCol>
              </a:tblGrid>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Address</a:t>
                      </a:r>
                      <a:endParaRPr kumimoji="0" lang="en-AU" sz="1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Instruction type</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Pipeline Stages</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n</a:t>
                      </a:r>
                      <a:endParaRPr kumimoji="0" lang="en-AU" sz="1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ALU/branch</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IF</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ID</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EX</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WB</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n + 4</a:t>
                      </a:r>
                      <a:endParaRPr kumimoji="0" lang="en-AU" sz="1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Load/store</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IF</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ID</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EX</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WB</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n + 8</a:t>
                      </a:r>
                      <a:endParaRPr kumimoji="0" lang="en-AU" sz="1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ALU/branch</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IF</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ID</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EX</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WB</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n + 12</a:t>
                      </a:r>
                      <a:endParaRPr kumimoji="0" lang="en-AU" sz="1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Load/store</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IF</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ID</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EX</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WB</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n + 16</a:t>
                      </a:r>
                      <a:endParaRPr kumimoji="0" lang="en-AU" sz="1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ALU/branch</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IF</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ID</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EX</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WB</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n + 20</a:t>
                      </a:r>
                      <a:endParaRPr kumimoji="0" lang="en-AU" sz="1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Load/store</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IF</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ID</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EX</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WB</a:t>
                      </a:r>
                      <a:endParaRPr kumimoji="0" lang="en-AU" sz="1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28960" y="4408920"/>
              <a:ext cx="3596760" cy="1980720"/>
            </p14:xfrm>
          </p:contentPart>
        </mc:Choice>
        <mc:Fallback>
          <p:pic>
            <p:nvPicPr>
              <p:cNvPr id="3" name="Ink 2"/>
              <p:cNvPicPr/>
              <p:nvPr/>
            </p:nvPicPr>
            <p:blipFill>
              <a:blip r:embed="rId3"/>
              <a:stretch>
                <a:fillRect/>
              </a:stretch>
            </p:blipFill>
            <p:spPr>
              <a:xfrm>
                <a:off x="219600" y="4399560"/>
                <a:ext cx="3615480" cy="1999440"/>
              </a:xfrm>
              <a:prstGeom prst="rect">
                <a:avLst/>
              </a:prstGeom>
            </p:spPr>
          </p:pic>
        </mc:Fallback>
      </mc:AlternateContent>
    </p:spTree>
    <p:extLst>
      <p:ext uri="{BB962C8B-B14F-4D97-AF65-F5344CB8AC3E}">
        <p14:creationId xmlns:p14="http://schemas.microsoft.com/office/powerpoint/2010/main" val="182261021"/>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1586BFB-DFA6-4F85-1C25-CBF0F3423B99}"/>
              </a:ext>
            </a:extLst>
          </p:cNvPr>
          <p:cNvSpPr>
            <a:spLocks noGrp="1" noChangeArrowheads="1"/>
          </p:cNvSpPr>
          <p:nvPr>
            <p:ph sz="quarter" idx="10"/>
          </p:nvPr>
        </p:nvSpPr>
        <p:spPr>
          <a:xfrm>
            <a:off x="406400" y="152400"/>
            <a:ext cx="8432800" cy="1143000"/>
          </a:xfrm>
        </p:spPr>
        <p:txBody>
          <a:bodyPr/>
          <a:lstStyle/>
          <a:p>
            <a:pPr eaLnBrk="1" hangingPunct="1"/>
            <a:r>
              <a:rPr lang="en-US" altLang="en-US"/>
              <a:t>MIPS with Static Dual Issue</a:t>
            </a:r>
            <a:endParaRPr lang="en-AU" altLang="en-US"/>
          </a:p>
        </p:txBody>
      </p:sp>
      <p:pic>
        <p:nvPicPr>
          <p:cNvPr id="4" name="Picture 5" descr="f04-69-P374493">
            <a:extLst>
              <a:ext uri="{FF2B5EF4-FFF2-40B4-BE49-F238E27FC236}">
                <a16:creationId xmlns:a16="http://schemas.microsoft.com/office/drawing/2014/main" id="{9107D96E-D05D-7F79-AF7D-348323FD8B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188" y="1341438"/>
            <a:ext cx="80010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829960" y="1806120"/>
              <a:ext cx="2217600" cy="2503440"/>
            </p14:xfrm>
          </p:contentPart>
        </mc:Choice>
        <mc:Fallback>
          <p:pic>
            <p:nvPicPr>
              <p:cNvPr id="3" name="Ink 2"/>
              <p:cNvPicPr/>
              <p:nvPr/>
            </p:nvPicPr>
            <p:blipFill>
              <a:blip r:embed="rId4"/>
              <a:stretch>
                <a:fillRect/>
              </a:stretch>
            </p:blipFill>
            <p:spPr>
              <a:xfrm>
                <a:off x="2820600" y="1796760"/>
                <a:ext cx="2236320" cy="2522160"/>
              </a:xfrm>
              <a:prstGeom prst="rect">
                <a:avLst/>
              </a:prstGeom>
            </p:spPr>
          </p:pic>
        </mc:Fallback>
      </mc:AlternateContent>
    </p:spTree>
    <p:extLst>
      <p:ext uri="{BB962C8B-B14F-4D97-AF65-F5344CB8AC3E}">
        <p14:creationId xmlns:p14="http://schemas.microsoft.com/office/powerpoint/2010/main" val="2838412596"/>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ECAEC26-690A-8969-0291-229E2FA6C594}"/>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Hazards in the Dual-Issue MIPS</a:t>
            </a:r>
            <a:endParaRPr lang="en-AU" altLang="en-US" sz="4000"/>
          </a:p>
        </p:txBody>
      </p:sp>
      <p:sp>
        <p:nvSpPr>
          <p:cNvPr id="4" name="Rectangle 3">
            <a:extLst>
              <a:ext uri="{FF2B5EF4-FFF2-40B4-BE49-F238E27FC236}">
                <a16:creationId xmlns:a16="http://schemas.microsoft.com/office/drawing/2014/main" id="{09DA90E0-D539-B6E5-7999-12C4FCA7AFB4}"/>
              </a:ext>
            </a:extLst>
          </p:cNvPr>
          <p:cNvSpPr txBox="1">
            <a:spLocks noChangeArrowheads="1"/>
          </p:cNvSpPr>
          <p:nvPr/>
        </p:nvSpPr>
        <p:spPr>
          <a:xfrm>
            <a:off x="568325" y="136881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More instructions executing in parallel</a:t>
            </a:r>
          </a:p>
          <a:p>
            <a:r>
              <a:rPr lang="en-US" altLang="en-US" sz="2800"/>
              <a:t>EX data hazard</a:t>
            </a:r>
          </a:p>
          <a:p>
            <a:pPr lvl="1"/>
            <a:r>
              <a:rPr lang="en-US" altLang="en-US" sz="2400"/>
              <a:t>Forwarding avoided stalls with single-issue</a:t>
            </a:r>
          </a:p>
          <a:p>
            <a:pPr lvl="1"/>
            <a:r>
              <a:rPr lang="en-US" altLang="en-US" sz="2400"/>
              <a:t>Now can’t use ALU result in load/store in same packet</a:t>
            </a:r>
          </a:p>
          <a:p>
            <a:pPr lvl="2"/>
            <a:r>
              <a:rPr lang="en-US" altLang="en-US">
                <a:latin typeface="Lucida Console" panose="020B0609040504020204" pitchFamily="49" charset="0"/>
              </a:rPr>
              <a:t>add  </a:t>
            </a:r>
            <a:r>
              <a:rPr lang="en-US" altLang="en-US">
                <a:solidFill>
                  <a:schemeClr val="hlink"/>
                </a:solidFill>
                <a:latin typeface="Lucida Console" panose="020B0609040504020204" pitchFamily="49" charset="0"/>
              </a:rPr>
              <a:t>$t0</a:t>
            </a:r>
            <a:r>
              <a:rPr lang="en-US" altLang="en-US">
                <a:latin typeface="Lucida Console" panose="020B0609040504020204" pitchFamily="49" charset="0"/>
              </a:rPr>
              <a:t>, $s0, $s1</a:t>
            </a:r>
            <a:br>
              <a:rPr lang="en-US" altLang="en-US">
                <a:latin typeface="Lucida Console" panose="020B0609040504020204" pitchFamily="49" charset="0"/>
              </a:rPr>
            </a:br>
            <a:r>
              <a:rPr lang="en-US" altLang="en-US">
                <a:latin typeface="Lucida Console" panose="020B0609040504020204" pitchFamily="49" charset="0"/>
              </a:rPr>
              <a:t>load $s2, 0(</a:t>
            </a:r>
            <a:r>
              <a:rPr lang="en-US" altLang="en-US">
                <a:solidFill>
                  <a:schemeClr val="hlink"/>
                </a:solidFill>
                <a:latin typeface="Lucida Console" panose="020B0609040504020204" pitchFamily="49" charset="0"/>
              </a:rPr>
              <a:t>$t0</a:t>
            </a:r>
            <a:r>
              <a:rPr lang="en-US" altLang="en-US">
                <a:latin typeface="Lucida Console" panose="020B0609040504020204" pitchFamily="49" charset="0"/>
              </a:rPr>
              <a:t>)</a:t>
            </a:r>
          </a:p>
          <a:p>
            <a:pPr lvl="2"/>
            <a:r>
              <a:rPr lang="en-US" altLang="en-US"/>
              <a:t>Split into two packets, effectively a stall</a:t>
            </a:r>
          </a:p>
          <a:p>
            <a:r>
              <a:rPr lang="en-US" altLang="en-US" sz="2800"/>
              <a:t>Load-use hazard</a:t>
            </a:r>
          </a:p>
          <a:p>
            <a:pPr lvl="1"/>
            <a:r>
              <a:rPr lang="en-US" altLang="en-US" sz="2400"/>
              <a:t>Still one cycle use latency, but now two instructions</a:t>
            </a:r>
          </a:p>
          <a:p>
            <a:r>
              <a:rPr lang="en-US" altLang="en-US" sz="2800"/>
              <a:t>More aggressive scheduling required</a:t>
            </a:r>
            <a:endParaRPr lang="en-AU" altLang="en-US" sz="280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465000" y="4352400"/>
              <a:ext cx="4734000" cy="837720"/>
            </p14:xfrm>
          </p:contentPart>
        </mc:Choice>
        <mc:Fallback>
          <p:pic>
            <p:nvPicPr>
              <p:cNvPr id="3" name="Ink 2"/>
              <p:cNvPicPr/>
              <p:nvPr/>
            </p:nvPicPr>
            <p:blipFill>
              <a:blip r:embed="rId3"/>
              <a:stretch>
                <a:fillRect/>
              </a:stretch>
            </p:blipFill>
            <p:spPr>
              <a:xfrm>
                <a:off x="3455640" y="4343040"/>
                <a:ext cx="4752720" cy="856440"/>
              </a:xfrm>
              <a:prstGeom prst="rect">
                <a:avLst/>
              </a:prstGeom>
            </p:spPr>
          </p:pic>
        </mc:Fallback>
      </mc:AlternateContent>
    </p:spTree>
    <p:extLst>
      <p:ext uri="{BB962C8B-B14F-4D97-AF65-F5344CB8AC3E}">
        <p14:creationId xmlns:p14="http://schemas.microsoft.com/office/powerpoint/2010/main" val="1729225346"/>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66FE4A0-6022-994D-FA49-A6535DA2BAAA}"/>
              </a:ext>
            </a:extLst>
          </p:cNvPr>
          <p:cNvSpPr>
            <a:spLocks noGrp="1" noChangeArrowheads="1"/>
          </p:cNvSpPr>
          <p:nvPr>
            <p:ph sz="quarter" idx="10"/>
          </p:nvPr>
        </p:nvSpPr>
        <p:spPr>
          <a:xfrm>
            <a:off x="406400" y="152400"/>
            <a:ext cx="8432800" cy="1143000"/>
          </a:xfrm>
        </p:spPr>
        <p:txBody>
          <a:bodyPr/>
          <a:lstStyle/>
          <a:p>
            <a:pPr eaLnBrk="1" hangingPunct="1"/>
            <a:r>
              <a:rPr lang="en-US" altLang="en-US"/>
              <a:t>Scheduling Example</a:t>
            </a:r>
            <a:endParaRPr lang="en-AU" altLang="en-US"/>
          </a:p>
        </p:txBody>
      </p:sp>
      <p:sp>
        <p:nvSpPr>
          <p:cNvPr id="4" name="Rectangle 3">
            <a:extLst>
              <a:ext uri="{FF2B5EF4-FFF2-40B4-BE49-F238E27FC236}">
                <a16:creationId xmlns:a16="http://schemas.microsoft.com/office/drawing/2014/main" id="{4A0DE887-2CBB-39A4-5DA6-10C0AC22C430}"/>
              </a:ext>
            </a:extLst>
          </p:cNvPr>
          <p:cNvSpPr txBox="1">
            <a:spLocks noChangeArrowheads="1"/>
          </p:cNvSpPr>
          <p:nvPr/>
        </p:nvSpPr>
        <p:spPr>
          <a:xfrm>
            <a:off x="264763" y="1461097"/>
            <a:ext cx="8270875" cy="6905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Schedule this for dual-issue MIPS</a:t>
            </a:r>
            <a:endParaRPr lang="en-AU" altLang="en-US">
              <a:latin typeface="Lucida Console" panose="020B0609040504020204" pitchFamily="49" charset="0"/>
            </a:endParaRPr>
          </a:p>
        </p:txBody>
      </p:sp>
      <p:sp>
        <p:nvSpPr>
          <p:cNvPr id="5" name="Rectangle 4">
            <a:extLst>
              <a:ext uri="{FF2B5EF4-FFF2-40B4-BE49-F238E27FC236}">
                <a16:creationId xmlns:a16="http://schemas.microsoft.com/office/drawing/2014/main" id="{09AAA484-2930-BB7D-3576-0AAD7C421408}"/>
              </a:ext>
            </a:extLst>
          </p:cNvPr>
          <p:cNvSpPr>
            <a:spLocks noChangeArrowheads="1"/>
          </p:cNvSpPr>
          <p:nvPr/>
        </p:nvSpPr>
        <p:spPr bwMode="auto">
          <a:xfrm>
            <a:off x="839438" y="2324697"/>
            <a:ext cx="73469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AU" altLang="en-US" sz="2000" dirty="0">
                <a:latin typeface="Lucida Console" panose="020B0609040504020204" pitchFamily="49" charset="0"/>
              </a:rPr>
              <a:t>Loop: </a:t>
            </a:r>
            <a:r>
              <a:rPr lang="en-AU" altLang="en-US" sz="2000" dirty="0" err="1">
                <a:latin typeface="Lucida Console" panose="020B0609040504020204" pitchFamily="49" charset="0"/>
              </a:rPr>
              <a:t>lw</a:t>
            </a:r>
            <a:r>
              <a:rPr lang="en-AU" altLang="en-US" sz="2000" dirty="0">
                <a:latin typeface="Lucida Console" panose="020B0609040504020204" pitchFamily="49" charset="0"/>
              </a:rPr>
              <a:t>   </a:t>
            </a:r>
            <a:r>
              <a:rPr lang="en-AU" altLang="en-US" sz="2000" dirty="0">
                <a:solidFill>
                  <a:schemeClr val="hlink"/>
                </a:solidFill>
                <a:latin typeface="Lucida Console" panose="020B0609040504020204" pitchFamily="49" charset="0"/>
              </a:rPr>
              <a:t>$t0</a:t>
            </a:r>
            <a:r>
              <a:rPr lang="en-AU" altLang="en-US" sz="2000" dirty="0">
                <a:latin typeface="Lucida Console" panose="020B0609040504020204" pitchFamily="49" charset="0"/>
              </a:rPr>
              <a:t>, 0($s1)      # $t0=array element</a:t>
            </a:r>
            <a:br>
              <a:rPr lang="en-AU" altLang="en-US" sz="2000" dirty="0">
                <a:latin typeface="Lucida Console" panose="020B0609040504020204" pitchFamily="49" charset="0"/>
              </a:rPr>
            </a:br>
            <a:r>
              <a:rPr lang="en-AU" altLang="en-US" sz="2000" dirty="0">
                <a:latin typeface="Lucida Console" panose="020B0609040504020204" pitchFamily="49" charset="0"/>
              </a:rPr>
              <a:t>      </a:t>
            </a:r>
            <a:r>
              <a:rPr lang="en-AU" altLang="en-US" sz="2000" dirty="0" err="1">
                <a:latin typeface="Lucida Console" panose="020B0609040504020204" pitchFamily="49" charset="0"/>
              </a:rPr>
              <a:t>addu</a:t>
            </a:r>
            <a:r>
              <a:rPr lang="en-AU" altLang="en-US" sz="2000" dirty="0">
                <a:latin typeface="Lucida Console" panose="020B0609040504020204" pitchFamily="49" charset="0"/>
              </a:rPr>
              <a:t> </a:t>
            </a:r>
            <a:r>
              <a:rPr lang="en-AU" altLang="en-US" sz="2000" dirty="0">
                <a:solidFill>
                  <a:srgbClr val="009900"/>
                </a:solidFill>
                <a:latin typeface="Lucida Console" panose="020B0609040504020204" pitchFamily="49" charset="0"/>
              </a:rPr>
              <a:t>$t0</a:t>
            </a:r>
            <a:r>
              <a:rPr lang="en-AU" altLang="en-US" sz="2000" dirty="0">
                <a:latin typeface="Lucida Console" panose="020B0609040504020204" pitchFamily="49" charset="0"/>
              </a:rPr>
              <a:t>, </a:t>
            </a:r>
            <a:r>
              <a:rPr lang="en-AU" altLang="en-US" sz="2000" dirty="0">
                <a:solidFill>
                  <a:schemeClr val="hlink"/>
                </a:solidFill>
                <a:latin typeface="Lucida Console" panose="020B0609040504020204" pitchFamily="49" charset="0"/>
              </a:rPr>
              <a:t>$t0</a:t>
            </a:r>
            <a:r>
              <a:rPr lang="en-AU" altLang="en-US" sz="2000" dirty="0">
                <a:latin typeface="Lucida Console" panose="020B0609040504020204" pitchFamily="49" charset="0"/>
              </a:rPr>
              <a:t>, $s2    # add scalar in $s2</a:t>
            </a:r>
            <a:br>
              <a:rPr lang="en-AU" altLang="en-US" sz="2000" dirty="0">
                <a:latin typeface="Lucida Console" panose="020B0609040504020204" pitchFamily="49" charset="0"/>
              </a:rPr>
            </a:br>
            <a:r>
              <a:rPr lang="en-AU" altLang="en-US" sz="2000" dirty="0">
                <a:latin typeface="Lucida Console" panose="020B0609040504020204" pitchFamily="49" charset="0"/>
              </a:rPr>
              <a:t>      </a:t>
            </a:r>
            <a:r>
              <a:rPr lang="en-AU" altLang="en-US" sz="2000" dirty="0" err="1">
                <a:latin typeface="Lucida Console" panose="020B0609040504020204" pitchFamily="49" charset="0"/>
              </a:rPr>
              <a:t>sw</a:t>
            </a:r>
            <a:r>
              <a:rPr lang="en-AU" altLang="en-US" sz="2000" dirty="0">
                <a:latin typeface="Lucida Console" panose="020B0609040504020204" pitchFamily="49" charset="0"/>
              </a:rPr>
              <a:t>   </a:t>
            </a:r>
            <a:r>
              <a:rPr lang="en-AU" altLang="en-US" sz="2000" dirty="0">
                <a:solidFill>
                  <a:srgbClr val="009900"/>
                </a:solidFill>
                <a:latin typeface="Lucida Console" panose="020B0609040504020204" pitchFamily="49" charset="0"/>
              </a:rPr>
              <a:t>$t0</a:t>
            </a:r>
            <a:r>
              <a:rPr lang="en-AU" altLang="en-US" sz="2000" dirty="0">
                <a:latin typeface="Lucida Console" panose="020B0609040504020204" pitchFamily="49" charset="0"/>
              </a:rPr>
              <a:t>, 0($s1)      # store result</a:t>
            </a:r>
            <a:br>
              <a:rPr lang="en-AU" altLang="en-US" sz="2000" dirty="0">
                <a:latin typeface="Lucida Console" panose="020B0609040504020204" pitchFamily="49" charset="0"/>
              </a:rPr>
            </a:br>
            <a:r>
              <a:rPr lang="en-AU" altLang="en-US" sz="2000" dirty="0">
                <a:latin typeface="Lucida Console" panose="020B0609040504020204" pitchFamily="49" charset="0"/>
              </a:rPr>
              <a:t>      </a:t>
            </a:r>
            <a:r>
              <a:rPr lang="en-AU" altLang="en-US" sz="2000" dirty="0" err="1">
                <a:latin typeface="Lucida Console" panose="020B0609040504020204" pitchFamily="49" charset="0"/>
              </a:rPr>
              <a:t>addi</a:t>
            </a:r>
            <a:r>
              <a:rPr lang="en-AU" altLang="en-US" sz="2000" dirty="0">
                <a:latin typeface="Lucida Console" panose="020B0609040504020204" pitchFamily="49" charset="0"/>
              </a:rPr>
              <a:t> </a:t>
            </a:r>
            <a:r>
              <a:rPr lang="en-AU" altLang="en-US" sz="2000" dirty="0">
                <a:solidFill>
                  <a:srgbClr val="A47B38"/>
                </a:solidFill>
                <a:latin typeface="Lucida Console" panose="020B0609040504020204" pitchFamily="49" charset="0"/>
              </a:rPr>
              <a:t>$s1</a:t>
            </a:r>
            <a:r>
              <a:rPr lang="en-AU" altLang="en-US" sz="2000" dirty="0">
                <a:latin typeface="Lucida Console" panose="020B0609040504020204" pitchFamily="49" charset="0"/>
              </a:rPr>
              <a:t>, $s1,–4      # decrement pointer</a:t>
            </a:r>
            <a:br>
              <a:rPr lang="en-AU" altLang="en-US" sz="2000" dirty="0">
                <a:latin typeface="Lucida Console" panose="020B0609040504020204" pitchFamily="49" charset="0"/>
              </a:rPr>
            </a:br>
            <a:r>
              <a:rPr lang="en-AU" altLang="en-US" sz="2000" dirty="0">
                <a:latin typeface="Lucida Console" panose="020B0609040504020204" pitchFamily="49" charset="0"/>
              </a:rPr>
              <a:t>      </a:t>
            </a:r>
            <a:r>
              <a:rPr lang="en-AU" altLang="en-US" sz="2000" dirty="0" err="1">
                <a:latin typeface="Lucida Console" panose="020B0609040504020204" pitchFamily="49" charset="0"/>
              </a:rPr>
              <a:t>bne</a:t>
            </a:r>
            <a:r>
              <a:rPr lang="en-AU" altLang="en-US" sz="2000" dirty="0">
                <a:latin typeface="Lucida Console" panose="020B0609040504020204" pitchFamily="49" charset="0"/>
              </a:rPr>
              <a:t>  </a:t>
            </a:r>
            <a:r>
              <a:rPr lang="en-AU" altLang="en-US" sz="2000" dirty="0">
                <a:solidFill>
                  <a:srgbClr val="A47B38"/>
                </a:solidFill>
                <a:latin typeface="Lucida Console" panose="020B0609040504020204" pitchFamily="49" charset="0"/>
              </a:rPr>
              <a:t>$s1</a:t>
            </a:r>
            <a:r>
              <a:rPr lang="en-AU" altLang="en-US" sz="2000" dirty="0">
                <a:latin typeface="Lucida Console" panose="020B0609040504020204" pitchFamily="49" charset="0"/>
              </a:rPr>
              <a:t>, $zero, Loop # branch $s1!=0</a:t>
            </a:r>
          </a:p>
        </p:txBody>
      </p:sp>
      <p:graphicFrame>
        <p:nvGraphicFramePr>
          <p:cNvPr id="6" name="Group 42">
            <a:extLst>
              <a:ext uri="{FF2B5EF4-FFF2-40B4-BE49-F238E27FC236}">
                <a16:creationId xmlns:a16="http://schemas.microsoft.com/office/drawing/2014/main" id="{76B96B54-B6C5-9711-8E36-4DED23373DC7}"/>
              </a:ext>
            </a:extLst>
          </p:cNvPr>
          <p:cNvGraphicFramePr>
            <a:graphicFrameLocks noGrp="1"/>
          </p:cNvGraphicFramePr>
          <p:nvPr/>
        </p:nvGraphicFramePr>
        <p:xfrm>
          <a:off x="768000" y="4124922"/>
          <a:ext cx="7272338" cy="167640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ALU/branch</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Load/store</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cycle</a:t>
                      </a:r>
                      <a:endParaRPr kumimoji="0" lang="en-AU" sz="16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Loop:</a:t>
                      </a:r>
                      <a:endParaRPr kumimoji="0" lang="en-AU" sz="1600" b="0" i="0" u="none" strike="noStrike" cap="none" normalizeH="0" baseline="0">
                        <a:ln>
                          <a:noFill/>
                        </a:ln>
                        <a:solidFill>
                          <a:schemeClr val="tx1"/>
                        </a:solidFill>
                        <a:effectLst/>
                        <a:latin typeface="Lucida Console" panose="020B0609040504020204"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rgbClr val="C0C0C0"/>
                          </a:solidFill>
                          <a:effectLst/>
                          <a:latin typeface="Lucida Console" panose="020B0609040504020204" pitchFamily="49" charset="0"/>
                        </a:rPr>
                        <a:t>nop</a:t>
                      </a:r>
                      <a:endParaRPr kumimoji="0" lang="en-AU" sz="1600" b="0" i="0" u="none" strike="noStrike" cap="none" normalizeH="0" baseline="0">
                        <a:ln>
                          <a:noFill/>
                        </a:ln>
                        <a:solidFill>
                          <a:srgbClr val="C0C0C0"/>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lw   </a:t>
                      </a:r>
                      <a:r>
                        <a:rPr kumimoji="0" lang="en-AU" sz="1600" b="0" i="0" u="none" strike="noStrike" cap="none" normalizeH="0" baseline="0">
                          <a:ln>
                            <a:noFill/>
                          </a:ln>
                          <a:solidFill>
                            <a:schemeClr val="hlink"/>
                          </a:solidFill>
                          <a:effectLst/>
                          <a:latin typeface="Lucida Console" panose="020B0609040504020204" pitchFamily="49" charset="0"/>
                        </a:rPr>
                        <a:t>$t0</a:t>
                      </a:r>
                      <a:r>
                        <a:rPr kumimoji="0" lang="en-AU" sz="1600" b="0" i="0" u="none" strike="noStrike" cap="none" normalizeH="0" baseline="0">
                          <a:ln>
                            <a:noFill/>
                          </a:ln>
                          <a:solidFill>
                            <a:schemeClr val="tx1"/>
                          </a:solidFill>
                          <a:effectLst/>
                          <a:latin typeface="Lucida Console" panose="020B0609040504020204" pitchFamily="49" charset="0"/>
                        </a:rPr>
                        <a:t>, 0($s1)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1</a:t>
                      </a:r>
                      <a:endParaRPr kumimoji="0" lang="en-AU" sz="16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Lucida Console" panose="020B0609040504020204"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addi </a:t>
                      </a:r>
                      <a:r>
                        <a:rPr kumimoji="0" lang="en-AU" sz="1600" b="0" i="0" u="none" strike="noStrike" cap="none" normalizeH="0" baseline="0">
                          <a:ln>
                            <a:noFill/>
                          </a:ln>
                          <a:solidFill>
                            <a:srgbClr val="A47B38"/>
                          </a:solidFill>
                          <a:effectLst/>
                          <a:latin typeface="Lucida Console" panose="020B0609040504020204" pitchFamily="49" charset="0"/>
                        </a:rPr>
                        <a:t>$s1</a:t>
                      </a:r>
                      <a:r>
                        <a:rPr kumimoji="0" lang="en-AU" sz="1600" b="0" i="0" u="none" strike="noStrike" cap="none" normalizeH="0" baseline="0">
                          <a:ln>
                            <a:noFill/>
                          </a:ln>
                          <a:solidFill>
                            <a:schemeClr val="tx1"/>
                          </a:solidFill>
                          <a:effectLst/>
                          <a:latin typeface="Lucida Console" panose="020B0609040504020204" pitchFamily="49" charset="0"/>
                        </a:rPr>
                        <a:t>, $s1,–4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rgbClr val="C0C0C0"/>
                          </a:solidFill>
                          <a:effectLst/>
                          <a:latin typeface="Lucida Console" panose="020B0609040504020204" pitchFamily="49" charset="0"/>
                        </a:rPr>
                        <a:t>nop</a:t>
                      </a:r>
                      <a:endParaRPr kumimoji="0" lang="en-AU" sz="16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2</a:t>
                      </a:r>
                      <a:endParaRPr kumimoji="0" lang="en-AU" sz="16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Lucida Console" panose="020B0609040504020204"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addu </a:t>
                      </a:r>
                      <a:r>
                        <a:rPr kumimoji="0" lang="en-AU" sz="1600" b="0" i="0" u="none" strike="noStrike" cap="none" normalizeH="0" baseline="0">
                          <a:ln>
                            <a:noFill/>
                          </a:ln>
                          <a:solidFill>
                            <a:srgbClr val="009900"/>
                          </a:solidFill>
                          <a:effectLst/>
                          <a:latin typeface="Lucida Console" panose="020B0609040504020204" pitchFamily="49" charset="0"/>
                        </a:rPr>
                        <a:t>$t0</a:t>
                      </a:r>
                      <a:r>
                        <a:rPr kumimoji="0" lang="en-AU" sz="1600" b="0" i="0" u="none" strike="noStrike" cap="none" normalizeH="0" baseline="0">
                          <a:ln>
                            <a:noFill/>
                          </a:ln>
                          <a:solidFill>
                            <a:schemeClr val="tx1"/>
                          </a:solidFill>
                          <a:effectLst/>
                          <a:latin typeface="Lucida Console" panose="020B0609040504020204" pitchFamily="49" charset="0"/>
                        </a:rPr>
                        <a:t>, </a:t>
                      </a:r>
                      <a:r>
                        <a:rPr kumimoji="0" lang="en-AU" sz="1600" b="0" i="0" u="none" strike="noStrike" cap="none" normalizeH="0" baseline="0">
                          <a:ln>
                            <a:noFill/>
                          </a:ln>
                          <a:solidFill>
                            <a:schemeClr val="hlink"/>
                          </a:solidFill>
                          <a:effectLst/>
                          <a:latin typeface="Lucida Console" panose="020B0609040504020204" pitchFamily="49" charset="0"/>
                        </a:rPr>
                        <a:t>$t0</a:t>
                      </a:r>
                      <a:r>
                        <a:rPr kumimoji="0" lang="en-AU" sz="1600" b="0" i="0" u="none" strike="noStrike" cap="none" normalizeH="0" baseline="0">
                          <a:ln>
                            <a:noFill/>
                          </a:ln>
                          <a:solidFill>
                            <a:schemeClr val="tx1"/>
                          </a:solidFill>
                          <a:effectLst/>
                          <a:latin typeface="Lucida Console" panose="020B0609040504020204" pitchFamily="49" charset="0"/>
                        </a:rPr>
                        <a:t>, $s2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rgbClr val="C0C0C0"/>
                          </a:solidFill>
                          <a:effectLst/>
                          <a:latin typeface="Lucida Console" panose="020B0609040504020204" pitchFamily="49" charset="0"/>
                        </a:rPr>
                        <a:t>nop</a:t>
                      </a:r>
                      <a:endParaRPr kumimoji="0" lang="en-AU" sz="1600" b="0" i="0" u="none" strike="noStrike" cap="none" normalizeH="0" baseline="0">
                        <a:ln>
                          <a:noFill/>
                        </a:ln>
                        <a:solidFill>
                          <a:srgbClr val="C0C0C0"/>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3</a:t>
                      </a:r>
                      <a:endParaRPr kumimoji="0" lang="en-AU" sz="16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Lucida Console" panose="020B0609040504020204"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bne  </a:t>
                      </a:r>
                      <a:r>
                        <a:rPr kumimoji="0" lang="en-AU" sz="1600" b="0" i="0" u="none" strike="noStrike" cap="none" normalizeH="0" baseline="0">
                          <a:ln>
                            <a:noFill/>
                          </a:ln>
                          <a:solidFill>
                            <a:srgbClr val="A47B38"/>
                          </a:solidFill>
                          <a:effectLst/>
                          <a:latin typeface="Lucida Console" panose="020B0609040504020204" pitchFamily="49" charset="0"/>
                        </a:rPr>
                        <a:t>$s1</a:t>
                      </a:r>
                      <a:r>
                        <a:rPr kumimoji="0" lang="en-AU" sz="1600" b="0" i="0" u="none" strike="noStrike" cap="none" normalizeH="0" baseline="0">
                          <a:ln>
                            <a:noFill/>
                          </a:ln>
                          <a:solidFill>
                            <a:schemeClr val="tx1"/>
                          </a:solidFill>
                          <a:effectLst/>
                          <a:latin typeface="Lucida Console" panose="020B0609040504020204" pitchFamily="49" charset="0"/>
                        </a:rPr>
                        <a:t>, $zero, Loop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sw   </a:t>
                      </a:r>
                      <a:r>
                        <a:rPr kumimoji="0" lang="en-AU" sz="1600" b="0" i="0" u="none" strike="noStrike" cap="none" normalizeH="0" baseline="0">
                          <a:ln>
                            <a:noFill/>
                          </a:ln>
                          <a:solidFill>
                            <a:srgbClr val="009900"/>
                          </a:solidFill>
                          <a:effectLst/>
                          <a:latin typeface="Lucida Console" panose="020B0609040504020204" pitchFamily="49" charset="0"/>
                        </a:rPr>
                        <a:t>$t0</a:t>
                      </a:r>
                      <a:r>
                        <a:rPr kumimoji="0" lang="en-AU" sz="1600" b="0" i="0" u="none" strike="noStrike" cap="none" normalizeH="0" baseline="0">
                          <a:ln>
                            <a:noFill/>
                          </a:ln>
                          <a:solidFill>
                            <a:schemeClr val="tx1"/>
                          </a:solidFill>
                          <a:effectLst/>
                          <a:latin typeface="Lucida Console" panose="020B0609040504020204" pitchFamily="49" charset="0"/>
                        </a:rPr>
                        <a:t>, 4($s1)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4</a:t>
                      </a:r>
                      <a:endParaRPr kumimoji="0" lang="en-AU" sz="16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 name="Rectangle 37">
            <a:extLst>
              <a:ext uri="{FF2B5EF4-FFF2-40B4-BE49-F238E27FC236}">
                <a16:creationId xmlns:a16="http://schemas.microsoft.com/office/drawing/2014/main" id="{9D4EA69A-8D1E-E84B-7FA4-4C95CCBBC92A}"/>
              </a:ext>
            </a:extLst>
          </p:cNvPr>
          <p:cNvSpPr>
            <a:spLocks noChangeArrowheads="1"/>
          </p:cNvSpPr>
          <p:nvPr/>
        </p:nvSpPr>
        <p:spPr bwMode="auto">
          <a:xfrm>
            <a:off x="763238" y="5996584"/>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lvl="1" eaLnBrk="1" hangingPunct="1"/>
            <a:r>
              <a:rPr lang="en-US" altLang="en-US"/>
              <a:t>IPC = 5/4 = 1.25 (c.f. peak IPC = 2)</a:t>
            </a:r>
            <a:endParaRPr lang="en-AU" altLang="en-US" sz="2000">
              <a:latin typeface="Lucida Console" panose="020B0609040504020204" pitchFamily="49" charset="0"/>
            </a:endParaRPr>
          </a:p>
        </p:txBody>
      </p:sp>
    </p:spTree>
    <p:extLst>
      <p:ext uri="{BB962C8B-B14F-4D97-AF65-F5344CB8AC3E}">
        <p14:creationId xmlns:p14="http://schemas.microsoft.com/office/powerpoint/2010/main" val="1823379566"/>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5C0B945-FE3A-4BAD-D510-E86BE45CB421}"/>
              </a:ext>
            </a:extLst>
          </p:cNvPr>
          <p:cNvSpPr>
            <a:spLocks noGrp="1" noChangeArrowheads="1"/>
          </p:cNvSpPr>
          <p:nvPr>
            <p:ph sz="quarter" idx="10"/>
          </p:nvPr>
        </p:nvSpPr>
        <p:spPr>
          <a:xfrm>
            <a:off x="406400" y="152400"/>
            <a:ext cx="8432800" cy="1143000"/>
          </a:xfrm>
        </p:spPr>
        <p:txBody>
          <a:bodyPr/>
          <a:lstStyle/>
          <a:p>
            <a:pPr eaLnBrk="1" hangingPunct="1"/>
            <a:r>
              <a:rPr lang="en-US" altLang="en-US"/>
              <a:t>Loop Unrolling</a:t>
            </a:r>
            <a:endParaRPr lang="en-AU" altLang="en-US"/>
          </a:p>
        </p:txBody>
      </p:sp>
      <p:sp>
        <p:nvSpPr>
          <p:cNvPr id="4" name="Rectangle 3">
            <a:extLst>
              <a:ext uri="{FF2B5EF4-FFF2-40B4-BE49-F238E27FC236}">
                <a16:creationId xmlns:a16="http://schemas.microsoft.com/office/drawing/2014/main" id="{41B8EA7E-D25B-7525-7029-16C5CF65AF73}"/>
              </a:ext>
            </a:extLst>
          </p:cNvPr>
          <p:cNvSpPr txBox="1">
            <a:spLocks noChangeArrowheads="1"/>
          </p:cNvSpPr>
          <p:nvPr/>
        </p:nvSpPr>
        <p:spPr>
          <a:xfrm>
            <a:off x="406400" y="1494653"/>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Replicate loop body to expose more parallelism</a:t>
            </a:r>
          </a:p>
          <a:p>
            <a:pPr lvl="1"/>
            <a:r>
              <a:rPr lang="en-US" altLang="en-US"/>
              <a:t>Reduces loop-control overhead</a:t>
            </a:r>
          </a:p>
          <a:p>
            <a:r>
              <a:rPr lang="en-US" altLang="en-US"/>
              <a:t>Use different registers per replication</a:t>
            </a:r>
          </a:p>
          <a:p>
            <a:pPr lvl="1"/>
            <a:r>
              <a:rPr lang="en-US" altLang="en-US"/>
              <a:t>Called “register renaming”</a:t>
            </a:r>
            <a:endParaRPr lang="en-AU" altLang="en-US"/>
          </a:p>
          <a:p>
            <a:pPr lvl="1"/>
            <a:r>
              <a:rPr lang="en-US" altLang="en-US"/>
              <a:t>Avoid loop-carried “anti-dependencies”</a:t>
            </a:r>
          </a:p>
          <a:p>
            <a:pPr lvl="2"/>
            <a:r>
              <a:rPr lang="en-US" altLang="en-US"/>
              <a:t>Store followed by a load of the same register</a:t>
            </a:r>
          </a:p>
          <a:p>
            <a:pPr lvl="2"/>
            <a:r>
              <a:rPr lang="en-US" altLang="en-US"/>
              <a:t>Aka “name dependence”</a:t>
            </a:r>
            <a:r>
              <a:rPr lang="en-US" altLang="en-US">
                <a:cs typeface="Arial" pitchFamily="34" charset="0"/>
              </a:rPr>
              <a:t> </a:t>
            </a:r>
          </a:p>
          <a:p>
            <a:pPr lvl="3"/>
            <a:r>
              <a:rPr lang="en-US" altLang="en-US"/>
              <a:t>Reuse of a register name</a:t>
            </a:r>
          </a:p>
        </p:txBody>
      </p:sp>
    </p:spTree>
    <p:extLst>
      <p:ext uri="{BB962C8B-B14F-4D97-AF65-F5344CB8AC3E}">
        <p14:creationId xmlns:p14="http://schemas.microsoft.com/office/powerpoint/2010/main" val="2847557524"/>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D1A8CB1-40B7-B5D9-AC78-36975305C23D}"/>
              </a:ext>
            </a:extLst>
          </p:cNvPr>
          <p:cNvSpPr>
            <a:spLocks noGrp="1" noChangeArrowheads="1"/>
          </p:cNvSpPr>
          <p:nvPr>
            <p:ph sz="quarter" idx="10"/>
          </p:nvPr>
        </p:nvSpPr>
        <p:spPr>
          <a:xfrm>
            <a:off x="406400" y="152400"/>
            <a:ext cx="8432800" cy="1143000"/>
          </a:xfrm>
        </p:spPr>
        <p:txBody>
          <a:bodyPr/>
          <a:lstStyle/>
          <a:p>
            <a:pPr eaLnBrk="1" hangingPunct="1"/>
            <a:r>
              <a:rPr lang="en-US" altLang="en-US"/>
              <a:t>Loop Unrolling Example</a:t>
            </a:r>
            <a:endParaRPr lang="en-AU" altLang="en-US"/>
          </a:p>
        </p:txBody>
      </p:sp>
      <p:sp>
        <p:nvSpPr>
          <p:cNvPr id="4" name="Rectangle 3">
            <a:extLst>
              <a:ext uri="{FF2B5EF4-FFF2-40B4-BE49-F238E27FC236}">
                <a16:creationId xmlns:a16="http://schemas.microsoft.com/office/drawing/2014/main" id="{1D383E32-D265-9192-934F-E87071166051}"/>
              </a:ext>
            </a:extLst>
          </p:cNvPr>
          <p:cNvSpPr txBox="1">
            <a:spLocks noChangeArrowheads="1"/>
          </p:cNvSpPr>
          <p:nvPr/>
        </p:nvSpPr>
        <p:spPr>
          <a:xfrm>
            <a:off x="315098" y="5006946"/>
            <a:ext cx="8270875" cy="1347788"/>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IPC = 14/8 = 1.75</a:t>
            </a:r>
          </a:p>
          <a:p>
            <a:pPr lvl="1"/>
            <a:r>
              <a:rPr lang="en-US" altLang="en-US" sz="2400"/>
              <a:t>Closer to 2, but at cost of registers and code size</a:t>
            </a:r>
            <a:endParaRPr lang="en-AU" altLang="en-US" sz="2400"/>
          </a:p>
        </p:txBody>
      </p:sp>
      <p:graphicFrame>
        <p:nvGraphicFramePr>
          <p:cNvPr id="5" name="Group 59">
            <a:extLst>
              <a:ext uri="{FF2B5EF4-FFF2-40B4-BE49-F238E27FC236}">
                <a16:creationId xmlns:a16="http://schemas.microsoft.com/office/drawing/2014/main" id="{B49F5D23-11C3-94C0-2984-951831535C64}"/>
              </a:ext>
            </a:extLst>
          </p:cNvPr>
          <p:cNvGraphicFramePr>
            <a:graphicFrameLocks noGrp="1"/>
          </p:cNvGraphicFramePr>
          <p:nvPr/>
        </p:nvGraphicFramePr>
        <p:xfrm>
          <a:off x="818335" y="1674784"/>
          <a:ext cx="7272338" cy="3017835"/>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Arial"/>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ALU/branch</a:t>
                      </a:r>
                      <a:endParaRPr kumimoji="0" lang="en-AU" sz="1600" b="0" i="0" u="none" strike="noStrike" cap="none" normalizeH="0" baseline="0">
                        <a:ln>
                          <a:noFill/>
                        </a:ln>
                        <a:solidFill>
                          <a:schemeClr val="tx1"/>
                        </a:solidFill>
                        <a:effectLst/>
                        <a:latin typeface="Arial"/>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Load/store</a:t>
                      </a:r>
                      <a:endParaRPr kumimoji="0" lang="en-AU" sz="1600" b="0" i="0" u="none" strike="noStrike" cap="none" normalizeH="0" baseline="0">
                        <a:ln>
                          <a:noFill/>
                        </a:ln>
                        <a:solidFill>
                          <a:schemeClr val="tx1"/>
                        </a:solidFill>
                        <a:effectLst/>
                        <a:latin typeface="Arial"/>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Arial"/>
                        </a:rPr>
                        <a:t>cycle</a:t>
                      </a:r>
                      <a:endParaRPr kumimoji="0" lang="en-AU" sz="1600" b="0" i="0" u="none" strike="noStrike" cap="none" normalizeH="0" baseline="0">
                        <a:ln>
                          <a:noFill/>
                        </a:ln>
                        <a:solidFill>
                          <a:schemeClr val="tx1"/>
                        </a:solidFill>
                        <a:effectLst/>
                        <a:latin typeface="Arial"/>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Loop:</a:t>
                      </a:r>
                      <a:endParaRPr kumimoji="0" lang="en-AU"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addi </a:t>
                      </a:r>
                      <a:r>
                        <a:rPr kumimoji="0" lang="en-AU" sz="1600" b="0" i="0" u="none" strike="noStrike" cap="none" normalizeH="0" baseline="0">
                          <a:ln>
                            <a:noFill/>
                          </a:ln>
                          <a:solidFill>
                            <a:srgbClr val="A47B38"/>
                          </a:solidFill>
                          <a:effectLst/>
                          <a:latin typeface="Lucida Console" panose="020B0609040504020204" pitchFamily="49" charset="0"/>
                        </a:rPr>
                        <a:t>$s1</a:t>
                      </a:r>
                      <a:r>
                        <a:rPr kumimoji="0" lang="en-AU" sz="1600" b="0" i="0" u="none" strike="noStrike" cap="none" normalizeH="0" baseline="0">
                          <a:ln>
                            <a:noFill/>
                          </a:ln>
                          <a:solidFill>
                            <a:schemeClr val="tx1"/>
                          </a:solidFill>
                          <a:effectLst/>
                          <a:latin typeface="Lucida Console" panose="020B0609040504020204" pitchFamily="49" charset="0"/>
                        </a:rPr>
                        <a:t>, $s1,–16</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lw   </a:t>
                      </a:r>
                      <a:r>
                        <a:rPr kumimoji="0" lang="en-AU" sz="1600" b="0" i="0" u="none" strike="noStrike" cap="none" normalizeH="0" baseline="0">
                          <a:ln>
                            <a:noFill/>
                          </a:ln>
                          <a:solidFill>
                            <a:schemeClr val="hlink"/>
                          </a:solidFill>
                          <a:effectLst/>
                          <a:latin typeface="Lucida Console" panose="020B0609040504020204" pitchFamily="49" charset="0"/>
                        </a:rPr>
                        <a:t>$t0</a:t>
                      </a:r>
                      <a:r>
                        <a:rPr kumimoji="0" lang="en-AU" sz="1600" b="0" i="0" u="none" strike="noStrike" cap="none" normalizeH="0" baseline="0">
                          <a:ln>
                            <a:noFill/>
                          </a:ln>
                          <a:solidFill>
                            <a:schemeClr val="tx1"/>
                          </a:solidFill>
                          <a:effectLst/>
                          <a:latin typeface="Lucida Console" panose="020B0609040504020204" pitchFamily="49" charset="0"/>
                        </a:rPr>
                        <a:t>, 0($s1)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1</a:t>
                      </a:r>
                      <a:endParaRPr kumimoji="0" lang="en-AU"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rgbClr val="C0C0C0"/>
                          </a:solidFill>
                          <a:effectLst/>
                          <a:latin typeface="Lucida Console" panose="020B0609040504020204" pitchFamily="49" charset="0"/>
                        </a:rPr>
                        <a:t>nop</a:t>
                      </a:r>
                      <a:endParaRPr kumimoji="0" lang="en-AU" sz="1600" b="0" i="0" u="none" strike="noStrike" cap="none" normalizeH="0" baseline="0">
                        <a:ln>
                          <a:noFill/>
                        </a:ln>
                        <a:solidFill>
                          <a:srgbClr val="C0C0C0"/>
                        </a:solidFill>
                        <a:effectLst/>
                        <a:latin typeface="Lucida Console" panose="020B0609040504020204"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lw   </a:t>
                      </a:r>
                      <a:r>
                        <a:rPr kumimoji="0" lang="en-AU" sz="1600" b="0" i="0" u="none" strike="noStrike" cap="none" normalizeH="0" baseline="0">
                          <a:ln>
                            <a:noFill/>
                          </a:ln>
                          <a:solidFill>
                            <a:schemeClr val="hlink"/>
                          </a:solidFill>
                          <a:effectLst/>
                          <a:latin typeface="Lucida Console" panose="020B0609040504020204" pitchFamily="49" charset="0"/>
                        </a:rPr>
                        <a:t>$t1</a:t>
                      </a:r>
                      <a:r>
                        <a:rPr kumimoji="0" lang="en-AU" sz="1600" b="0" i="0" u="none" strike="noStrike" cap="none" normalizeH="0" baseline="0">
                          <a:ln>
                            <a:noFill/>
                          </a:ln>
                          <a:solidFill>
                            <a:schemeClr val="tx1"/>
                          </a:solidFill>
                          <a:effectLst/>
                          <a:latin typeface="Lucida Console" panose="020B0609040504020204" pitchFamily="49" charset="0"/>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2</a:t>
                      </a:r>
                      <a:endParaRPr kumimoji="0" lang="en-AU"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addu </a:t>
                      </a:r>
                      <a:r>
                        <a:rPr kumimoji="0" lang="en-AU" sz="1600" b="0" i="0" u="none" strike="noStrike" cap="none" normalizeH="0" baseline="0">
                          <a:ln>
                            <a:noFill/>
                          </a:ln>
                          <a:solidFill>
                            <a:srgbClr val="009900"/>
                          </a:solidFill>
                          <a:effectLst/>
                          <a:latin typeface="Lucida Console" panose="020B0609040504020204" pitchFamily="49" charset="0"/>
                        </a:rPr>
                        <a:t>$t0</a:t>
                      </a:r>
                      <a:r>
                        <a:rPr kumimoji="0" lang="en-AU" sz="1600" b="0" i="0" u="none" strike="noStrike" cap="none" normalizeH="0" baseline="0">
                          <a:ln>
                            <a:noFill/>
                          </a:ln>
                          <a:solidFill>
                            <a:schemeClr val="tx1"/>
                          </a:solidFill>
                          <a:effectLst/>
                          <a:latin typeface="Lucida Console" panose="020B0609040504020204" pitchFamily="49" charset="0"/>
                        </a:rPr>
                        <a:t>, </a:t>
                      </a:r>
                      <a:r>
                        <a:rPr kumimoji="0" lang="en-AU" sz="1600" b="0" i="0" u="none" strike="noStrike" cap="none" normalizeH="0" baseline="0">
                          <a:ln>
                            <a:noFill/>
                          </a:ln>
                          <a:solidFill>
                            <a:schemeClr val="hlink"/>
                          </a:solidFill>
                          <a:effectLst/>
                          <a:latin typeface="Lucida Console" panose="020B0609040504020204" pitchFamily="49" charset="0"/>
                        </a:rPr>
                        <a:t>$t0</a:t>
                      </a:r>
                      <a:r>
                        <a:rPr kumimoji="0" lang="en-AU" sz="1600" b="0" i="0" u="none" strike="noStrike" cap="none" normalizeH="0" baseline="0">
                          <a:ln>
                            <a:noFill/>
                          </a:ln>
                          <a:solidFill>
                            <a:schemeClr val="tx1"/>
                          </a:solidFill>
                          <a:effectLst/>
                          <a:latin typeface="Lucida Console" panose="020B0609040504020204"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lw   </a:t>
                      </a:r>
                      <a:r>
                        <a:rPr kumimoji="0" lang="en-AU" sz="1600" b="0" i="0" u="none" strike="noStrike" cap="none" normalizeH="0" baseline="0">
                          <a:ln>
                            <a:noFill/>
                          </a:ln>
                          <a:solidFill>
                            <a:schemeClr val="hlink"/>
                          </a:solidFill>
                          <a:effectLst/>
                          <a:latin typeface="Lucida Console" panose="020B0609040504020204" pitchFamily="49" charset="0"/>
                        </a:rPr>
                        <a:t>$t2</a:t>
                      </a:r>
                      <a:r>
                        <a:rPr kumimoji="0" lang="en-AU" sz="1600" b="0" i="0" u="none" strike="noStrike" cap="none" normalizeH="0" baseline="0">
                          <a:ln>
                            <a:noFill/>
                          </a:ln>
                          <a:solidFill>
                            <a:schemeClr val="tx1"/>
                          </a:solidFill>
                          <a:effectLst/>
                          <a:latin typeface="Lucida Console" panose="020B0609040504020204" pitchFamily="49" charset="0"/>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3</a:t>
                      </a:r>
                      <a:endParaRPr kumimoji="0" lang="en-AU"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addu </a:t>
                      </a:r>
                      <a:r>
                        <a:rPr kumimoji="0" lang="en-AU" sz="1600" b="0" i="0" u="none" strike="noStrike" cap="none" normalizeH="0" baseline="0">
                          <a:ln>
                            <a:noFill/>
                          </a:ln>
                          <a:solidFill>
                            <a:srgbClr val="009900"/>
                          </a:solidFill>
                          <a:effectLst/>
                          <a:latin typeface="Lucida Console" panose="020B0609040504020204" pitchFamily="49" charset="0"/>
                        </a:rPr>
                        <a:t>$t1</a:t>
                      </a:r>
                      <a:r>
                        <a:rPr kumimoji="0" lang="en-AU" sz="1600" b="0" i="0" u="none" strike="noStrike" cap="none" normalizeH="0" baseline="0">
                          <a:ln>
                            <a:noFill/>
                          </a:ln>
                          <a:solidFill>
                            <a:schemeClr val="tx1"/>
                          </a:solidFill>
                          <a:effectLst/>
                          <a:latin typeface="Lucida Console" panose="020B0609040504020204" pitchFamily="49" charset="0"/>
                        </a:rPr>
                        <a:t>, </a:t>
                      </a:r>
                      <a:r>
                        <a:rPr kumimoji="0" lang="en-AU" sz="1600" b="0" i="0" u="none" strike="noStrike" cap="none" normalizeH="0" baseline="0">
                          <a:ln>
                            <a:noFill/>
                          </a:ln>
                          <a:solidFill>
                            <a:schemeClr val="hlink"/>
                          </a:solidFill>
                          <a:effectLst/>
                          <a:latin typeface="Lucida Console" panose="020B0609040504020204" pitchFamily="49" charset="0"/>
                        </a:rPr>
                        <a:t>$t1</a:t>
                      </a:r>
                      <a:r>
                        <a:rPr kumimoji="0" lang="en-AU" sz="1600" b="0" i="0" u="none" strike="noStrike" cap="none" normalizeH="0" baseline="0">
                          <a:ln>
                            <a:noFill/>
                          </a:ln>
                          <a:solidFill>
                            <a:schemeClr val="tx1"/>
                          </a:solidFill>
                          <a:effectLst/>
                          <a:latin typeface="Lucida Console" panose="020B0609040504020204"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lw   </a:t>
                      </a:r>
                      <a:r>
                        <a:rPr kumimoji="0" lang="en-AU" sz="1600" b="0" i="0" u="none" strike="noStrike" cap="none" normalizeH="0" baseline="0">
                          <a:ln>
                            <a:noFill/>
                          </a:ln>
                          <a:solidFill>
                            <a:schemeClr val="hlink"/>
                          </a:solidFill>
                          <a:effectLst/>
                          <a:latin typeface="Lucida Console" panose="020B0609040504020204" pitchFamily="49" charset="0"/>
                        </a:rPr>
                        <a:t>$t3</a:t>
                      </a:r>
                      <a:r>
                        <a:rPr kumimoji="0" lang="en-AU" sz="1600" b="0" i="0" u="none" strike="noStrike" cap="none" normalizeH="0" baseline="0">
                          <a:ln>
                            <a:noFill/>
                          </a:ln>
                          <a:solidFill>
                            <a:schemeClr val="tx1"/>
                          </a:solidFill>
                          <a:effectLst/>
                          <a:latin typeface="Lucida Console" panose="020B0609040504020204" pitchFamily="49" charset="0"/>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4</a:t>
                      </a:r>
                      <a:endParaRPr kumimoji="0" lang="en-AU"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addu </a:t>
                      </a:r>
                      <a:r>
                        <a:rPr kumimoji="0" lang="en-AU" sz="1600" b="0" i="0" u="none" strike="noStrike" cap="none" normalizeH="0" baseline="0">
                          <a:ln>
                            <a:noFill/>
                          </a:ln>
                          <a:solidFill>
                            <a:srgbClr val="009900"/>
                          </a:solidFill>
                          <a:effectLst/>
                          <a:latin typeface="Lucida Console" panose="020B0609040504020204" pitchFamily="49" charset="0"/>
                        </a:rPr>
                        <a:t>$t2</a:t>
                      </a:r>
                      <a:r>
                        <a:rPr kumimoji="0" lang="en-AU" sz="1600" b="0" i="0" u="none" strike="noStrike" cap="none" normalizeH="0" baseline="0">
                          <a:ln>
                            <a:noFill/>
                          </a:ln>
                          <a:solidFill>
                            <a:schemeClr val="tx1"/>
                          </a:solidFill>
                          <a:effectLst/>
                          <a:latin typeface="Lucida Console" panose="020B0609040504020204" pitchFamily="49" charset="0"/>
                        </a:rPr>
                        <a:t>, </a:t>
                      </a:r>
                      <a:r>
                        <a:rPr kumimoji="0" lang="en-AU" sz="1600" b="0" i="0" u="none" strike="noStrike" cap="none" normalizeH="0" baseline="0">
                          <a:ln>
                            <a:noFill/>
                          </a:ln>
                          <a:solidFill>
                            <a:schemeClr val="hlink"/>
                          </a:solidFill>
                          <a:effectLst/>
                          <a:latin typeface="Lucida Console" panose="020B0609040504020204" pitchFamily="49" charset="0"/>
                        </a:rPr>
                        <a:t>$t2</a:t>
                      </a:r>
                      <a:r>
                        <a:rPr kumimoji="0" lang="en-AU" sz="1600" b="0" i="0" u="none" strike="noStrike" cap="none" normalizeH="0" baseline="0">
                          <a:ln>
                            <a:noFill/>
                          </a:ln>
                          <a:solidFill>
                            <a:schemeClr val="tx1"/>
                          </a:solidFill>
                          <a:effectLst/>
                          <a:latin typeface="Lucida Console" panose="020B0609040504020204"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sw   </a:t>
                      </a:r>
                      <a:r>
                        <a:rPr kumimoji="0" lang="en-AU" sz="1600" b="0" i="0" u="none" strike="noStrike" cap="none" normalizeH="0" baseline="0">
                          <a:ln>
                            <a:noFill/>
                          </a:ln>
                          <a:solidFill>
                            <a:srgbClr val="009900"/>
                          </a:solidFill>
                          <a:effectLst/>
                          <a:latin typeface="Lucida Console" panose="020B0609040504020204" pitchFamily="49" charset="0"/>
                        </a:rPr>
                        <a:t>$t0</a:t>
                      </a:r>
                      <a:r>
                        <a:rPr kumimoji="0" lang="en-AU" sz="1600" b="0" i="0" u="none" strike="noStrike" cap="none" normalizeH="0" baseline="0">
                          <a:ln>
                            <a:noFill/>
                          </a:ln>
                          <a:solidFill>
                            <a:schemeClr val="tx1"/>
                          </a:solidFill>
                          <a:effectLst/>
                          <a:latin typeface="Lucida Console" panose="020B0609040504020204" pitchFamily="49" charset="0"/>
                        </a:rPr>
                        <a:t>, 16($s1)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5</a:t>
                      </a:r>
                      <a:endParaRPr kumimoji="0" lang="en-AU"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addu </a:t>
                      </a:r>
                      <a:r>
                        <a:rPr kumimoji="0" lang="en-AU" sz="1600" b="0" i="0" u="none" strike="noStrike" cap="none" normalizeH="0" baseline="0">
                          <a:ln>
                            <a:noFill/>
                          </a:ln>
                          <a:solidFill>
                            <a:srgbClr val="009900"/>
                          </a:solidFill>
                          <a:effectLst/>
                          <a:latin typeface="Lucida Console" panose="020B0609040504020204" pitchFamily="49" charset="0"/>
                        </a:rPr>
                        <a:t>$t3</a:t>
                      </a:r>
                      <a:r>
                        <a:rPr kumimoji="0" lang="en-AU" sz="1600" b="0" i="0" u="none" strike="noStrike" cap="none" normalizeH="0" baseline="0">
                          <a:ln>
                            <a:noFill/>
                          </a:ln>
                          <a:solidFill>
                            <a:schemeClr val="tx1"/>
                          </a:solidFill>
                          <a:effectLst/>
                          <a:latin typeface="Lucida Console" panose="020B0609040504020204" pitchFamily="49" charset="0"/>
                        </a:rPr>
                        <a:t>, </a:t>
                      </a:r>
                      <a:r>
                        <a:rPr kumimoji="0" lang="en-AU" sz="1600" b="0" i="0" u="none" strike="noStrike" cap="none" normalizeH="0" baseline="0">
                          <a:ln>
                            <a:noFill/>
                          </a:ln>
                          <a:solidFill>
                            <a:schemeClr val="hlink"/>
                          </a:solidFill>
                          <a:effectLst/>
                          <a:latin typeface="Lucida Console" panose="020B0609040504020204" pitchFamily="49" charset="0"/>
                        </a:rPr>
                        <a:t>$t4</a:t>
                      </a:r>
                      <a:r>
                        <a:rPr kumimoji="0" lang="en-AU" sz="1600" b="0" i="0" u="none" strike="noStrike" cap="none" normalizeH="0" baseline="0">
                          <a:ln>
                            <a:noFill/>
                          </a:ln>
                          <a:solidFill>
                            <a:schemeClr val="tx1"/>
                          </a:solidFill>
                          <a:effectLst/>
                          <a:latin typeface="Lucida Console" panose="020B0609040504020204"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sw   </a:t>
                      </a:r>
                      <a:r>
                        <a:rPr kumimoji="0" lang="en-AU" sz="1600" b="0" i="0" u="none" strike="noStrike" cap="none" normalizeH="0" baseline="0">
                          <a:ln>
                            <a:noFill/>
                          </a:ln>
                          <a:solidFill>
                            <a:srgbClr val="009900"/>
                          </a:solidFill>
                          <a:effectLst/>
                          <a:latin typeface="Lucida Console" panose="020B0609040504020204" pitchFamily="49" charset="0"/>
                        </a:rPr>
                        <a:t>$t1</a:t>
                      </a:r>
                      <a:r>
                        <a:rPr kumimoji="0" lang="en-AU" sz="1600" b="0" i="0" u="none" strike="noStrike" cap="none" normalizeH="0" baseline="0">
                          <a:ln>
                            <a:noFill/>
                          </a:ln>
                          <a:solidFill>
                            <a:schemeClr val="tx1"/>
                          </a:solidFill>
                          <a:effectLst/>
                          <a:latin typeface="Lucida Console" panose="020B0609040504020204" pitchFamily="49" charset="0"/>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6</a:t>
                      </a:r>
                      <a:endParaRPr kumimoji="0" lang="en-AU"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rgbClr val="C0C0C0"/>
                          </a:solidFill>
                          <a:effectLst/>
                          <a:latin typeface="Lucida Console" panose="020B0609040504020204" pitchFamily="49" charset="0"/>
                        </a:rPr>
                        <a:t>nop</a:t>
                      </a:r>
                      <a:endParaRPr kumimoji="0" lang="en-AU" sz="1600" b="0" i="0" u="none" strike="noStrike" cap="none" normalizeH="0" baseline="0">
                        <a:ln>
                          <a:noFill/>
                        </a:ln>
                        <a:solidFill>
                          <a:srgbClr val="C0C0C0"/>
                        </a:solidFill>
                        <a:effectLst/>
                        <a:latin typeface="Lucida Console" panose="020B0609040504020204"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sw   </a:t>
                      </a:r>
                      <a:r>
                        <a:rPr kumimoji="0" lang="en-AU" sz="1600" b="0" i="0" u="none" strike="noStrike" cap="none" normalizeH="0" baseline="0">
                          <a:ln>
                            <a:noFill/>
                          </a:ln>
                          <a:solidFill>
                            <a:srgbClr val="009900"/>
                          </a:solidFill>
                          <a:effectLst/>
                          <a:latin typeface="Lucida Console" panose="020B0609040504020204" pitchFamily="49" charset="0"/>
                        </a:rPr>
                        <a:t>$t2</a:t>
                      </a:r>
                      <a:r>
                        <a:rPr kumimoji="0" lang="en-AU" sz="1600" b="0" i="0" u="none" strike="noStrike" cap="none" normalizeH="0" baseline="0">
                          <a:ln>
                            <a:noFill/>
                          </a:ln>
                          <a:solidFill>
                            <a:schemeClr val="tx1"/>
                          </a:solidFill>
                          <a:effectLst/>
                          <a:latin typeface="Lucida Console" panose="020B0609040504020204" pitchFamily="49" charset="0"/>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7</a:t>
                      </a:r>
                      <a:endParaRPr kumimoji="0" lang="en-AU"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bne  </a:t>
                      </a:r>
                      <a:r>
                        <a:rPr kumimoji="0" lang="en-AU" sz="1600" b="0" i="0" u="none" strike="noStrike" cap="none" normalizeH="0" baseline="0">
                          <a:ln>
                            <a:noFill/>
                          </a:ln>
                          <a:solidFill>
                            <a:srgbClr val="A47B38"/>
                          </a:solidFill>
                          <a:effectLst/>
                          <a:latin typeface="Lucida Console" panose="020B0609040504020204" pitchFamily="49" charset="0"/>
                        </a:rPr>
                        <a:t>$s1</a:t>
                      </a:r>
                      <a:r>
                        <a:rPr kumimoji="0" lang="en-AU" sz="1600" b="0" i="0" u="none" strike="noStrike" cap="none" normalizeH="0" baseline="0">
                          <a:ln>
                            <a:noFill/>
                          </a:ln>
                          <a:solidFill>
                            <a:schemeClr val="tx1"/>
                          </a:solidFill>
                          <a:effectLst/>
                          <a:latin typeface="Lucida Console" panose="020B0609040504020204" pitchFamily="49" charset="0"/>
                        </a:rPr>
                        <a:t>, $zero, Loop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a:ln>
                            <a:noFill/>
                          </a:ln>
                          <a:solidFill>
                            <a:schemeClr val="tx1"/>
                          </a:solidFill>
                          <a:effectLst/>
                          <a:latin typeface="Lucida Console" panose="020B0609040504020204" pitchFamily="49" charset="0"/>
                        </a:rPr>
                        <a:t>sw   </a:t>
                      </a:r>
                      <a:r>
                        <a:rPr kumimoji="0" lang="en-AU" sz="1600" b="0" i="0" u="none" strike="noStrike" cap="none" normalizeH="0" baseline="0">
                          <a:ln>
                            <a:noFill/>
                          </a:ln>
                          <a:solidFill>
                            <a:srgbClr val="009900"/>
                          </a:solidFill>
                          <a:effectLst/>
                          <a:latin typeface="Lucida Console" panose="020B0609040504020204" pitchFamily="49" charset="0"/>
                        </a:rPr>
                        <a:t>$t3</a:t>
                      </a:r>
                      <a:r>
                        <a:rPr kumimoji="0" lang="en-AU" sz="1600" b="0" i="0" u="none" strike="noStrike" cap="none" normalizeH="0" baseline="0">
                          <a:ln>
                            <a:noFill/>
                          </a:ln>
                          <a:solidFill>
                            <a:schemeClr val="tx1"/>
                          </a:solidFill>
                          <a:effectLst/>
                          <a:latin typeface="Lucida Console" panose="020B0609040504020204" pitchFamily="49" charset="0"/>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a:ln>
                            <a:noFill/>
                          </a:ln>
                          <a:solidFill>
                            <a:schemeClr val="tx1"/>
                          </a:solidFill>
                          <a:effectLst/>
                          <a:latin typeface="Lucida Console" panose="020B0609040504020204" pitchFamily="49" charset="0"/>
                        </a:rPr>
                        <a:t>8</a:t>
                      </a:r>
                      <a:endParaRPr kumimoji="0" lang="en-AU" sz="1600" b="0" i="0" u="none" strike="noStrike" cap="none" normalizeH="0" baseline="0">
                        <a:ln>
                          <a:noFill/>
                        </a:ln>
                        <a:solidFill>
                          <a:schemeClr val="tx1"/>
                        </a:solidFill>
                        <a:effectLst/>
                        <a:latin typeface="Lucida Console" panose="020B0609040504020204"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17520" y="178200"/>
              <a:ext cx="11878560" cy="6102000"/>
            </p14:xfrm>
          </p:contentPart>
        </mc:Choice>
        <mc:Fallback>
          <p:pic>
            <p:nvPicPr>
              <p:cNvPr id="3" name="Ink 2"/>
              <p:cNvPicPr/>
              <p:nvPr/>
            </p:nvPicPr>
            <p:blipFill>
              <a:blip r:embed="rId3"/>
              <a:stretch>
                <a:fillRect/>
              </a:stretch>
            </p:blipFill>
            <p:spPr>
              <a:xfrm>
                <a:off x="308160" y="168840"/>
                <a:ext cx="11897280" cy="6120720"/>
              </a:xfrm>
              <a:prstGeom prst="rect">
                <a:avLst/>
              </a:prstGeom>
            </p:spPr>
          </p:pic>
        </mc:Fallback>
      </mc:AlternateContent>
    </p:spTree>
    <p:extLst>
      <p:ext uri="{BB962C8B-B14F-4D97-AF65-F5344CB8AC3E}">
        <p14:creationId xmlns:p14="http://schemas.microsoft.com/office/powerpoint/2010/main" val="1096694708"/>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DC3656B-0AB5-9EFE-8E2E-36A4C62AB526}"/>
              </a:ext>
            </a:extLst>
          </p:cNvPr>
          <p:cNvSpPr>
            <a:spLocks noGrp="1" noChangeArrowheads="1"/>
          </p:cNvSpPr>
          <p:nvPr>
            <p:ph sz="quarter" idx="10"/>
          </p:nvPr>
        </p:nvSpPr>
        <p:spPr>
          <a:xfrm>
            <a:off x="406400" y="152400"/>
            <a:ext cx="8432800" cy="1143000"/>
          </a:xfrm>
        </p:spPr>
        <p:txBody>
          <a:bodyPr/>
          <a:lstStyle/>
          <a:p>
            <a:pPr eaLnBrk="1" hangingPunct="1"/>
            <a:r>
              <a:rPr lang="en-US" altLang="en-US"/>
              <a:t>Dynamic Multiple Issue</a:t>
            </a:r>
            <a:endParaRPr lang="en-AU" altLang="en-US"/>
          </a:p>
        </p:txBody>
      </p:sp>
      <p:sp>
        <p:nvSpPr>
          <p:cNvPr id="4" name="Rectangle 3">
            <a:extLst>
              <a:ext uri="{FF2B5EF4-FFF2-40B4-BE49-F238E27FC236}">
                <a16:creationId xmlns:a16="http://schemas.microsoft.com/office/drawing/2014/main" id="{34F374DE-16A7-6F89-8931-695989AA4706}"/>
              </a:ext>
            </a:extLst>
          </p:cNvPr>
          <p:cNvSpPr txBox="1">
            <a:spLocks noChangeArrowheads="1"/>
          </p:cNvSpPr>
          <p:nvPr/>
        </p:nvSpPr>
        <p:spPr>
          <a:xfrm>
            <a:off x="487362" y="1393985"/>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“Superscalar” processors</a:t>
            </a:r>
          </a:p>
          <a:p>
            <a:r>
              <a:rPr lang="en-US" altLang="en-US"/>
              <a:t>CPU decides whether to issue 0, 1, 2, … each cycle</a:t>
            </a:r>
          </a:p>
          <a:p>
            <a:pPr lvl="1"/>
            <a:r>
              <a:rPr lang="en-US" altLang="en-US"/>
              <a:t>Avoiding structural and data hazards</a:t>
            </a:r>
          </a:p>
          <a:p>
            <a:r>
              <a:rPr lang="en-US" altLang="en-US"/>
              <a:t>Avoids the need for compiler scheduling</a:t>
            </a:r>
          </a:p>
          <a:p>
            <a:pPr lvl="1"/>
            <a:r>
              <a:rPr lang="en-US" altLang="en-US"/>
              <a:t>Though it may still help</a:t>
            </a:r>
          </a:p>
          <a:p>
            <a:pPr lvl="1"/>
            <a:r>
              <a:rPr lang="en-US" altLang="en-US"/>
              <a:t>Code semantics ensured by the CPU</a:t>
            </a:r>
            <a:endParaRPr lang="en-AU" altLang="en-US"/>
          </a:p>
        </p:txBody>
      </p:sp>
    </p:spTree>
    <p:extLst>
      <p:ext uri="{BB962C8B-B14F-4D97-AF65-F5344CB8AC3E}">
        <p14:creationId xmlns:p14="http://schemas.microsoft.com/office/powerpoint/2010/main" val="3351916065"/>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DF3F1BF-23E3-1684-061C-F815DD223097}"/>
              </a:ext>
            </a:extLst>
          </p:cNvPr>
          <p:cNvSpPr>
            <a:spLocks noGrp="1" noChangeArrowheads="1"/>
          </p:cNvSpPr>
          <p:nvPr>
            <p:ph sz="quarter" idx="10"/>
          </p:nvPr>
        </p:nvSpPr>
        <p:spPr>
          <a:xfrm>
            <a:off x="406400" y="152400"/>
            <a:ext cx="8432800" cy="1143000"/>
          </a:xfrm>
        </p:spPr>
        <p:txBody>
          <a:bodyPr/>
          <a:lstStyle/>
          <a:p>
            <a:pPr eaLnBrk="1" hangingPunct="1"/>
            <a:r>
              <a:rPr lang="en-US" altLang="en-US"/>
              <a:t>Dynamic Pipeline Scheduling</a:t>
            </a:r>
            <a:endParaRPr lang="en-AU" altLang="en-US"/>
          </a:p>
        </p:txBody>
      </p:sp>
      <p:sp>
        <p:nvSpPr>
          <p:cNvPr id="4" name="Rectangle 3">
            <a:extLst>
              <a:ext uri="{FF2B5EF4-FFF2-40B4-BE49-F238E27FC236}">
                <a16:creationId xmlns:a16="http://schemas.microsoft.com/office/drawing/2014/main" id="{75D5C915-5F04-457A-D622-41AA2C6801D1}"/>
              </a:ext>
            </a:extLst>
          </p:cNvPr>
          <p:cNvSpPr txBox="1">
            <a:spLocks noChangeArrowheads="1"/>
          </p:cNvSpPr>
          <p:nvPr/>
        </p:nvSpPr>
        <p:spPr>
          <a:xfrm>
            <a:off x="487362" y="144431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Allow the CPU to execute instructions out of order to avoid stalls</a:t>
            </a:r>
          </a:p>
          <a:p>
            <a:pPr lvl="1"/>
            <a:r>
              <a:rPr lang="en-US" altLang="en-US"/>
              <a:t>But commit result to registers in order</a:t>
            </a:r>
          </a:p>
          <a:p>
            <a:r>
              <a:rPr lang="en-US" altLang="en-US"/>
              <a:t>Example</a:t>
            </a:r>
          </a:p>
          <a:p>
            <a:pPr lvl="1">
              <a:buFont typeface="Wingdings" panose="05000000000000000000" pitchFamily="2" charset="2"/>
              <a:buNone/>
            </a:pPr>
            <a:r>
              <a:rPr lang="en-US" altLang="en-US"/>
              <a:t>	</a:t>
            </a:r>
            <a:r>
              <a:rPr lang="fr-FR" altLang="en-US">
                <a:latin typeface="Lucida Console" panose="020B0609040504020204" pitchFamily="49" charset="0"/>
              </a:rPr>
              <a:t>lw    </a:t>
            </a:r>
            <a:r>
              <a:rPr lang="fr-FR" altLang="en-US">
                <a:solidFill>
                  <a:schemeClr val="hlink"/>
                </a:solidFill>
                <a:latin typeface="Lucida Console" panose="020B0609040504020204" pitchFamily="49" charset="0"/>
              </a:rPr>
              <a:t>$t0</a:t>
            </a:r>
            <a:r>
              <a:rPr lang="fr-FR" altLang="en-US">
                <a:latin typeface="Lucida Console" panose="020B0609040504020204" pitchFamily="49" charset="0"/>
              </a:rPr>
              <a:t>, 20($s2)</a:t>
            </a:r>
            <a:br>
              <a:rPr lang="fr-FR" altLang="en-US">
                <a:latin typeface="Lucida Console" panose="020B0609040504020204" pitchFamily="49" charset="0"/>
              </a:rPr>
            </a:br>
            <a:r>
              <a:rPr lang="fr-FR" altLang="en-US">
                <a:latin typeface="Lucida Console" panose="020B0609040504020204" pitchFamily="49" charset="0"/>
              </a:rPr>
              <a:t>addu  $t1, </a:t>
            </a:r>
            <a:r>
              <a:rPr lang="fr-FR" altLang="en-US">
                <a:solidFill>
                  <a:schemeClr val="hlink"/>
                </a:solidFill>
                <a:latin typeface="Lucida Console" panose="020B0609040504020204" pitchFamily="49" charset="0"/>
              </a:rPr>
              <a:t>$t0</a:t>
            </a:r>
            <a:r>
              <a:rPr lang="fr-FR" altLang="en-US">
                <a:latin typeface="Lucida Console" panose="020B0609040504020204" pitchFamily="49" charset="0"/>
              </a:rPr>
              <a:t>, $t2</a:t>
            </a:r>
            <a:br>
              <a:rPr lang="fr-FR" altLang="en-US">
                <a:latin typeface="Lucida Console" panose="020B0609040504020204" pitchFamily="49" charset="0"/>
              </a:rPr>
            </a:br>
            <a:r>
              <a:rPr lang="fr-FR" altLang="en-US">
                <a:latin typeface="Lucida Console" panose="020B0609040504020204" pitchFamily="49" charset="0"/>
              </a:rPr>
              <a:t>sub   $s4, $s4, $t3</a:t>
            </a:r>
            <a:br>
              <a:rPr lang="fr-FR" altLang="en-US">
                <a:latin typeface="Lucida Console" panose="020B0609040504020204" pitchFamily="49" charset="0"/>
              </a:rPr>
            </a:br>
            <a:r>
              <a:rPr lang="fr-FR" altLang="en-US">
                <a:latin typeface="Lucida Console" panose="020B0609040504020204" pitchFamily="49" charset="0"/>
              </a:rPr>
              <a:t>slti  $t5, $s4, 20</a:t>
            </a:r>
          </a:p>
          <a:p>
            <a:pPr lvl="1"/>
            <a:r>
              <a:rPr lang="en-US" altLang="en-US"/>
              <a:t>Can start </a:t>
            </a:r>
            <a:r>
              <a:rPr lang="en-US" altLang="en-US">
                <a:latin typeface="Lucida Console" panose="020B0609040504020204" pitchFamily="49" charset="0"/>
              </a:rPr>
              <a:t>sub</a:t>
            </a:r>
            <a:r>
              <a:rPr lang="en-US" altLang="en-US"/>
              <a:t> while </a:t>
            </a:r>
            <a:r>
              <a:rPr lang="en-US" altLang="en-US">
                <a:latin typeface="Lucida Console" panose="020B0609040504020204" pitchFamily="49" charset="0"/>
              </a:rPr>
              <a:t>addu</a:t>
            </a:r>
            <a:r>
              <a:rPr lang="en-US" altLang="en-US"/>
              <a:t> is waiting for lw</a:t>
            </a:r>
          </a:p>
        </p:txBody>
      </p:sp>
    </p:spTree>
    <p:extLst>
      <p:ext uri="{BB962C8B-B14F-4D97-AF65-F5344CB8AC3E}">
        <p14:creationId xmlns:p14="http://schemas.microsoft.com/office/powerpoint/2010/main" val="302989820"/>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632E354-684E-DE4F-EB09-F6FF9B845CCB}"/>
              </a:ext>
            </a:extLst>
          </p:cNvPr>
          <p:cNvSpPr>
            <a:spLocks noGrp="1" noChangeArrowheads="1"/>
          </p:cNvSpPr>
          <p:nvPr>
            <p:ph sz="quarter" idx="10"/>
          </p:nvPr>
        </p:nvSpPr>
        <p:spPr>
          <a:xfrm>
            <a:off x="406400" y="152400"/>
            <a:ext cx="8432800" cy="1143000"/>
          </a:xfrm>
        </p:spPr>
        <p:txBody>
          <a:bodyPr/>
          <a:lstStyle/>
          <a:p>
            <a:pPr eaLnBrk="1" hangingPunct="1"/>
            <a:r>
              <a:rPr lang="en-US" altLang="en-US"/>
              <a:t>Dynamically Scheduled CPU</a:t>
            </a:r>
            <a:endParaRPr lang="en-AU" altLang="en-US"/>
          </a:p>
        </p:txBody>
      </p:sp>
      <p:sp>
        <p:nvSpPr>
          <p:cNvPr id="4" name="Freeform 9">
            <a:extLst>
              <a:ext uri="{FF2B5EF4-FFF2-40B4-BE49-F238E27FC236}">
                <a16:creationId xmlns:a16="http://schemas.microsoft.com/office/drawing/2014/main" id="{3C9FACBA-6398-513F-8921-0DA65AAE4625}"/>
              </a:ext>
            </a:extLst>
          </p:cNvPr>
          <p:cNvSpPr/>
          <p:nvPr/>
        </p:nvSpPr>
        <p:spPr bwMode="auto">
          <a:xfrm>
            <a:off x="5312678" y="3345052"/>
            <a:ext cx="1065213" cy="1362075"/>
          </a:xfrm>
          <a:custGeom>
            <a:avLst/>
            <a:gdLst>
              <a:gd name="T0" fmla="*/ 0 w 671"/>
              <a:gd name="T1" fmla="*/ 2147483646 h 858"/>
              <a:gd name="T2" fmla="*/ 2147483646 w 671"/>
              <a:gd name="T3" fmla="*/ 2147483646 h 858"/>
              <a:gd name="T4" fmla="*/ 2147483646 w 671"/>
              <a:gd name="T5" fmla="*/ 2147483646 h 858"/>
              <a:gd name="T6" fmla="*/ 2147483646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 name="Freeform 13">
            <a:extLst>
              <a:ext uri="{FF2B5EF4-FFF2-40B4-BE49-F238E27FC236}">
                <a16:creationId xmlns:a16="http://schemas.microsoft.com/office/drawing/2014/main" id="{52079438-C41A-2C69-081A-FEAB5FAFAE1E}"/>
              </a:ext>
            </a:extLst>
          </p:cNvPr>
          <p:cNvSpPr/>
          <p:nvPr/>
        </p:nvSpPr>
        <p:spPr bwMode="auto">
          <a:xfrm>
            <a:off x="4274453" y="3192652"/>
            <a:ext cx="2459038" cy="2152650"/>
          </a:xfrm>
          <a:custGeom>
            <a:avLst/>
            <a:gdLst>
              <a:gd name="T0" fmla="*/ 0 w 1549"/>
              <a:gd name="T1" fmla="*/ 2147483646 h 1356"/>
              <a:gd name="T2" fmla="*/ 2147483646 w 1549"/>
              <a:gd name="T3" fmla="*/ 2147483646 h 1356"/>
              <a:gd name="T4" fmla="*/ 2147483646 w 1549"/>
              <a:gd name="T5" fmla="*/ 2147483646 h 1356"/>
              <a:gd name="T6" fmla="*/ 2147483646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Rectangle 14">
            <a:extLst>
              <a:ext uri="{FF2B5EF4-FFF2-40B4-BE49-F238E27FC236}">
                <a16:creationId xmlns:a16="http://schemas.microsoft.com/office/drawing/2014/main" id="{872FE564-FD4B-2D59-394A-27D5EE070358}"/>
              </a:ext>
            </a:extLst>
          </p:cNvPr>
          <p:cNvSpPr>
            <a:spLocks noChangeArrowheads="1"/>
          </p:cNvSpPr>
          <p:nvPr/>
        </p:nvSpPr>
        <p:spPr bwMode="auto">
          <a:xfrm>
            <a:off x="5596841" y="3868927"/>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endParaRPr lang="en-US" altLang="en-US" sz="1600"/>
          </a:p>
        </p:txBody>
      </p:sp>
      <p:pic>
        <p:nvPicPr>
          <p:cNvPr id="7" name="Picture 4" descr="f04-72-P374493">
            <a:extLst>
              <a:ext uri="{FF2B5EF4-FFF2-40B4-BE49-F238E27FC236}">
                <a16:creationId xmlns:a16="http://schemas.microsoft.com/office/drawing/2014/main" id="{75B4A5F3-C6CB-3733-0B3E-E4245521A3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5091" y="1563877"/>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11">
            <a:extLst>
              <a:ext uri="{FF2B5EF4-FFF2-40B4-BE49-F238E27FC236}">
                <a16:creationId xmlns:a16="http://schemas.microsoft.com/office/drawing/2014/main" id="{9B8D57AB-9C69-1B5A-B525-2888CBA57C27}"/>
              </a:ext>
            </a:extLst>
          </p:cNvPr>
          <p:cNvSpPr/>
          <p:nvPr/>
        </p:nvSpPr>
        <p:spPr bwMode="auto">
          <a:xfrm>
            <a:off x="7252603" y="4443602"/>
            <a:ext cx="1727200" cy="936625"/>
          </a:xfrm>
          <a:prstGeom prst="borderCallout1">
            <a:avLst>
              <a:gd name="adj1" fmla="val 12204"/>
              <a:gd name="adj2" fmla="val -4412"/>
              <a:gd name="adj3" fmla="val 6273"/>
              <a:gd name="adj4" fmla="val -55148"/>
            </a:avLst>
          </a:prstGeom>
          <a:solidFill>
            <a:schemeClr val="accent1"/>
          </a:solidFill>
          <a:ln w="9525" algn="ctr">
            <a:solidFill>
              <a:schemeClr val="tx1"/>
            </a:solidFill>
            <a:miter lim="800000"/>
            <a:tailEnd type="triangle" w="med" len="med"/>
          </a:ln>
        </p:spPr>
        <p:txBody>
          <a:bodyPr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AU" altLang="en-US" sz="1400"/>
              <a:t>Results also sent to any waiting reservation stations</a:t>
            </a:r>
          </a:p>
        </p:txBody>
      </p:sp>
      <p:sp>
        <p:nvSpPr>
          <p:cNvPr id="9" name="AutoShape 12">
            <a:extLst>
              <a:ext uri="{FF2B5EF4-FFF2-40B4-BE49-F238E27FC236}">
                <a16:creationId xmlns:a16="http://schemas.microsoft.com/office/drawing/2014/main" id="{24F6C026-27F0-BD53-D266-C84C0DF5C6E7}"/>
              </a:ext>
            </a:extLst>
          </p:cNvPr>
          <p:cNvSpPr/>
          <p:nvPr/>
        </p:nvSpPr>
        <p:spPr bwMode="auto">
          <a:xfrm>
            <a:off x="340628" y="5380227"/>
            <a:ext cx="1692275" cy="649288"/>
          </a:xfrm>
          <a:prstGeom prst="borderCallout1">
            <a:avLst>
              <a:gd name="adj1" fmla="val 17602"/>
              <a:gd name="adj2" fmla="val 104505"/>
              <a:gd name="adj3" fmla="val 12958"/>
              <a:gd name="adj4" fmla="val 131894"/>
            </a:avLst>
          </a:prstGeom>
          <a:solidFill>
            <a:schemeClr val="accent1"/>
          </a:solidFill>
          <a:ln w="9525" algn="ctr">
            <a:solidFill>
              <a:schemeClr val="tx1"/>
            </a:solidFill>
            <a:miter lim="800000"/>
            <a:tailEnd type="triangle" w="med" len="med"/>
          </a:ln>
        </p:spPr>
        <p:txBody>
          <a:bodyPr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AU" altLang="en-US" sz="1400"/>
              <a:t>Reorders buffer for register writes</a:t>
            </a:r>
          </a:p>
        </p:txBody>
      </p:sp>
      <p:sp>
        <p:nvSpPr>
          <p:cNvPr id="10" name="AutoShape 15">
            <a:extLst>
              <a:ext uri="{FF2B5EF4-FFF2-40B4-BE49-F238E27FC236}">
                <a16:creationId xmlns:a16="http://schemas.microsoft.com/office/drawing/2014/main" id="{3994DF04-0CE1-669A-AFD0-456BDFBF2D48}"/>
              </a:ext>
            </a:extLst>
          </p:cNvPr>
          <p:cNvSpPr/>
          <p:nvPr/>
        </p:nvSpPr>
        <p:spPr bwMode="auto">
          <a:xfrm>
            <a:off x="5020578" y="5740590"/>
            <a:ext cx="1692275" cy="792162"/>
          </a:xfrm>
          <a:prstGeom prst="borderCallout1">
            <a:avLst>
              <a:gd name="adj1" fmla="val 14431"/>
              <a:gd name="adj2" fmla="val -4505"/>
              <a:gd name="adj3" fmla="val -45292"/>
              <a:gd name="adj4" fmla="val -36208"/>
            </a:avLst>
          </a:prstGeom>
          <a:solidFill>
            <a:schemeClr val="accent1"/>
          </a:solidFill>
          <a:ln w="9525" algn="ctr">
            <a:solidFill>
              <a:schemeClr val="tx1"/>
            </a:solidFill>
            <a:miter lim="800000"/>
            <a:tailEnd type="triangle" w="med" len="med"/>
          </a:ln>
        </p:spPr>
        <p:txBody>
          <a:bodyPr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AU" altLang="en-US" sz="1400"/>
              <a:t>Can supply operands for issued instructions</a:t>
            </a:r>
          </a:p>
        </p:txBody>
      </p:sp>
      <p:sp>
        <p:nvSpPr>
          <p:cNvPr id="11" name="AutoShape 16">
            <a:extLst>
              <a:ext uri="{FF2B5EF4-FFF2-40B4-BE49-F238E27FC236}">
                <a16:creationId xmlns:a16="http://schemas.microsoft.com/office/drawing/2014/main" id="{ED7267BA-F723-2EAF-159E-C90D956F1A88}"/>
              </a:ext>
            </a:extLst>
          </p:cNvPr>
          <p:cNvSpPr/>
          <p:nvPr/>
        </p:nvSpPr>
        <p:spPr bwMode="auto">
          <a:xfrm>
            <a:off x="7252603" y="1419415"/>
            <a:ext cx="1404938" cy="649287"/>
          </a:xfrm>
          <a:prstGeom prst="borderCallout1">
            <a:avLst>
              <a:gd name="adj1" fmla="val 17602"/>
              <a:gd name="adj2" fmla="val -5426"/>
              <a:gd name="adj3" fmla="val 65769"/>
              <a:gd name="adj4" fmla="val -45875"/>
            </a:avLst>
          </a:prstGeom>
          <a:solidFill>
            <a:schemeClr val="accent1"/>
          </a:solidFill>
          <a:ln w="9525" algn="ctr">
            <a:solidFill>
              <a:schemeClr val="tx1"/>
            </a:solidFill>
            <a:miter lim="800000"/>
            <a:tailEnd type="triangle" w="med" len="med"/>
          </a:ln>
        </p:spPr>
        <p:txBody>
          <a:bodyPr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AU" altLang="en-US" sz="1400"/>
              <a:t>Preserves dependencies</a:t>
            </a:r>
          </a:p>
        </p:txBody>
      </p:sp>
      <p:sp>
        <p:nvSpPr>
          <p:cNvPr id="12" name="AutoShape 17">
            <a:extLst>
              <a:ext uri="{FF2B5EF4-FFF2-40B4-BE49-F238E27FC236}">
                <a16:creationId xmlns:a16="http://schemas.microsoft.com/office/drawing/2014/main" id="{70FD919F-B2BD-3356-93C0-55292436217C}"/>
              </a:ext>
            </a:extLst>
          </p:cNvPr>
          <p:cNvSpPr/>
          <p:nvPr/>
        </p:nvSpPr>
        <p:spPr bwMode="auto">
          <a:xfrm>
            <a:off x="7252603" y="2716402"/>
            <a:ext cx="1404938" cy="649288"/>
          </a:xfrm>
          <a:prstGeom prst="borderCallout1">
            <a:avLst>
              <a:gd name="adj1" fmla="val 17602"/>
              <a:gd name="adj2" fmla="val -5426"/>
              <a:gd name="adj3" fmla="val 22736"/>
              <a:gd name="adj4" fmla="val -100676"/>
            </a:avLst>
          </a:prstGeom>
          <a:solidFill>
            <a:schemeClr val="accent1"/>
          </a:solidFill>
          <a:ln w="9525" algn="ctr">
            <a:solidFill>
              <a:schemeClr val="tx1"/>
            </a:solidFill>
            <a:miter lim="800000"/>
            <a:tailEnd type="triangle" w="med" len="med"/>
          </a:ln>
        </p:spPr>
        <p:txBody>
          <a:bodyPr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AU" altLang="en-US" sz="1400"/>
              <a:t>Hold pending operands</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747160" y="4515480"/>
              <a:ext cx="3668040" cy="1954800"/>
            </p14:xfrm>
          </p:contentPart>
        </mc:Choice>
        <mc:Fallback>
          <p:pic>
            <p:nvPicPr>
              <p:cNvPr id="3" name="Ink 2"/>
              <p:cNvPicPr/>
              <p:nvPr/>
            </p:nvPicPr>
            <p:blipFill>
              <a:blip r:embed="rId4"/>
              <a:stretch>
                <a:fillRect/>
              </a:stretch>
            </p:blipFill>
            <p:spPr>
              <a:xfrm>
                <a:off x="2737800" y="4506120"/>
                <a:ext cx="3686760" cy="1973520"/>
              </a:xfrm>
              <a:prstGeom prst="rect">
                <a:avLst/>
              </a:prstGeom>
            </p:spPr>
          </p:pic>
        </mc:Fallback>
      </mc:AlternateContent>
    </p:spTree>
    <p:extLst>
      <p:ext uri="{BB962C8B-B14F-4D97-AF65-F5344CB8AC3E}">
        <p14:creationId xmlns:p14="http://schemas.microsoft.com/office/powerpoint/2010/main" val="416357971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Power Trends</a:t>
            </a:r>
            <a:endParaRPr lang="en-IN"/>
          </a:p>
        </p:txBody>
      </p:sp>
      <p:sp>
        <p:nvSpPr>
          <p:cNvPr id="4" name="Rectangle 3">
            <a:extLst>
              <a:ext uri="{FF2B5EF4-FFF2-40B4-BE49-F238E27FC236}">
                <a16:creationId xmlns:a16="http://schemas.microsoft.com/office/drawing/2014/main" id="{32279C99-9DA3-59A5-5E81-0DD0A5FE003D}"/>
              </a:ext>
            </a:extLst>
          </p:cNvPr>
          <p:cNvSpPr txBox="1">
            <a:spLocks noChangeArrowheads="1"/>
          </p:cNvSpPr>
          <p:nvPr/>
        </p:nvSpPr>
        <p:spPr>
          <a:xfrm>
            <a:off x="737393" y="4559679"/>
            <a:ext cx="8270875" cy="64770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In CMOS IC technology</a:t>
            </a:r>
          </a:p>
        </p:txBody>
      </p:sp>
      <p:graphicFrame>
        <p:nvGraphicFramePr>
          <p:cNvPr id="5" name="Object 6">
            <a:extLst>
              <a:ext uri="{FF2B5EF4-FFF2-40B4-BE49-F238E27FC236}">
                <a16:creationId xmlns:a16="http://schemas.microsoft.com/office/drawing/2014/main" id="{12A9D80C-EB92-93F2-3CD5-16A4FEB2A722}"/>
              </a:ext>
            </a:extLst>
          </p:cNvPr>
          <p:cNvGraphicFramePr>
            <a:graphicFrameLocks noChangeAspect="1"/>
          </p:cNvGraphicFramePr>
          <p:nvPr/>
        </p:nvGraphicFramePr>
        <p:xfrm>
          <a:off x="1331913" y="5243892"/>
          <a:ext cx="7081837" cy="503237"/>
        </p:xfrm>
        <a:graphic>
          <a:graphicData uri="http://schemas.openxmlformats.org/presentationml/2006/ole">
            <mc:AlternateContent xmlns:mc="http://schemas.openxmlformats.org/markup-compatibility/2006">
              <mc:Choice xmlns:v="urn:schemas-microsoft-com:vml" Requires="v">
                <p:oleObj name="Equation" r:id="rId2" imgW="3213100" imgH="228600" progId="Equation.3">
                  <p:embed/>
                </p:oleObj>
              </mc:Choice>
              <mc:Fallback>
                <p:oleObj name="Equation" r:id="rId2" imgW="3213100" imgH="2286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331913" y="5243892"/>
                        <a:ext cx="7081837" cy="503237"/>
                      </a:xfrm>
                      <a:prstGeom prst="rect">
                        <a:avLst/>
                      </a:prstGeom>
                      <a:solidFill>
                        <a:schemeClr val="folHlink"/>
                      </a:solidFill>
                      <a:ln>
                        <a:noFill/>
                      </a:ln>
                      <a:effectLst/>
                    </p:spPr>
                  </p:pic>
                </p:oleObj>
              </mc:Fallback>
            </mc:AlternateContent>
          </a:graphicData>
        </a:graphic>
      </p:graphicFrame>
      <p:sp>
        <p:nvSpPr>
          <p:cNvPr id="6" name="AutoShape 7">
            <a:extLst>
              <a:ext uri="{FF2B5EF4-FFF2-40B4-BE49-F238E27FC236}">
                <a16:creationId xmlns:a16="http://schemas.microsoft.com/office/drawing/2014/main" id="{B5AC79A5-A6B0-46D0-BB37-81987E011E61}"/>
              </a:ext>
            </a:extLst>
          </p:cNvPr>
          <p:cNvSpPr/>
          <p:nvPr/>
        </p:nvSpPr>
        <p:spPr bwMode="auto">
          <a:xfrm>
            <a:off x="7740650" y="6107492"/>
            <a:ext cx="1003300" cy="403225"/>
          </a:xfrm>
          <a:prstGeom prst="borderCallout1">
            <a:avLst>
              <a:gd name="adj1" fmla="val 28347"/>
              <a:gd name="adj2" fmla="val -7597"/>
              <a:gd name="adj3" fmla="val -83463"/>
              <a:gd name="adj4" fmla="val -25000"/>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a:t>
            </a:r>
            <a:r>
              <a:rPr lang="en-AU" altLang="en-US" sz="1800"/>
              <a:t>1000</a:t>
            </a:r>
          </a:p>
        </p:txBody>
      </p:sp>
      <p:sp>
        <p:nvSpPr>
          <p:cNvPr id="7" name="AutoShape 8">
            <a:extLst>
              <a:ext uri="{FF2B5EF4-FFF2-40B4-BE49-F238E27FC236}">
                <a16:creationId xmlns:a16="http://schemas.microsoft.com/office/drawing/2014/main" id="{7FD811AB-8596-592C-9928-70CDB38FFEB3}"/>
              </a:ext>
            </a:extLst>
          </p:cNvPr>
          <p:cNvSpPr/>
          <p:nvPr/>
        </p:nvSpPr>
        <p:spPr bwMode="auto">
          <a:xfrm>
            <a:off x="2051050" y="6107492"/>
            <a:ext cx="1003300" cy="403225"/>
          </a:xfrm>
          <a:prstGeom prst="borderCallout1">
            <a:avLst>
              <a:gd name="adj1" fmla="val 28347"/>
              <a:gd name="adj2" fmla="val -7597"/>
              <a:gd name="adj3" fmla="val -84250"/>
              <a:gd name="adj4" fmla="val -29273"/>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a:t>
            </a:r>
            <a:r>
              <a:rPr lang="en-AU" altLang="en-US" sz="1800"/>
              <a:t>30</a:t>
            </a:r>
          </a:p>
        </p:txBody>
      </p:sp>
      <p:sp>
        <p:nvSpPr>
          <p:cNvPr id="8" name="AutoShape 9">
            <a:extLst>
              <a:ext uri="{FF2B5EF4-FFF2-40B4-BE49-F238E27FC236}">
                <a16:creationId xmlns:a16="http://schemas.microsoft.com/office/drawing/2014/main" id="{AD38D6A3-6F94-9189-ED48-52848A0B84BA}"/>
              </a:ext>
            </a:extLst>
          </p:cNvPr>
          <p:cNvSpPr/>
          <p:nvPr/>
        </p:nvSpPr>
        <p:spPr bwMode="auto">
          <a:xfrm>
            <a:off x="5867400" y="6107492"/>
            <a:ext cx="1223963" cy="403225"/>
          </a:xfrm>
          <a:prstGeom prst="borderCallout1">
            <a:avLst>
              <a:gd name="adj1" fmla="val 28347"/>
              <a:gd name="adj2" fmla="val -6227"/>
              <a:gd name="adj3" fmla="val -81495"/>
              <a:gd name="adj4" fmla="val -27755"/>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5V → 1V</a:t>
            </a:r>
            <a:endParaRPr lang="en-AU" altLang="en-US" sz="1800"/>
          </a:p>
        </p:txBody>
      </p:sp>
      <p:pic>
        <p:nvPicPr>
          <p:cNvPr id="9" name="Picture 2">
            <a:extLst>
              <a:ext uri="{FF2B5EF4-FFF2-40B4-BE49-F238E27FC236}">
                <a16:creationId xmlns:a16="http://schemas.microsoft.com/office/drawing/2014/main" id="{8D0E0233-59E9-DE0F-7FAF-145A3986FBC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0113" y="1437067"/>
            <a:ext cx="688657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658746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24057FE-1CAC-B002-20E3-EEC81F1A2143}"/>
              </a:ext>
            </a:extLst>
          </p:cNvPr>
          <p:cNvSpPr>
            <a:spLocks noGrp="1" noChangeArrowheads="1"/>
          </p:cNvSpPr>
          <p:nvPr>
            <p:ph sz="quarter" idx="10"/>
          </p:nvPr>
        </p:nvSpPr>
        <p:spPr>
          <a:xfrm>
            <a:off x="406400" y="152400"/>
            <a:ext cx="8432800" cy="1143000"/>
          </a:xfrm>
        </p:spPr>
        <p:txBody>
          <a:bodyPr/>
          <a:lstStyle/>
          <a:p>
            <a:pPr eaLnBrk="1" hangingPunct="1"/>
            <a:r>
              <a:rPr lang="en-US" altLang="en-US"/>
              <a:t>Speculation</a:t>
            </a:r>
            <a:endParaRPr lang="en-AU" altLang="en-US"/>
          </a:p>
        </p:txBody>
      </p:sp>
      <p:sp>
        <p:nvSpPr>
          <p:cNvPr id="4" name="Rectangle 5">
            <a:extLst>
              <a:ext uri="{FF2B5EF4-FFF2-40B4-BE49-F238E27FC236}">
                <a16:creationId xmlns:a16="http://schemas.microsoft.com/office/drawing/2014/main" id="{8835EB13-E420-7E38-C647-D692B9A9CC13}"/>
              </a:ext>
            </a:extLst>
          </p:cNvPr>
          <p:cNvSpPr txBox="1">
            <a:spLocks noChangeArrowheads="1"/>
          </p:cNvSpPr>
          <p:nvPr/>
        </p:nvSpPr>
        <p:spPr>
          <a:xfrm>
            <a:off x="487362" y="1503042"/>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Predict branch and continue issuing</a:t>
            </a:r>
          </a:p>
          <a:p>
            <a:pPr lvl="1"/>
            <a:r>
              <a:rPr lang="en-US" altLang="en-US"/>
              <a:t>Don’t commit until branch outcome determined</a:t>
            </a:r>
          </a:p>
          <a:p>
            <a:r>
              <a:rPr lang="en-US" altLang="en-US"/>
              <a:t>Load speculation</a:t>
            </a:r>
          </a:p>
          <a:p>
            <a:pPr lvl="1"/>
            <a:r>
              <a:rPr lang="en-US" altLang="en-US"/>
              <a:t>Avoid load and cache miss delay</a:t>
            </a:r>
          </a:p>
          <a:p>
            <a:pPr lvl="2"/>
            <a:r>
              <a:rPr lang="en-US" altLang="en-US"/>
              <a:t>Predict the effective address</a:t>
            </a:r>
          </a:p>
          <a:p>
            <a:pPr lvl="2"/>
            <a:r>
              <a:rPr lang="en-US" altLang="en-US"/>
              <a:t>Predict loaded value</a:t>
            </a:r>
          </a:p>
          <a:p>
            <a:pPr lvl="2"/>
            <a:r>
              <a:rPr lang="en-US" altLang="en-US"/>
              <a:t>Bypass stored values to load unit</a:t>
            </a:r>
          </a:p>
          <a:p>
            <a:pPr lvl="1"/>
            <a:r>
              <a:rPr lang="en-US" altLang="en-US"/>
              <a:t>Don’t commit load until speculation cleared</a:t>
            </a:r>
            <a:endParaRPr lang="en-AU" altLang="en-US"/>
          </a:p>
        </p:txBody>
      </p:sp>
    </p:spTree>
    <p:extLst>
      <p:ext uri="{BB962C8B-B14F-4D97-AF65-F5344CB8AC3E}">
        <p14:creationId xmlns:p14="http://schemas.microsoft.com/office/powerpoint/2010/main" val="23660510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D70206E-B4C2-8B94-BE69-5E7D0857E098}"/>
              </a:ext>
            </a:extLst>
          </p:cNvPr>
          <p:cNvSpPr>
            <a:spLocks noGrp="1" noChangeArrowheads="1"/>
          </p:cNvSpPr>
          <p:nvPr>
            <p:ph sz="quarter" idx="10"/>
          </p:nvPr>
        </p:nvSpPr>
        <p:spPr>
          <a:xfrm>
            <a:off x="406400" y="152400"/>
            <a:ext cx="8432800" cy="1143000"/>
          </a:xfrm>
        </p:spPr>
        <p:txBody>
          <a:bodyPr/>
          <a:lstStyle/>
          <a:p>
            <a:pPr eaLnBrk="1" hangingPunct="1"/>
            <a:r>
              <a:rPr lang="en-US" altLang="en-US"/>
              <a:t>Why Do Dynamic Scheduling?</a:t>
            </a:r>
            <a:endParaRPr lang="en-AU" altLang="en-US"/>
          </a:p>
        </p:txBody>
      </p:sp>
      <p:sp>
        <p:nvSpPr>
          <p:cNvPr id="4" name="Rectangle 3">
            <a:extLst>
              <a:ext uri="{FF2B5EF4-FFF2-40B4-BE49-F238E27FC236}">
                <a16:creationId xmlns:a16="http://schemas.microsoft.com/office/drawing/2014/main" id="{0E54B6A9-3C22-758F-D67B-00C752535C6A}"/>
              </a:ext>
            </a:extLst>
          </p:cNvPr>
          <p:cNvSpPr txBox="1">
            <a:spLocks noChangeArrowheads="1"/>
          </p:cNvSpPr>
          <p:nvPr/>
        </p:nvSpPr>
        <p:spPr>
          <a:xfrm>
            <a:off x="487362"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Why not just let the compiler schedule code?</a:t>
            </a:r>
          </a:p>
          <a:p>
            <a:r>
              <a:rPr lang="en-US" altLang="en-US"/>
              <a:t>Not all stalls are predicable</a:t>
            </a:r>
          </a:p>
          <a:p>
            <a:pPr lvl="1"/>
            <a:r>
              <a:rPr lang="en-US" altLang="en-US"/>
              <a:t>e.g., cache misses</a:t>
            </a:r>
          </a:p>
          <a:p>
            <a:r>
              <a:rPr lang="en-US" altLang="en-US"/>
              <a:t>Can’t always schedule around branches</a:t>
            </a:r>
          </a:p>
          <a:p>
            <a:pPr lvl="1"/>
            <a:r>
              <a:rPr lang="en-US" altLang="en-US"/>
              <a:t>Branch outcome is dynamically determined</a:t>
            </a:r>
          </a:p>
          <a:p>
            <a:r>
              <a:rPr lang="en-US" altLang="en-US"/>
              <a:t>Different implementations of an ISA have different latencies and hazards</a:t>
            </a:r>
          </a:p>
        </p:txBody>
      </p:sp>
    </p:spTree>
    <p:extLst>
      <p:ext uri="{BB962C8B-B14F-4D97-AF65-F5344CB8AC3E}">
        <p14:creationId xmlns:p14="http://schemas.microsoft.com/office/powerpoint/2010/main" val="3914929817"/>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2993B06-546C-3E99-F59A-E6B67C684148}"/>
              </a:ext>
            </a:extLst>
          </p:cNvPr>
          <p:cNvSpPr>
            <a:spLocks noGrp="1" noChangeArrowheads="1"/>
          </p:cNvSpPr>
          <p:nvPr>
            <p:ph sz="quarter" idx="10"/>
          </p:nvPr>
        </p:nvSpPr>
        <p:spPr>
          <a:xfrm>
            <a:off x="406400" y="152400"/>
            <a:ext cx="8432800" cy="1143000"/>
          </a:xfrm>
        </p:spPr>
        <p:txBody>
          <a:bodyPr/>
          <a:lstStyle/>
          <a:p>
            <a:pPr eaLnBrk="1" hangingPunct="1"/>
            <a:r>
              <a:rPr lang="en-US" altLang="en-US"/>
              <a:t>Does Multiple Issue Work?</a:t>
            </a:r>
            <a:endParaRPr lang="en-AU" altLang="en-US"/>
          </a:p>
        </p:txBody>
      </p:sp>
      <p:sp>
        <p:nvSpPr>
          <p:cNvPr id="4" name="Rectangle 3">
            <a:extLst>
              <a:ext uri="{FF2B5EF4-FFF2-40B4-BE49-F238E27FC236}">
                <a16:creationId xmlns:a16="http://schemas.microsoft.com/office/drawing/2014/main" id="{F6DE7A9B-EFC6-F0BB-66F3-61AC57D1BED3}"/>
              </a:ext>
            </a:extLst>
          </p:cNvPr>
          <p:cNvSpPr txBox="1">
            <a:spLocks noChangeArrowheads="1"/>
          </p:cNvSpPr>
          <p:nvPr/>
        </p:nvSpPr>
        <p:spPr>
          <a:xfrm>
            <a:off x="406400" y="1676895"/>
            <a:ext cx="11245908" cy="4392613"/>
          </a:xfrm>
          <a:prstGeom prst="rect">
            <a:avLst/>
          </a:prstGeom>
        </p:spPr>
        <p:txBody>
          <a:bodyPr vert="horz" lIns="91440" tIns="45720" rIns="91440" bIns="45720" rtlCol="0">
            <a:normAutofit lnSpcReduction="10000"/>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Yes, but not as much as we’d like</a:t>
            </a:r>
          </a:p>
          <a:p>
            <a:r>
              <a:rPr lang="en-US" altLang="en-US" sz="2800"/>
              <a:t>Programs have real dependencies that limit ILP</a:t>
            </a:r>
          </a:p>
          <a:p>
            <a:r>
              <a:rPr lang="en-US" altLang="en-US" sz="2800"/>
              <a:t>Some dependencies are hard to eliminate</a:t>
            </a:r>
          </a:p>
          <a:p>
            <a:pPr lvl="1"/>
            <a:r>
              <a:rPr lang="en-US" altLang="en-US" sz="2400"/>
              <a:t>e.g., pointer aliasing</a:t>
            </a:r>
          </a:p>
          <a:p>
            <a:r>
              <a:rPr lang="en-US" altLang="en-US" sz="2800"/>
              <a:t>Some parallelism is hard to expose</a:t>
            </a:r>
          </a:p>
          <a:p>
            <a:pPr lvl="1"/>
            <a:r>
              <a:rPr lang="en-US" altLang="en-US" sz="2400"/>
              <a:t>Limited window size during instruction issue</a:t>
            </a:r>
          </a:p>
          <a:p>
            <a:r>
              <a:rPr lang="en-US" altLang="en-US" sz="2800"/>
              <a:t>Memory delays and limited bandwidth</a:t>
            </a:r>
          </a:p>
          <a:p>
            <a:pPr lvl="1"/>
            <a:r>
              <a:rPr lang="en-US" altLang="en-US" sz="2400"/>
              <a:t>Hard to keep pipelines full</a:t>
            </a:r>
          </a:p>
          <a:p>
            <a:r>
              <a:rPr lang="en-AU" altLang="en-US" sz="2800"/>
              <a:t>Speculation can help if done well</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0054080" y="1492560"/>
              <a:ext cx="2125800" cy="4635000"/>
            </p14:xfrm>
          </p:contentPart>
        </mc:Choice>
        <mc:Fallback>
          <p:pic>
            <p:nvPicPr>
              <p:cNvPr id="3" name="Ink 2"/>
              <p:cNvPicPr/>
              <p:nvPr/>
            </p:nvPicPr>
            <p:blipFill>
              <a:blip r:embed="rId3"/>
              <a:stretch>
                <a:fillRect/>
              </a:stretch>
            </p:blipFill>
            <p:spPr>
              <a:xfrm>
                <a:off x="10044720" y="1483200"/>
                <a:ext cx="2144520" cy="4653720"/>
              </a:xfrm>
              <a:prstGeom prst="rect">
                <a:avLst/>
              </a:prstGeom>
            </p:spPr>
          </p:pic>
        </mc:Fallback>
      </mc:AlternateContent>
    </p:spTree>
    <p:extLst>
      <p:ext uri="{BB962C8B-B14F-4D97-AF65-F5344CB8AC3E}">
        <p14:creationId xmlns:p14="http://schemas.microsoft.com/office/powerpoint/2010/main" val="1315785287"/>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27,28: Memory</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lstStyle/>
          <a:p>
            <a:pPr algn="ctr"/>
            <a:endParaRPr lang="en-AU" altLang="en-US" b="1"/>
          </a:p>
          <a:p>
            <a:pPr algn="ctr"/>
            <a:endParaRPr lang="en-AU" altLang="en-US" b="1"/>
          </a:p>
          <a:p>
            <a:pPr algn="ctr"/>
            <a:endParaRPr lang="en-AU" altLang="en-US" b="1"/>
          </a:p>
          <a:p>
            <a:pPr algn="ctr"/>
            <a:r>
              <a:rPr lang="en-AU" altLang="en-US" sz="3600" b="1"/>
              <a:t>Large and Fast: Exploiting Memory Hierarchy</a:t>
            </a:r>
          </a:p>
          <a:p>
            <a:endParaRPr lang="en-IN"/>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Chapter 5</a:t>
            </a:r>
          </a:p>
        </p:txBody>
      </p:sp>
    </p:spTree>
    <p:extLst>
      <p:ext uri="{BB962C8B-B14F-4D97-AF65-F5344CB8AC3E}">
        <p14:creationId xmlns:p14="http://schemas.microsoft.com/office/powerpoint/2010/main" val="2219165448"/>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Principle of Locality</a:t>
            </a:r>
            <a:endParaRPr lang="en-IN"/>
          </a:p>
        </p:txBody>
      </p:sp>
      <p:sp>
        <p:nvSpPr>
          <p:cNvPr id="4" name="Rectangle 5">
            <a:extLst>
              <a:ext uri="{FF2B5EF4-FFF2-40B4-BE49-F238E27FC236}">
                <a16:creationId xmlns:a16="http://schemas.microsoft.com/office/drawing/2014/main" id="{D7845A37-FA6F-1055-B220-D4B7A251262B}"/>
              </a:ext>
            </a:extLst>
          </p:cNvPr>
          <p:cNvSpPr>
            <a:spLocks noGrp="1" noChangeArrowheads="1"/>
          </p:cNvSpPr>
          <p:nvPr>
            <p:ph idx="1"/>
          </p:nvPr>
        </p:nvSpPr>
        <p:spPr>
          <a:xfrm>
            <a:off x="406400" y="1493838"/>
            <a:ext cx="10972800" cy="4525962"/>
          </a:xfrm>
        </p:spPr>
        <p:txBody>
          <a:bodyPr/>
          <a:lstStyle/>
          <a:p>
            <a:pPr eaLnBrk="1" hangingPunct="1"/>
            <a:r>
              <a:rPr lang="en-US" altLang="en-US"/>
              <a:t>Programs access a small proportion of their address space at any time</a:t>
            </a:r>
          </a:p>
          <a:p>
            <a:pPr eaLnBrk="1" hangingPunct="1"/>
            <a:r>
              <a:rPr lang="en-US" altLang="en-US"/>
              <a:t>Temporal locality</a:t>
            </a:r>
          </a:p>
          <a:p>
            <a:pPr lvl="1" eaLnBrk="1" hangingPunct="1"/>
            <a:r>
              <a:rPr lang="en-US" altLang="en-US"/>
              <a:t>Items accessed recently are likely to be accessed again soon</a:t>
            </a:r>
          </a:p>
          <a:p>
            <a:pPr lvl="1" eaLnBrk="1" hangingPunct="1"/>
            <a:r>
              <a:rPr lang="en-US" altLang="en-US"/>
              <a:t>e.g., instructions in a loop, induction variables</a:t>
            </a:r>
          </a:p>
          <a:p>
            <a:pPr eaLnBrk="1" hangingPunct="1"/>
            <a:r>
              <a:rPr lang="en-US" altLang="en-US"/>
              <a:t>Spatial locality</a:t>
            </a:r>
          </a:p>
          <a:p>
            <a:pPr lvl="1" eaLnBrk="1" hangingPunct="1"/>
            <a:r>
              <a:rPr lang="en-US" altLang="en-US"/>
              <a:t>Items near those accessed recently are likely to be accessed soon</a:t>
            </a:r>
          </a:p>
          <a:p>
            <a:pPr lvl="1" eaLnBrk="1" hangingPunct="1"/>
            <a:r>
              <a:rPr lang="en-US" altLang="en-US"/>
              <a:t>E.g., sequential instruction access, array data</a:t>
            </a:r>
            <a:endParaRPr lang="en-AU" altLang="en-US"/>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941880" y="2262600"/>
              <a:ext cx="939960" cy="335880"/>
            </p14:xfrm>
          </p:contentPart>
        </mc:Choice>
        <mc:Fallback>
          <p:pic>
            <p:nvPicPr>
              <p:cNvPr id="2" name="Ink 1"/>
              <p:cNvPicPr/>
              <p:nvPr/>
            </p:nvPicPr>
            <p:blipFill>
              <a:blip r:embed="rId3"/>
              <a:stretch>
                <a:fillRect/>
              </a:stretch>
            </p:blipFill>
            <p:spPr>
              <a:xfrm>
                <a:off x="6932520" y="2253240"/>
                <a:ext cx="958680" cy="354600"/>
              </a:xfrm>
              <a:prstGeom prst="rect">
                <a:avLst/>
              </a:prstGeom>
            </p:spPr>
          </p:pic>
        </mc:Fallback>
      </mc:AlternateContent>
    </p:spTree>
    <p:extLst>
      <p:ext uri="{BB962C8B-B14F-4D97-AF65-F5344CB8AC3E}">
        <p14:creationId xmlns:p14="http://schemas.microsoft.com/office/powerpoint/2010/main" val="3701205419"/>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E9B62E36-578B-8232-1A41-76759F30501E}"/>
              </a:ext>
            </a:extLst>
          </p:cNvPr>
          <p:cNvSpPr>
            <a:spLocks noGrp="1" noChangeArrowheads="1"/>
          </p:cNvSpPr>
          <p:nvPr>
            <p:ph sz="quarter" idx="10"/>
          </p:nvPr>
        </p:nvSpPr>
        <p:spPr>
          <a:xfrm>
            <a:off x="406400" y="152400"/>
            <a:ext cx="8432800" cy="1143000"/>
          </a:xfrm>
        </p:spPr>
        <p:txBody>
          <a:bodyPr/>
          <a:lstStyle/>
          <a:p>
            <a:pPr eaLnBrk="1" hangingPunct="1"/>
            <a:r>
              <a:rPr lang="en-US" altLang="en-US"/>
              <a:t>Taking Advantage of Locality</a:t>
            </a:r>
            <a:endParaRPr lang="en-AU" altLang="en-US"/>
          </a:p>
        </p:txBody>
      </p:sp>
      <p:sp>
        <p:nvSpPr>
          <p:cNvPr id="5" name="Rectangle 5">
            <a:extLst>
              <a:ext uri="{FF2B5EF4-FFF2-40B4-BE49-F238E27FC236}">
                <a16:creationId xmlns:a16="http://schemas.microsoft.com/office/drawing/2014/main" id="{69B10093-EE77-EF1D-A778-EC60684C4B1F}"/>
              </a:ext>
            </a:extLst>
          </p:cNvPr>
          <p:cNvSpPr>
            <a:spLocks noGrp="1" noChangeArrowheads="1"/>
          </p:cNvSpPr>
          <p:nvPr>
            <p:ph idx="1"/>
          </p:nvPr>
        </p:nvSpPr>
        <p:spPr>
          <a:xfrm>
            <a:off x="406400" y="1493838"/>
            <a:ext cx="10972800" cy="4525962"/>
          </a:xfrm>
        </p:spPr>
        <p:txBody>
          <a:bodyPr/>
          <a:lstStyle/>
          <a:p>
            <a:pPr eaLnBrk="1" hangingPunct="1"/>
            <a:r>
              <a:rPr lang="en-US" altLang="en-US"/>
              <a:t>Memory hierarchy</a:t>
            </a:r>
          </a:p>
          <a:p>
            <a:pPr eaLnBrk="1" hangingPunct="1"/>
            <a:r>
              <a:rPr lang="en-US" altLang="en-US"/>
              <a:t>Store everything on disk</a:t>
            </a:r>
          </a:p>
          <a:p>
            <a:pPr eaLnBrk="1" hangingPunct="1"/>
            <a:r>
              <a:rPr lang="en-US" altLang="en-US"/>
              <a:t>Copy recently accessed (and nearby) items from disk to smaller DRAM memory</a:t>
            </a:r>
          </a:p>
          <a:p>
            <a:pPr lvl="1" eaLnBrk="1" hangingPunct="1"/>
            <a:r>
              <a:rPr lang="en-US" altLang="en-US"/>
              <a:t>Main memory</a:t>
            </a:r>
          </a:p>
          <a:p>
            <a:pPr eaLnBrk="1" hangingPunct="1"/>
            <a:r>
              <a:rPr lang="en-US" altLang="en-US"/>
              <a:t>Copy more recently accessed (and nearby) items from DRAM to smaller SRAM memory</a:t>
            </a:r>
          </a:p>
          <a:p>
            <a:pPr lvl="1" eaLnBrk="1" hangingPunct="1"/>
            <a:r>
              <a:rPr lang="en-US" altLang="en-US"/>
              <a:t>Cache memory attached to CPU</a:t>
            </a:r>
          </a:p>
        </p:txBody>
      </p:sp>
    </p:spTree>
    <p:extLst>
      <p:ext uri="{BB962C8B-B14F-4D97-AF65-F5344CB8AC3E}">
        <p14:creationId xmlns:p14="http://schemas.microsoft.com/office/powerpoint/2010/main" val="201943801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A6F6F88-5978-B3FF-82F0-026EA1A37594}"/>
              </a:ext>
            </a:extLst>
          </p:cNvPr>
          <p:cNvSpPr>
            <a:spLocks noGrp="1" noChangeArrowheads="1"/>
          </p:cNvSpPr>
          <p:nvPr>
            <p:ph sz="quarter" idx="10"/>
          </p:nvPr>
        </p:nvSpPr>
        <p:spPr>
          <a:xfrm>
            <a:off x="406400" y="152400"/>
            <a:ext cx="8432800" cy="1143000"/>
          </a:xfrm>
        </p:spPr>
        <p:txBody>
          <a:bodyPr/>
          <a:lstStyle/>
          <a:p>
            <a:pPr eaLnBrk="1" hangingPunct="1"/>
            <a:r>
              <a:rPr lang="en-US" altLang="en-US"/>
              <a:t>Memory Hierarchy Levels</a:t>
            </a:r>
            <a:endParaRPr lang="en-AU" altLang="en-US"/>
          </a:p>
        </p:txBody>
      </p:sp>
      <p:pic>
        <p:nvPicPr>
          <p:cNvPr id="5" name="Picture 6" descr="f05-02-P374493">
            <a:extLst>
              <a:ext uri="{FF2B5EF4-FFF2-40B4-BE49-F238E27FC236}">
                <a16:creationId xmlns:a16="http://schemas.microsoft.com/office/drawing/2014/main" id="{E9F9CB45-5DEB-7565-5351-5F636F11EE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7038" y="2224088"/>
            <a:ext cx="32162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DE56B1D9-CA35-6205-4220-7C70EAB1D45B}"/>
              </a:ext>
            </a:extLst>
          </p:cNvPr>
          <p:cNvSpPr txBox="1">
            <a:spLocks noChangeArrowheads="1"/>
          </p:cNvSpPr>
          <p:nvPr/>
        </p:nvSpPr>
        <p:spPr>
          <a:xfrm>
            <a:off x="3678237" y="1335263"/>
            <a:ext cx="6808001" cy="5111750"/>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400"/>
              <a:t>Block (aka line): unit of copying</a:t>
            </a:r>
          </a:p>
          <a:p>
            <a:pPr lvl="1"/>
            <a:r>
              <a:rPr lang="en-US" altLang="en-US" sz="2000"/>
              <a:t>May be multiple words</a:t>
            </a:r>
          </a:p>
          <a:p>
            <a:r>
              <a:rPr lang="en-US" altLang="en-US" sz="2400"/>
              <a:t>If accessed data is present in upper level</a:t>
            </a:r>
          </a:p>
          <a:p>
            <a:pPr lvl="1"/>
            <a:r>
              <a:rPr lang="en-US" altLang="en-US" sz="2000"/>
              <a:t>Hit: access satisfied by upper level</a:t>
            </a:r>
          </a:p>
          <a:p>
            <a:pPr lvl="2"/>
            <a:r>
              <a:rPr lang="en-US" altLang="en-US" sz="1800"/>
              <a:t>Hit ratio: hits/accesses</a:t>
            </a:r>
          </a:p>
          <a:p>
            <a:r>
              <a:rPr lang="en-US" altLang="en-US" sz="2400"/>
              <a:t>If accessed data is absent</a:t>
            </a:r>
          </a:p>
          <a:p>
            <a:pPr lvl="1"/>
            <a:r>
              <a:rPr lang="en-US" altLang="en-US" sz="2000"/>
              <a:t>Miss: block copied from lower level</a:t>
            </a:r>
          </a:p>
          <a:p>
            <a:pPr lvl="2"/>
            <a:r>
              <a:rPr lang="en-US" altLang="en-US" sz="1800"/>
              <a:t>Time taken: miss penalty</a:t>
            </a:r>
          </a:p>
          <a:p>
            <a:pPr lvl="2"/>
            <a:r>
              <a:rPr lang="en-US" altLang="en-US" sz="1800"/>
              <a:t>Miss ratio: misses/accesses</a:t>
            </a:r>
            <a:br>
              <a:rPr lang="en-US" altLang="en-US" sz="1800"/>
            </a:br>
            <a:r>
              <a:rPr lang="en-US" altLang="en-US" sz="1800"/>
              <a:t>= 1 – hit ratio</a:t>
            </a:r>
          </a:p>
        </p:txBody>
      </p:sp>
    </p:spTree>
    <p:extLst>
      <p:ext uri="{BB962C8B-B14F-4D97-AF65-F5344CB8AC3E}">
        <p14:creationId xmlns:p14="http://schemas.microsoft.com/office/powerpoint/2010/main" val="3372694680"/>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9E0BA3BB-EB1F-2DE2-CD40-4648789ADF98}"/>
              </a:ext>
            </a:extLst>
          </p:cNvPr>
          <p:cNvSpPr>
            <a:spLocks noGrp="1" noChangeArrowheads="1"/>
          </p:cNvSpPr>
          <p:nvPr>
            <p:ph sz="quarter" idx="10"/>
          </p:nvPr>
        </p:nvSpPr>
        <p:spPr>
          <a:xfrm>
            <a:off x="406400" y="152400"/>
            <a:ext cx="8432800" cy="1143000"/>
          </a:xfrm>
        </p:spPr>
        <p:txBody>
          <a:bodyPr/>
          <a:lstStyle/>
          <a:p>
            <a:pPr eaLnBrk="1" hangingPunct="1"/>
            <a:r>
              <a:rPr lang="en-US" altLang="en-US"/>
              <a:t>Memory Technology</a:t>
            </a:r>
            <a:endParaRPr lang="en-AU" altLang="en-US"/>
          </a:p>
        </p:txBody>
      </p:sp>
      <p:sp>
        <p:nvSpPr>
          <p:cNvPr id="5" name="Rectangle 6">
            <a:extLst>
              <a:ext uri="{FF2B5EF4-FFF2-40B4-BE49-F238E27FC236}">
                <a16:creationId xmlns:a16="http://schemas.microsoft.com/office/drawing/2014/main" id="{90241FA7-3D4F-524D-9346-2DED03D83DAE}"/>
              </a:ext>
            </a:extLst>
          </p:cNvPr>
          <p:cNvSpPr>
            <a:spLocks noGrp="1" noChangeArrowheads="1"/>
          </p:cNvSpPr>
          <p:nvPr>
            <p:ph idx="1"/>
          </p:nvPr>
        </p:nvSpPr>
        <p:spPr>
          <a:xfrm>
            <a:off x="406400" y="1493838"/>
            <a:ext cx="10972800" cy="4525962"/>
          </a:xfrm>
        </p:spPr>
        <p:txBody>
          <a:bodyPr/>
          <a:lstStyle/>
          <a:p>
            <a:pPr eaLnBrk="1" hangingPunct="1"/>
            <a:r>
              <a:rPr lang="en-US" altLang="en-US"/>
              <a:t>Static RAM (SRAM)</a:t>
            </a:r>
          </a:p>
          <a:p>
            <a:pPr lvl="1" eaLnBrk="1" hangingPunct="1"/>
            <a:r>
              <a:rPr lang="en-US" altLang="en-US"/>
              <a:t>0.5ns – 2.5ns, $500 – $1000 per GB</a:t>
            </a:r>
          </a:p>
          <a:p>
            <a:pPr eaLnBrk="1" hangingPunct="1"/>
            <a:r>
              <a:rPr lang="en-US" altLang="en-US"/>
              <a:t>Dynamic RAM (DRAM)</a:t>
            </a:r>
          </a:p>
          <a:p>
            <a:pPr lvl="1" eaLnBrk="1" hangingPunct="1"/>
            <a:r>
              <a:rPr lang="en-US" altLang="en-US"/>
              <a:t>50ns – 70ns, $3 – $6 per GB</a:t>
            </a:r>
          </a:p>
          <a:p>
            <a:pPr eaLnBrk="1" hangingPunct="1"/>
            <a:r>
              <a:rPr lang="en-US" altLang="en-US"/>
              <a:t>Magnetic disk</a:t>
            </a:r>
          </a:p>
          <a:p>
            <a:pPr lvl="1" eaLnBrk="1" hangingPunct="1"/>
            <a:r>
              <a:rPr lang="en-US" altLang="en-US"/>
              <a:t>5ms – 20ms, $0.01 – $0.02 per GB</a:t>
            </a:r>
          </a:p>
          <a:p>
            <a:pPr eaLnBrk="1" hangingPunct="1"/>
            <a:r>
              <a:rPr lang="en-US" altLang="en-US"/>
              <a:t>Ideal memory</a:t>
            </a:r>
          </a:p>
          <a:p>
            <a:pPr lvl="1" eaLnBrk="1" hangingPunct="1"/>
            <a:r>
              <a:rPr lang="en-US" altLang="en-US"/>
              <a:t>Access time of SRAM</a:t>
            </a:r>
          </a:p>
          <a:p>
            <a:pPr lvl="1" eaLnBrk="1" hangingPunct="1"/>
            <a:r>
              <a:rPr lang="en-US" altLang="en-US"/>
              <a:t>Capacity and cost/GB of disk</a:t>
            </a:r>
          </a:p>
        </p:txBody>
      </p:sp>
    </p:spTree>
    <p:extLst>
      <p:ext uri="{BB962C8B-B14F-4D97-AF65-F5344CB8AC3E}">
        <p14:creationId xmlns:p14="http://schemas.microsoft.com/office/powerpoint/2010/main" val="2459945605"/>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26850D-FDE4-FFCB-F2AE-003168019B43}"/>
              </a:ext>
            </a:extLst>
          </p:cNvPr>
          <p:cNvSpPr>
            <a:spLocks noGrp="1" noChangeArrowheads="1"/>
          </p:cNvSpPr>
          <p:nvPr>
            <p:ph sz="quarter" idx="10"/>
          </p:nvPr>
        </p:nvSpPr>
        <p:spPr>
          <a:xfrm>
            <a:off x="406400" y="152400"/>
            <a:ext cx="8432800" cy="1143000"/>
          </a:xfrm>
        </p:spPr>
        <p:txBody>
          <a:bodyPr/>
          <a:lstStyle/>
          <a:p>
            <a:r>
              <a:rPr lang="en-US" altLang="en-US"/>
              <a:t>DRAM Technology</a:t>
            </a:r>
          </a:p>
        </p:txBody>
      </p:sp>
      <p:sp>
        <p:nvSpPr>
          <p:cNvPr id="5" name="Content Placeholder 2">
            <a:extLst>
              <a:ext uri="{FF2B5EF4-FFF2-40B4-BE49-F238E27FC236}">
                <a16:creationId xmlns:a16="http://schemas.microsoft.com/office/drawing/2014/main" id="{92EFD720-586C-5F45-FA7E-430FED647A70}"/>
              </a:ext>
            </a:extLst>
          </p:cNvPr>
          <p:cNvSpPr>
            <a:spLocks noGrp="1" noChangeArrowheads="1"/>
          </p:cNvSpPr>
          <p:nvPr>
            <p:ph idx="1"/>
          </p:nvPr>
        </p:nvSpPr>
        <p:spPr>
          <a:xfrm>
            <a:off x="406400" y="1493838"/>
            <a:ext cx="10972800" cy="4525962"/>
          </a:xfrm>
        </p:spPr>
        <p:txBody>
          <a:bodyPr/>
          <a:lstStyle/>
          <a:p>
            <a:r>
              <a:rPr lang="en-US" altLang="en-US"/>
              <a:t>Data stored as a charge in a capacitor</a:t>
            </a:r>
          </a:p>
          <a:p>
            <a:pPr lvl="1"/>
            <a:r>
              <a:rPr lang="en-US" altLang="en-US"/>
              <a:t>Single transistor used to access the charge</a:t>
            </a:r>
          </a:p>
          <a:p>
            <a:pPr lvl="1"/>
            <a:r>
              <a:rPr lang="en-US" altLang="en-US"/>
              <a:t>Must periodically be refreshed</a:t>
            </a:r>
          </a:p>
          <a:p>
            <a:pPr lvl="2"/>
            <a:r>
              <a:rPr lang="en-US" altLang="en-US"/>
              <a:t>Read contents and write back</a:t>
            </a:r>
          </a:p>
        </p:txBody>
      </p:sp>
    </p:spTree>
    <p:extLst>
      <p:ext uri="{BB962C8B-B14F-4D97-AF65-F5344CB8AC3E}">
        <p14:creationId xmlns:p14="http://schemas.microsoft.com/office/powerpoint/2010/main" val="124744464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AU" altLang="en-US"/>
              <a:t>Reducing Power</a:t>
            </a:r>
            <a:endParaRPr lang="en-IN"/>
          </a:p>
        </p:txBody>
      </p:sp>
      <p:sp>
        <p:nvSpPr>
          <p:cNvPr id="4" name="Rectangle 3">
            <a:extLst>
              <a:ext uri="{FF2B5EF4-FFF2-40B4-BE49-F238E27FC236}">
                <a16:creationId xmlns:a16="http://schemas.microsoft.com/office/drawing/2014/main" id="{2B77531D-2DCE-080F-92D5-5AB0DD32FC8B}"/>
              </a:ext>
            </a:extLst>
          </p:cNvPr>
          <p:cNvSpPr txBox="1">
            <a:spLocks noChangeArrowheads="1"/>
          </p:cNvSpPr>
          <p:nvPr/>
        </p:nvSpPr>
        <p:spPr>
          <a:xfrm>
            <a:off x="684213" y="1612100"/>
            <a:ext cx="8270875" cy="172720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Suppose a new CPU has</a:t>
            </a:r>
          </a:p>
          <a:p>
            <a:pPr lvl="1"/>
            <a:r>
              <a:rPr lang="en-AU" altLang="en-US"/>
              <a:t>85% of capacitive load of old CPU</a:t>
            </a:r>
          </a:p>
          <a:p>
            <a:pPr lvl="1"/>
            <a:r>
              <a:rPr lang="en-AU" altLang="en-US"/>
              <a:t>15% voltage and 15% frequency reduction</a:t>
            </a:r>
          </a:p>
        </p:txBody>
      </p:sp>
      <p:graphicFrame>
        <p:nvGraphicFramePr>
          <p:cNvPr id="5" name="Object 4">
            <a:extLst>
              <a:ext uri="{FF2B5EF4-FFF2-40B4-BE49-F238E27FC236}">
                <a16:creationId xmlns:a16="http://schemas.microsoft.com/office/drawing/2014/main" id="{326E3968-6ABF-BDF5-8154-4BE484AF9071}"/>
              </a:ext>
            </a:extLst>
          </p:cNvPr>
          <p:cNvGraphicFramePr>
            <a:graphicFrameLocks noChangeAspect="1"/>
          </p:cNvGraphicFramePr>
          <p:nvPr/>
        </p:nvGraphicFramePr>
        <p:xfrm>
          <a:off x="1187450" y="3410737"/>
          <a:ext cx="7561263" cy="939800"/>
        </p:xfrm>
        <a:graphic>
          <a:graphicData uri="http://schemas.openxmlformats.org/presentationml/2006/ole">
            <mc:AlternateContent xmlns:mc="http://schemas.openxmlformats.org/markup-compatibility/2006">
              <mc:Choice xmlns:v="urn:schemas-microsoft-com:vml" Requires="v">
                <p:oleObj name="Equation" r:id="rId2" imgW="3784600" imgH="469900" progId="Equation.3">
                  <p:embed/>
                </p:oleObj>
              </mc:Choice>
              <mc:Fallback>
                <p:oleObj name="Equation" r:id="rId2" imgW="3784600" imgH="4699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187450" y="3410737"/>
                        <a:ext cx="7561263" cy="939800"/>
                      </a:xfrm>
                      <a:prstGeom prst="rect">
                        <a:avLst/>
                      </a:prstGeom>
                      <a:noFill/>
                      <a:ln>
                        <a:noFill/>
                      </a:ln>
                      <a:effectLst/>
                    </p:spPr>
                  </p:pic>
                </p:oleObj>
              </mc:Fallback>
            </mc:AlternateContent>
          </a:graphicData>
        </a:graphic>
      </p:graphicFrame>
      <p:sp>
        <p:nvSpPr>
          <p:cNvPr id="6" name="Rectangle 5">
            <a:extLst>
              <a:ext uri="{FF2B5EF4-FFF2-40B4-BE49-F238E27FC236}">
                <a16:creationId xmlns:a16="http://schemas.microsoft.com/office/drawing/2014/main" id="{1895F92D-4214-7671-2433-139C405DC81A}"/>
              </a:ext>
            </a:extLst>
          </p:cNvPr>
          <p:cNvSpPr>
            <a:spLocks noChangeArrowheads="1"/>
          </p:cNvSpPr>
          <p:nvPr/>
        </p:nvSpPr>
        <p:spPr bwMode="auto">
          <a:xfrm>
            <a:off x="684213" y="4420387"/>
            <a:ext cx="82708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AU" altLang="en-US"/>
              <a:t>The power wall</a:t>
            </a:r>
          </a:p>
          <a:p>
            <a:pPr lvl="1" eaLnBrk="1" hangingPunct="1"/>
            <a:r>
              <a:rPr lang="en-AU" altLang="en-US"/>
              <a:t>We can’t reduce voltage further</a:t>
            </a:r>
          </a:p>
          <a:p>
            <a:pPr lvl="1" eaLnBrk="1" hangingPunct="1"/>
            <a:r>
              <a:rPr lang="en-AU" altLang="en-US"/>
              <a:t>We can’t remove more heat</a:t>
            </a:r>
          </a:p>
          <a:p>
            <a:pPr eaLnBrk="1" hangingPunct="1"/>
            <a:r>
              <a:rPr lang="en-AU" altLang="en-US"/>
              <a:t>How else can we improve performance?</a:t>
            </a:r>
          </a:p>
        </p:txBody>
      </p:sp>
    </p:spTree>
    <p:extLst>
      <p:ext uri="{BB962C8B-B14F-4D97-AF65-F5344CB8AC3E}">
        <p14:creationId xmlns:p14="http://schemas.microsoft.com/office/powerpoint/2010/main" val="2297503188"/>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660D30-B7B1-145E-6CC7-64C420A78DC9}"/>
              </a:ext>
            </a:extLst>
          </p:cNvPr>
          <p:cNvSpPr>
            <a:spLocks noGrp="1" noChangeArrowheads="1"/>
          </p:cNvSpPr>
          <p:nvPr>
            <p:ph sz="quarter" idx="10"/>
          </p:nvPr>
        </p:nvSpPr>
        <p:spPr>
          <a:xfrm>
            <a:off x="406400" y="152400"/>
            <a:ext cx="8432800" cy="1143000"/>
          </a:xfrm>
        </p:spPr>
        <p:txBody>
          <a:bodyPr/>
          <a:lstStyle/>
          <a:p>
            <a:pPr eaLnBrk="1" hangingPunct="1"/>
            <a:r>
              <a:rPr lang="en-US" altLang="en-US"/>
              <a:t>DRAM Generations</a:t>
            </a:r>
            <a:endParaRPr lang="en-AU" altLang="en-US"/>
          </a:p>
        </p:txBody>
      </p:sp>
      <p:graphicFrame>
        <p:nvGraphicFramePr>
          <p:cNvPr id="5" name="Group 58">
            <a:extLst>
              <a:ext uri="{FF2B5EF4-FFF2-40B4-BE49-F238E27FC236}">
                <a16:creationId xmlns:a16="http://schemas.microsoft.com/office/drawing/2014/main" id="{CC0F6922-832D-5515-6217-46C6F49B3FA0}"/>
              </a:ext>
            </a:extLst>
          </p:cNvPr>
          <p:cNvGraphicFramePr>
            <a:graphicFrameLocks noGrp="1"/>
          </p:cNvGraphicFramePr>
          <p:nvPr/>
        </p:nvGraphicFramePr>
        <p:xfrm>
          <a:off x="611188" y="1800371"/>
          <a:ext cx="2871788" cy="4210182"/>
        </p:xfrm>
        <a:graphic>
          <a:graphicData uri="http://schemas.openxmlformats.org/drawingml/2006/table">
            <a:tbl>
              <a:tblPr/>
              <a:tblGrid>
                <a:gridCol w="708260">
                  <a:extLst>
                    <a:ext uri="{9D8B030D-6E8A-4147-A177-3AD203B41FA5}">
                      <a16:colId xmlns:a16="http://schemas.microsoft.com/office/drawing/2014/main" val="20000"/>
                    </a:ext>
                  </a:extLst>
                </a:gridCol>
                <a:gridCol w="1135757">
                  <a:extLst>
                    <a:ext uri="{9D8B030D-6E8A-4147-A177-3AD203B41FA5}">
                      <a16:colId xmlns:a16="http://schemas.microsoft.com/office/drawing/2014/main" val="20001"/>
                    </a:ext>
                  </a:extLst>
                </a:gridCol>
                <a:gridCol w="1027771">
                  <a:extLst>
                    <a:ext uri="{9D8B030D-6E8A-4147-A177-3AD203B41FA5}">
                      <a16:colId xmlns:a16="http://schemas.microsoft.com/office/drawing/2014/main" val="20002"/>
                    </a:ext>
                  </a:extLst>
                </a:gridCol>
              </a:tblGrid>
              <a:tr h="36984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mn-lt"/>
                        </a:rPr>
                        <a:t>Year</a:t>
                      </a:r>
                      <a:endParaRPr kumimoji="0" lang="en-AU" sz="1800" b="0" i="0" u="none" strike="noStrike" cap="none" normalizeH="0" baseline="0">
                        <a:ln>
                          <a:noFill/>
                        </a:ln>
                        <a:solidFill>
                          <a:schemeClr val="tx1"/>
                        </a:solidFill>
                        <a:effectLst/>
                        <a:latin typeface="+mn-lt"/>
                      </a:endParaRPr>
                    </a:p>
                  </a:txBody>
                  <a:tcPr marL="91470" marR="91470"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mn-lt"/>
                        </a:rPr>
                        <a:t>Capacity</a:t>
                      </a:r>
                      <a:endParaRPr kumimoji="0" lang="en-AU" sz="1800" b="0" i="0" u="none" strike="noStrike" cap="none" normalizeH="0" baseline="0">
                        <a:ln>
                          <a:noFill/>
                        </a:ln>
                        <a:solidFill>
                          <a:schemeClr val="tx1"/>
                        </a:solidFill>
                        <a:effectLst/>
                        <a:latin typeface="+mn-lt"/>
                      </a:endParaRPr>
                    </a:p>
                  </a:txBody>
                  <a:tcPr marL="91470" marR="91470"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mn-lt"/>
                        </a:rPr>
                        <a:t>$/GB</a:t>
                      </a:r>
                      <a:endParaRPr kumimoji="0" lang="en-AU" sz="1800" b="0" i="0" u="none" strike="noStrike" cap="none" normalizeH="0" baseline="0">
                        <a:ln>
                          <a:noFill/>
                        </a:ln>
                        <a:solidFill>
                          <a:schemeClr val="tx1"/>
                        </a:solidFill>
                        <a:effectLst/>
                        <a:latin typeface="+mn-lt"/>
                      </a:endParaRPr>
                    </a:p>
                  </a:txBody>
                  <a:tcPr marL="91470" marR="91470"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01">
                <a:tc>
                  <a:txBody>
                    <a:bodyPr/>
                    <a:lstStyle/>
                    <a:p>
                      <a:pPr algn="ctr" fontAlgn="b"/>
                      <a:r>
                        <a:rPr lang="en-US" sz="1200" b="0" i="0" u="none" strike="noStrike">
                          <a:solidFill>
                            <a:srgbClr val="000000"/>
                          </a:solidFill>
                          <a:effectLst/>
                          <a:latin typeface="+mn-lt"/>
                        </a:rPr>
                        <a:t>1980</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64 Kibibit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$6,480,000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01">
                <a:tc>
                  <a:txBody>
                    <a:bodyPr/>
                    <a:lstStyle/>
                    <a:p>
                      <a:pPr algn="ctr" fontAlgn="b"/>
                      <a:r>
                        <a:rPr lang="en-US" sz="1200" b="0" i="0" u="none" strike="noStrike">
                          <a:solidFill>
                            <a:srgbClr val="000000"/>
                          </a:solidFill>
                          <a:effectLst/>
                          <a:latin typeface="+mn-lt"/>
                        </a:rPr>
                        <a:t>1983</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256 Kibibit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$1,980,000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01">
                <a:tc>
                  <a:txBody>
                    <a:bodyPr/>
                    <a:lstStyle/>
                    <a:p>
                      <a:pPr algn="ctr" fontAlgn="b"/>
                      <a:r>
                        <a:rPr lang="en-US" sz="1200" b="0" i="0" u="none" strike="noStrike">
                          <a:solidFill>
                            <a:srgbClr val="000000"/>
                          </a:solidFill>
                          <a:effectLst/>
                          <a:latin typeface="+mn-lt"/>
                        </a:rPr>
                        <a:t>1985</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1 Mebibit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$720,000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01">
                <a:tc>
                  <a:txBody>
                    <a:bodyPr/>
                    <a:lstStyle/>
                    <a:p>
                      <a:pPr algn="ctr" fontAlgn="b"/>
                      <a:r>
                        <a:rPr lang="en-US" sz="1200" b="0" i="0" u="none" strike="noStrike">
                          <a:solidFill>
                            <a:srgbClr val="000000"/>
                          </a:solidFill>
                          <a:effectLst/>
                          <a:latin typeface="+mn-lt"/>
                        </a:rPr>
                        <a:t>1989</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4 Mebibit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$128,000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01">
                <a:tc>
                  <a:txBody>
                    <a:bodyPr/>
                    <a:lstStyle/>
                    <a:p>
                      <a:pPr algn="ctr" fontAlgn="b"/>
                      <a:r>
                        <a:rPr lang="en-US" sz="1200" b="0" i="0" u="none" strike="noStrike">
                          <a:solidFill>
                            <a:srgbClr val="000000"/>
                          </a:solidFill>
                          <a:effectLst/>
                          <a:latin typeface="+mn-lt"/>
                        </a:rPr>
                        <a:t>1992</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16 Mebibit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$30,000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01">
                <a:tc>
                  <a:txBody>
                    <a:bodyPr/>
                    <a:lstStyle/>
                    <a:p>
                      <a:pPr algn="ctr" fontAlgn="b"/>
                      <a:r>
                        <a:rPr lang="en-US" sz="1200" b="0" i="0" u="none" strike="noStrike">
                          <a:solidFill>
                            <a:srgbClr val="000000"/>
                          </a:solidFill>
                          <a:effectLst/>
                          <a:latin typeface="+mn-lt"/>
                        </a:rPr>
                        <a:t>1996</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64 Mebibit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$9,000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01">
                <a:tc>
                  <a:txBody>
                    <a:bodyPr/>
                    <a:lstStyle/>
                    <a:p>
                      <a:pPr algn="ctr" fontAlgn="b"/>
                      <a:r>
                        <a:rPr lang="en-US" sz="1200" b="0" i="0" u="none" strike="noStrike">
                          <a:solidFill>
                            <a:srgbClr val="000000"/>
                          </a:solidFill>
                          <a:effectLst/>
                          <a:latin typeface="+mn-lt"/>
                        </a:rPr>
                        <a:t>1998</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128 Mebibit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$900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01">
                <a:tc>
                  <a:txBody>
                    <a:bodyPr/>
                    <a:lstStyle/>
                    <a:p>
                      <a:pPr algn="ctr" fontAlgn="b"/>
                      <a:r>
                        <a:rPr lang="en-US" sz="1200" b="0" i="0" u="none" strike="noStrike">
                          <a:solidFill>
                            <a:srgbClr val="000000"/>
                          </a:solidFill>
                          <a:effectLst/>
                          <a:latin typeface="+mn-lt"/>
                        </a:rPr>
                        <a:t>2000</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256 Mebibit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$840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301">
                <a:tc>
                  <a:txBody>
                    <a:bodyPr/>
                    <a:lstStyle/>
                    <a:p>
                      <a:pPr algn="ctr" fontAlgn="b"/>
                      <a:r>
                        <a:rPr lang="en-US" sz="1200" b="0" i="0" u="none" strike="noStrike">
                          <a:solidFill>
                            <a:srgbClr val="000000"/>
                          </a:solidFill>
                          <a:effectLst/>
                          <a:latin typeface="+mn-lt"/>
                        </a:rPr>
                        <a:t>2004</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512 Mebibit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$150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301">
                <a:tc>
                  <a:txBody>
                    <a:bodyPr/>
                    <a:lstStyle/>
                    <a:p>
                      <a:pPr algn="ctr" fontAlgn="b"/>
                      <a:r>
                        <a:rPr lang="en-US" sz="1200" b="0" i="0" u="none" strike="noStrike">
                          <a:solidFill>
                            <a:srgbClr val="000000"/>
                          </a:solidFill>
                          <a:effectLst/>
                          <a:latin typeface="+mn-lt"/>
                        </a:rPr>
                        <a:t>2007</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1 Gibibit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$40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01">
                <a:tc>
                  <a:txBody>
                    <a:bodyPr/>
                    <a:lstStyle/>
                    <a:p>
                      <a:pPr algn="ctr" fontAlgn="b"/>
                      <a:r>
                        <a:rPr lang="en-US" sz="1200" b="0" i="0" u="none" strike="noStrike">
                          <a:solidFill>
                            <a:srgbClr val="000000"/>
                          </a:solidFill>
                          <a:effectLst/>
                          <a:latin typeface="+mn-lt"/>
                        </a:rPr>
                        <a:t>2010</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2 Gibibit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$13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301">
                <a:tc>
                  <a:txBody>
                    <a:bodyPr/>
                    <a:lstStyle/>
                    <a:p>
                      <a:pPr algn="ctr" fontAlgn="b"/>
                      <a:r>
                        <a:rPr lang="en-US" sz="1200" b="0" i="0" u="none" strike="noStrike">
                          <a:solidFill>
                            <a:srgbClr val="000000"/>
                          </a:solidFill>
                          <a:effectLst/>
                          <a:latin typeface="+mn-lt"/>
                        </a:rPr>
                        <a:t>2012</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4 Gibibit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$5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4301">
                <a:tc>
                  <a:txBody>
                    <a:bodyPr/>
                    <a:lstStyle/>
                    <a:p>
                      <a:pPr algn="ctr" fontAlgn="b"/>
                      <a:r>
                        <a:rPr lang="en-US" sz="1200" b="0" i="0" u="none" strike="noStrike">
                          <a:solidFill>
                            <a:srgbClr val="000000"/>
                          </a:solidFill>
                          <a:effectLst/>
                          <a:latin typeface="+mn-lt"/>
                        </a:rPr>
                        <a:t>2015</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8 Gibibit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$7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4301">
                <a:tc>
                  <a:txBody>
                    <a:bodyPr/>
                    <a:lstStyle/>
                    <a:p>
                      <a:pPr algn="ctr" fontAlgn="b"/>
                      <a:r>
                        <a:rPr lang="en-US" sz="1200" b="0" i="0" u="none" strike="noStrike">
                          <a:solidFill>
                            <a:srgbClr val="000000"/>
                          </a:solidFill>
                          <a:effectLst/>
                          <a:latin typeface="+mn-lt"/>
                        </a:rPr>
                        <a:t>2018</a:t>
                      </a:r>
                    </a:p>
                  </a:txBody>
                  <a:tcPr marL="91470" marR="91470" marT="45715" marB="45715" anchor="b">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effectLst/>
                          <a:latin typeface="+mn-lt"/>
                        </a:rPr>
                        <a:t>16 Gibibit </a:t>
                      </a:r>
                    </a:p>
                  </a:txBody>
                  <a:tcPr marL="91470" marR="91470" marT="45715" marB="4571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r" fontAlgn="b"/>
                      <a:r>
                        <a:rPr lang="en-US" sz="1200" b="0" i="0" u="none" strike="noStrike">
                          <a:solidFill>
                            <a:srgbClr val="000000"/>
                          </a:solidFill>
                          <a:effectLst/>
                          <a:latin typeface="+mn-lt"/>
                        </a:rPr>
                        <a:t>$6 </a:t>
                      </a:r>
                    </a:p>
                  </a:txBody>
                  <a:tcPr marL="91470" marR="91470" marT="45715" marB="45715" anchor="b">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pic>
        <p:nvPicPr>
          <p:cNvPr id="6" name="Picture 1">
            <a:extLst>
              <a:ext uri="{FF2B5EF4-FFF2-40B4-BE49-F238E27FC236}">
                <a16:creationId xmlns:a16="http://schemas.microsoft.com/office/drawing/2014/main" id="{BF929AAC-6317-64BD-40EC-3E885759F5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35375" y="2221059"/>
            <a:ext cx="5480050" cy="346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637077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04B05BB-6C60-B993-A14C-5D07F9DC1614}"/>
              </a:ext>
            </a:extLst>
          </p:cNvPr>
          <p:cNvSpPr>
            <a:spLocks noGrp="1" noChangeArrowheads="1"/>
          </p:cNvSpPr>
          <p:nvPr>
            <p:ph sz="quarter" idx="10"/>
          </p:nvPr>
        </p:nvSpPr>
        <p:spPr>
          <a:xfrm>
            <a:off x="406400" y="152400"/>
            <a:ext cx="8432800" cy="1143000"/>
          </a:xfrm>
        </p:spPr>
        <p:txBody>
          <a:bodyPr/>
          <a:lstStyle/>
          <a:p>
            <a:pPr eaLnBrk="1" hangingPunct="1"/>
            <a:r>
              <a:rPr lang="en-AU" altLang="en-US"/>
              <a:t>Flash Storage</a:t>
            </a:r>
          </a:p>
        </p:txBody>
      </p:sp>
      <p:sp>
        <p:nvSpPr>
          <p:cNvPr id="5" name="Rectangle 3">
            <a:extLst>
              <a:ext uri="{FF2B5EF4-FFF2-40B4-BE49-F238E27FC236}">
                <a16:creationId xmlns:a16="http://schemas.microsoft.com/office/drawing/2014/main" id="{24DEBB29-3884-E948-38A5-42602F9DF871}"/>
              </a:ext>
            </a:extLst>
          </p:cNvPr>
          <p:cNvSpPr>
            <a:spLocks noGrp="1" noChangeArrowheads="1"/>
          </p:cNvSpPr>
          <p:nvPr>
            <p:ph idx="1"/>
          </p:nvPr>
        </p:nvSpPr>
        <p:spPr>
          <a:xfrm>
            <a:off x="406400" y="1493838"/>
            <a:ext cx="10972800" cy="4525962"/>
          </a:xfrm>
        </p:spPr>
        <p:txBody>
          <a:bodyPr/>
          <a:lstStyle/>
          <a:p>
            <a:pPr eaLnBrk="1" hangingPunct="1"/>
            <a:r>
              <a:rPr lang="en-AU" altLang="en-US" err="1"/>
              <a:t>Nonvolatile semiconductor storage</a:t>
            </a:r>
          </a:p>
          <a:p>
            <a:pPr lvl="1" eaLnBrk="1" hangingPunct="1"/>
            <a:r>
              <a:rPr lang="en-AU" altLang="en-US"/>
              <a:t>100</a:t>
            </a:r>
            <a:r>
              <a:rPr lang="en-US" altLang="en-US">
                <a:cs typeface="Arial" pitchFamily="34" charset="0"/>
              </a:rPr>
              <a:t>× </a:t>
            </a:r>
            <a:r>
              <a:rPr lang="en-AU" altLang="en-US">
                <a:cs typeface="Arial" pitchFamily="34" charset="0"/>
              </a:rPr>
              <a:t>– 1000</a:t>
            </a:r>
            <a:r>
              <a:rPr lang="en-US" altLang="en-US">
                <a:cs typeface="Arial" pitchFamily="34" charset="0"/>
              </a:rPr>
              <a:t>× faster than disk</a:t>
            </a:r>
          </a:p>
          <a:p>
            <a:pPr lvl="1" eaLnBrk="1" hangingPunct="1"/>
            <a:r>
              <a:rPr lang="en-AU" altLang="en-US">
                <a:cs typeface="Arial" pitchFamily="34" charset="0"/>
              </a:rPr>
              <a:t>Smaller, lower power, more robust</a:t>
            </a:r>
          </a:p>
          <a:p>
            <a:pPr lvl="1" eaLnBrk="1" hangingPunct="1"/>
            <a:r>
              <a:rPr lang="en-AU" altLang="en-US">
                <a:cs typeface="Arial" pitchFamily="34" charset="0"/>
              </a:rPr>
              <a:t>But more $/GB (between disk and DRAM)</a:t>
            </a:r>
          </a:p>
        </p:txBody>
      </p:sp>
    </p:spTree>
    <p:extLst>
      <p:ext uri="{BB962C8B-B14F-4D97-AF65-F5344CB8AC3E}">
        <p14:creationId xmlns:p14="http://schemas.microsoft.com/office/powerpoint/2010/main" val="1018603025"/>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2F2337E4-A06D-FEED-0E80-150B6414D800}"/>
              </a:ext>
            </a:extLst>
          </p:cNvPr>
          <p:cNvSpPr>
            <a:spLocks noGrp="1" noChangeArrowheads="1"/>
          </p:cNvSpPr>
          <p:nvPr>
            <p:ph sz="quarter" idx="10"/>
          </p:nvPr>
        </p:nvSpPr>
        <p:spPr>
          <a:xfrm>
            <a:off x="406400" y="152400"/>
            <a:ext cx="8432800" cy="1143000"/>
          </a:xfrm>
        </p:spPr>
        <p:txBody>
          <a:bodyPr/>
          <a:lstStyle/>
          <a:p>
            <a:pPr eaLnBrk="1" hangingPunct="1"/>
            <a:r>
              <a:rPr lang="en-US" altLang="en-US"/>
              <a:t>Disk Storage</a:t>
            </a:r>
            <a:endParaRPr lang="en-AU" altLang="en-US"/>
          </a:p>
        </p:txBody>
      </p:sp>
      <p:pic>
        <p:nvPicPr>
          <p:cNvPr id="5" name="Picture 9" descr="wdfDesktop_CaviarBlack">
            <a:extLst>
              <a:ext uri="{FF2B5EF4-FFF2-40B4-BE49-F238E27FC236}">
                <a16:creationId xmlns:a16="http://schemas.microsoft.com/office/drawing/2014/main" id="{2BD68409-80B5-2931-D187-E026E9492E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9750" y="189907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62C729FA-86F0-2E46-543F-2B2D8C1CE280}"/>
              </a:ext>
            </a:extLst>
          </p:cNvPr>
          <p:cNvSpPr txBox="1">
            <a:spLocks noChangeArrowheads="1"/>
          </p:cNvSpPr>
          <p:nvPr/>
        </p:nvSpPr>
        <p:spPr>
          <a:xfrm>
            <a:off x="684213" y="1251373"/>
            <a:ext cx="8270875" cy="7905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Nonvolatile, rotating magnetic storage</a:t>
            </a:r>
            <a:endParaRPr lang="en-AU" altLang="en-US"/>
          </a:p>
        </p:txBody>
      </p:sp>
      <p:pic>
        <p:nvPicPr>
          <p:cNvPr id="7" name="Picture 12" descr="disk-geometry">
            <a:extLst>
              <a:ext uri="{FF2B5EF4-FFF2-40B4-BE49-F238E27FC236}">
                <a16:creationId xmlns:a16="http://schemas.microsoft.com/office/drawing/2014/main" id="{65E8FE51-F549-B4D3-8AB7-7D52E76163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427538" y="3267498"/>
            <a:ext cx="4416425"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760040" y="3376800"/>
              <a:ext cx="6286680" cy="1103040"/>
            </p14:xfrm>
          </p:contentPart>
        </mc:Choice>
        <mc:Fallback>
          <p:pic>
            <p:nvPicPr>
              <p:cNvPr id="2" name="Ink 1"/>
              <p:cNvPicPr/>
              <p:nvPr/>
            </p:nvPicPr>
            <p:blipFill>
              <a:blip r:embed="rId5"/>
              <a:stretch>
                <a:fillRect/>
              </a:stretch>
            </p:blipFill>
            <p:spPr>
              <a:xfrm>
                <a:off x="1750680" y="3367440"/>
                <a:ext cx="6305400" cy="1121760"/>
              </a:xfrm>
              <a:prstGeom prst="rect">
                <a:avLst/>
              </a:prstGeom>
            </p:spPr>
          </p:pic>
        </mc:Fallback>
      </mc:AlternateContent>
    </p:spTree>
    <p:extLst>
      <p:ext uri="{BB962C8B-B14F-4D97-AF65-F5344CB8AC3E}">
        <p14:creationId xmlns:p14="http://schemas.microsoft.com/office/powerpoint/2010/main" val="4045454145"/>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AD2EBB7-F3AB-5CCB-F9BC-EDF6C0772DB9}"/>
              </a:ext>
            </a:extLst>
          </p:cNvPr>
          <p:cNvSpPr>
            <a:spLocks noGrp="1" noChangeArrowheads="1"/>
          </p:cNvSpPr>
          <p:nvPr>
            <p:ph sz="quarter" idx="10"/>
          </p:nvPr>
        </p:nvSpPr>
        <p:spPr>
          <a:xfrm>
            <a:off x="406400" y="152400"/>
            <a:ext cx="8432800" cy="1143000"/>
          </a:xfrm>
        </p:spPr>
        <p:txBody>
          <a:bodyPr/>
          <a:lstStyle/>
          <a:p>
            <a:pPr eaLnBrk="1" hangingPunct="1"/>
            <a:r>
              <a:rPr lang="en-US" altLang="en-US"/>
              <a:t>Disk Sectors and Access</a:t>
            </a:r>
            <a:endParaRPr lang="en-AU" altLang="en-US"/>
          </a:p>
        </p:txBody>
      </p:sp>
      <p:sp>
        <p:nvSpPr>
          <p:cNvPr id="4" name="Rectangle 5">
            <a:extLst>
              <a:ext uri="{FF2B5EF4-FFF2-40B4-BE49-F238E27FC236}">
                <a16:creationId xmlns:a16="http://schemas.microsoft.com/office/drawing/2014/main" id="{7DCA3937-087D-2BC8-ED04-4E6B166CA566}"/>
              </a:ext>
            </a:extLst>
          </p:cNvPr>
          <p:cNvSpPr txBox="1">
            <a:spLocks noChangeArrowheads="1"/>
          </p:cNvSpPr>
          <p:nvPr/>
        </p:nvSpPr>
        <p:spPr>
          <a:xfrm>
            <a:off x="684213" y="1301707"/>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Each sector records</a:t>
            </a:r>
          </a:p>
          <a:p>
            <a:pPr lvl="1">
              <a:lnSpc>
                <a:spcPct val="90000"/>
              </a:lnSpc>
            </a:pPr>
            <a:r>
              <a:rPr lang="en-US" altLang="en-US" sz="2400"/>
              <a:t>Sector ID</a:t>
            </a:r>
          </a:p>
          <a:p>
            <a:pPr lvl="1">
              <a:lnSpc>
                <a:spcPct val="90000"/>
              </a:lnSpc>
            </a:pPr>
            <a:r>
              <a:rPr lang="en-US" altLang="en-US" sz="2400"/>
              <a:t>Data (512 bytes, 4096 bytes proposed)</a:t>
            </a:r>
          </a:p>
          <a:p>
            <a:pPr lvl="1">
              <a:lnSpc>
                <a:spcPct val="90000"/>
              </a:lnSpc>
            </a:pPr>
            <a:r>
              <a:rPr lang="en-US" altLang="en-US" sz="2400"/>
              <a:t>Error correcting code (ECC)</a:t>
            </a:r>
          </a:p>
          <a:p>
            <a:pPr lvl="2"/>
            <a:r>
              <a:rPr lang="en-US" altLang="en-US"/>
              <a:t>Used to hide defects and recording errors</a:t>
            </a:r>
          </a:p>
          <a:p>
            <a:pPr lvl="1">
              <a:lnSpc>
                <a:spcPct val="90000"/>
              </a:lnSpc>
            </a:pPr>
            <a:r>
              <a:rPr lang="en-US" altLang="en-US" sz="2400"/>
              <a:t>Synchronization fields and gaps</a:t>
            </a:r>
          </a:p>
          <a:p>
            <a:pPr>
              <a:lnSpc>
                <a:spcPct val="90000"/>
              </a:lnSpc>
            </a:pPr>
            <a:r>
              <a:rPr lang="en-US" altLang="en-US" sz="2800"/>
              <a:t>Access to a sector involves</a:t>
            </a:r>
          </a:p>
          <a:p>
            <a:pPr lvl="1">
              <a:lnSpc>
                <a:spcPct val="90000"/>
              </a:lnSpc>
            </a:pPr>
            <a:r>
              <a:rPr lang="en-US" altLang="en-US" sz="2400"/>
              <a:t>Queuing delay if other accesses are pending</a:t>
            </a:r>
          </a:p>
          <a:p>
            <a:pPr lvl="1">
              <a:lnSpc>
                <a:spcPct val="90000"/>
              </a:lnSpc>
            </a:pPr>
            <a:r>
              <a:rPr lang="en-US" altLang="en-US" sz="2400"/>
              <a:t>Seek: move the heads</a:t>
            </a:r>
          </a:p>
          <a:p>
            <a:pPr lvl="1">
              <a:lnSpc>
                <a:spcPct val="90000"/>
              </a:lnSpc>
            </a:pPr>
            <a:r>
              <a:rPr lang="en-US" altLang="en-US" sz="2400"/>
              <a:t>Rotational latency</a:t>
            </a:r>
          </a:p>
          <a:p>
            <a:pPr lvl="1">
              <a:lnSpc>
                <a:spcPct val="90000"/>
              </a:lnSpc>
            </a:pPr>
            <a:r>
              <a:rPr lang="en-US" altLang="en-US" sz="2400"/>
              <a:t>Data transfer</a:t>
            </a:r>
          </a:p>
          <a:p>
            <a:pPr lvl="1">
              <a:lnSpc>
                <a:spcPct val="90000"/>
              </a:lnSpc>
            </a:pPr>
            <a:r>
              <a:rPr lang="en-US" altLang="en-US" sz="2400"/>
              <a:t>Controller overhead</a:t>
            </a:r>
            <a:endParaRPr lang="en-AU" altLang="en-US" sz="240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134600" y="4653720"/>
              <a:ext cx="7740720" cy="881640"/>
            </p14:xfrm>
          </p:contentPart>
        </mc:Choice>
        <mc:Fallback>
          <p:pic>
            <p:nvPicPr>
              <p:cNvPr id="3" name="Ink 2"/>
              <p:cNvPicPr/>
              <p:nvPr/>
            </p:nvPicPr>
            <p:blipFill>
              <a:blip r:embed="rId3"/>
              <a:stretch>
                <a:fillRect/>
              </a:stretch>
            </p:blipFill>
            <p:spPr>
              <a:xfrm>
                <a:off x="4125240" y="4644360"/>
                <a:ext cx="7759440" cy="900360"/>
              </a:xfrm>
              <a:prstGeom prst="rect">
                <a:avLst/>
              </a:prstGeom>
            </p:spPr>
          </p:pic>
        </mc:Fallback>
      </mc:AlternateContent>
    </p:spTree>
    <p:extLst>
      <p:ext uri="{BB962C8B-B14F-4D97-AF65-F5344CB8AC3E}">
        <p14:creationId xmlns:p14="http://schemas.microsoft.com/office/powerpoint/2010/main" val="743651333"/>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5FA5D56-54BD-AA3A-79F7-B25F833BFEB5}"/>
              </a:ext>
            </a:extLst>
          </p:cNvPr>
          <p:cNvSpPr>
            <a:spLocks noGrp="1" noChangeArrowheads="1"/>
          </p:cNvSpPr>
          <p:nvPr>
            <p:ph sz="quarter" idx="10"/>
          </p:nvPr>
        </p:nvSpPr>
        <p:spPr>
          <a:xfrm>
            <a:off x="406400" y="152400"/>
            <a:ext cx="8432800" cy="1143000"/>
          </a:xfrm>
        </p:spPr>
        <p:txBody>
          <a:bodyPr/>
          <a:lstStyle/>
          <a:p>
            <a:pPr eaLnBrk="1" hangingPunct="1"/>
            <a:r>
              <a:rPr lang="en-US" altLang="en-US"/>
              <a:t>Disk Access Example</a:t>
            </a:r>
            <a:endParaRPr lang="en-AU" altLang="en-US"/>
          </a:p>
        </p:txBody>
      </p:sp>
      <p:sp>
        <p:nvSpPr>
          <p:cNvPr id="4" name="Rectangle 5">
            <a:extLst>
              <a:ext uri="{FF2B5EF4-FFF2-40B4-BE49-F238E27FC236}">
                <a16:creationId xmlns:a16="http://schemas.microsoft.com/office/drawing/2014/main" id="{7E3B4C8D-4CA4-6441-FAB6-DE9A5ABA5F70}"/>
              </a:ext>
            </a:extLst>
          </p:cNvPr>
          <p:cNvSpPr txBox="1">
            <a:spLocks noChangeArrowheads="1"/>
          </p:cNvSpPr>
          <p:nvPr/>
        </p:nvSpPr>
        <p:spPr>
          <a:xfrm>
            <a:off x="625490" y="1511432"/>
            <a:ext cx="11077152"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a:t>Given</a:t>
            </a:r>
          </a:p>
          <a:p>
            <a:pPr lvl="1">
              <a:lnSpc>
                <a:spcPct val="80000"/>
              </a:lnSpc>
            </a:pPr>
            <a:r>
              <a:rPr lang="en-US" altLang="en-US"/>
              <a:t>512B sector, 15,000rpm, 4ms average seek time, 100MB/s transfer rate, 0.2ms controller overhead, idle disk</a:t>
            </a:r>
          </a:p>
          <a:p>
            <a:pPr>
              <a:lnSpc>
                <a:spcPct val="80000"/>
              </a:lnSpc>
            </a:pPr>
            <a:r>
              <a:rPr lang="en-US" altLang="en-US"/>
              <a:t>Average read time</a:t>
            </a:r>
          </a:p>
          <a:p>
            <a:pPr lvl="1">
              <a:lnSpc>
                <a:spcPct val="80000"/>
              </a:lnSpc>
            </a:pPr>
            <a:r>
              <a:rPr lang="en-US" altLang="en-US"/>
              <a:t>4ms seek time</a:t>
            </a:r>
            <a:br>
              <a:rPr lang="en-US" altLang="en-US"/>
            </a:br>
            <a:r>
              <a:rPr lang="en-US" altLang="en-US"/>
              <a:t>+ ½ / (15,000/60) = 2ms rotational latency</a:t>
            </a:r>
            <a:br>
              <a:rPr lang="en-US" altLang="en-US"/>
            </a:br>
            <a:r>
              <a:rPr lang="en-US" altLang="en-US"/>
              <a:t>+ 512 / 100MB/s = 0.005ms transfer time</a:t>
            </a:r>
            <a:br>
              <a:rPr lang="en-US" altLang="en-US"/>
            </a:br>
            <a:r>
              <a:rPr lang="en-US" altLang="en-US"/>
              <a:t>+ 0.2ms controller delay</a:t>
            </a:r>
            <a:br>
              <a:rPr lang="en-US" altLang="en-US"/>
            </a:br>
            <a:r>
              <a:rPr lang="en-US" altLang="en-US"/>
              <a:t>= 6.2ms</a:t>
            </a:r>
          </a:p>
          <a:p>
            <a:pPr>
              <a:lnSpc>
                <a:spcPct val="80000"/>
              </a:lnSpc>
            </a:pPr>
            <a:r>
              <a:rPr lang="en-US" altLang="en-US"/>
              <a:t>If actual average seek time is 1ms</a:t>
            </a:r>
          </a:p>
          <a:p>
            <a:pPr lvl="1">
              <a:lnSpc>
                <a:spcPct val="80000"/>
              </a:lnSpc>
            </a:pPr>
            <a:r>
              <a:rPr lang="en-US" altLang="en-US"/>
              <a:t>Average read time = 3.2ms</a:t>
            </a:r>
          </a:p>
        </p:txBody>
      </p:sp>
    </p:spTree>
    <p:extLst>
      <p:ext uri="{BB962C8B-B14F-4D97-AF65-F5344CB8AC3E}">
        <p14:creationId xmlns:p14="http://schemas.microsoft.com/office/powerpoint/2010/main" val="1183309442"/>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C7F37EC5-7E6A-69B1-FFC5-BA28B7693D61}"/>
              </a:ext>
            </a:extLst>
          </p:cNvPr>
          <p:cNvSpPr>
            <a:spLocks noGrp="1" noChangeArrowheads="1"/>
          </p:cNvSpPr>
          <p:nvPr>
            <p:ph sz="quarter" idx="10"/>
          </p:nvPr>
        </p:nvSpPr>
        <p:spPr>
          <a:xfrm>
            <a:off x="406400" y="152400"/>
            <a:ext cx="8432800" cy="1143000"/>
          </a:xfrm>
        </p:spPr>
        <p:txBody>
          <a:bodyPr/>
          <a:lstStyle/>
          <a:p>
            <a:pPr eaLnBrk="1" hangingPunct="1"/>
            <a:r>
              <a:rPr lang="en-US" altLang="en-US"/>
              <a:t>Cache Memory</a:t>
            </a:r>
            <a:endParaRPr lang="en-AU" altLang="en-US"/>
          </a:p>
        </p:txBody>
      </p:sp>
      <p:pic>
        <p:nvPicPr>
          <p:cNvPr id="5" name="Picture 10" descr="f05-04-P374493">
            <a:extLst>
              <a:ext uri="{FF2B5EF4-FFF2-40B4-BE49-F238E27FC236}">
                <a16:creationId xmlns:a16="http://schemas.microsoft.com/office/drawing/2014/main" id="{67E61E2E-C3D6-A7C8-6940-07F6B2A408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0750" y="3697448"/>
            <a:ext cx="374332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
            <a:extLst>
              <a:ext uri="{FF2B5EF4-FFF2-40B4-BE49-F238E27FC236}">
                <a16:creationId xmlns:a16="http://schemas.microsoft.com/office/drawing/2014/main" id="{EBD1C578-472A-E89E-F809-3F0D1EA4B02B}"/>
              </a:ext>
            </a:extLst>
          </p:cNvPr>
          <p:cNvSpPr txBox="1">
            <a:spLocks noChangeArrowheads="1"/>
          </p:cNvSpPr>
          <p:nvPr/>
        </p:nvSpPr>
        <p:spPr>
          <a:xfrm>
            <a:off x="684213" y="1393986"/>
            <a:ext cx="8270875" cy="22764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Cache memory</a:t>
            </a:r>
          </a:p>
          <a:p>
            <a:pPr lvl="1"/>
            <a:r>
              <a:rPr lang="en-US" altLang="en-US"/>
              <a:t>The level of the memory hierarchy closest to the CPU</a:t>
            </a:r>
          </a:p>
          <a:p>
            <a:r>
              <a:rPr lang="en-US" altLang="en-US"/>
              <a:t>Given accesses X</a:t>
            </a:r>
            <a:r>
              <a:rPr lang="en-US" altLang="en-US" baseline="-25000"/>
              <a:t>1</a:t>
            </a:r>
            <a:r>
              <a:rPr lang="en-US" altLang="en-US"/>
              <a:t>, …, X</a:t>
            </a:r>
            <a:r>
              <a:rPr lang="en-US" altLang="en-US" baseline="-25000"/>
              <a:t>n–1</a:t>
            </a:r>
            <a:r>
              <a:rPr lang="en-US" altLang="en-US"/>
              <a:t>, X</a:t>
            </a:r>
            <a:r>
              <a:rPr lang="en-US" altLang="en-US" baseline="-25000"/>
              <a:t>n</a:t>
            </a:r>
            <a:endParaRPr lang="en-AU" altLang="en-US" baseline="-25000"/>
          </a:p>
        </p:txBody>
      </p:sp>
      <p:sp>
        <p:nvSpPr>
          <p:cNvPr id="7" name="Rectangle 6">
            <a:extLst>
              <a:ext uri="{FF2B5EF4-FFF2-40B4-BE49-F238E27FC236}">
                <a16:creationId xmlns:a16="http://schemas.microsoft.com/office/drawing/2014/main" id="{3945E94A-B795-14C0-5395-62B2FCD0E83B}"/>
              </a:ext>
            </a:extLst>
          </p:cNvPr>
          <p:cNvSpPr>
            <a:spLocks noChangeArrowheads="1"/>
          </p:cNvSpPr>
          <p:nvPr/>
        </p:nvSpPr>
        <p:spPr bwMode="auto">
          <a:xfrm>
            <a:off x="5148263" y="4057811"/>
            <a:ext cx="3811587"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How do we know if the data is present?</a:t>
            </a:r>
          </a:p>
          <a:p>
            <a:pPr eaLnBrk="1" hangingPunct="1"/>
            <a:r>
              <a:rPr lang="en-US" altLang="en-US" sz="2800"/>
              <a:t>Where do we look?</a:t>
            </a:r>
          </a:p>
        </p:txBody>
      </p:sp>
    </p:spTree>
    <p:extLst>
      <p:ext uri="{BB962C8B-B14F-4D97-AF65-F5344CB8AC3E}">
        <p14:creationId xmlns:p14="http://schemas.microsoft.com/office/powerpoint/2010/main" val="229508248"/>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334B87C1-903A-EA82-B687-146B79C71D3A}"/>
              </a:ext>
            </a:extLst>
          </p:cNvPr>
          <p:cNvSpPr>
            <a:spLocks noGrp="1" noChangeArrowheads="1"/>
          </p:cNvSpPr>
          <p:nvPr>
            <p:ph sz="quarter" idx="10"/>
          </p:nvPr>
        </p:nvSpPr>
        <p:spPr>
          <a:xfrm>
            <a:off x="406400" y="152400"/>
            <a:ext cx="8432800" cy="1143000"/>
          </a:xfrm>
        </p:spPr>
        <p:txBody>
          <a:bodyPr/>
          <a:lstStyle/>
          <a:p>
            <a:pPr eaLnBrk="1" hangingPunct="1"/>
            <a:r>
              <a:rPr lang="en-US" altLang="en-US" dirty="0"/>
              <a:t>Direct Mapped Cache</a:t>
            </a:r>
            <a:endParaRPr lang="en-AU" altLang="en-US" dirty="0"/>
          </a:p>
        </p:txBody>
      </p:sp>
      <p:pic>
        <p:nvPicPr>
          <p:cNvPr id="5" name="Picture 9" descr="f05-05-P374493">
            <a:extLst>
              <a:ext uri="{FF2B5EF4-FFF2-40B4-BE49-F238E27FC236}">
                <a16:creationId xmlns:a16="http://schemas.microsoft.com/office/drawing/2014/main" id="{89E274AA-2278-3816-5FD6-EDB29561CD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07166" y="3107146"/>
            <a:ext cx="469265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a:extLst>
              <a:ext uri="{FF2B5EF4-FFF2-40B4-BE49-F238E27FC236}">
                <a16:creationId xmlns:a16="http://schemas.microsoft.com/office/drawing/2014/main" id="{C1106C30-D3E0-B916-5528-719D1B6CCD37}"/>
              </a:ext>
            </a:extLst>
          </p:cNvPr>
          <p:cNvSpPr txBox="1">
            <a:spLocks noChangeArrowheads="1"/>
          </p:cNvSpPr>
          <p:nvPr/>
        </p:nvSpPr>
        <p:spPr>
          <a:xfrm>
            <a:off x="491266" y="1310096"/>
            <a:ext cx="8270875" cy="180181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dirty="0"/>
              <a:t>Location determined by address</a:t>
            </a:r>
          </a:p>
          <a:p>
            <a:r>
              <a:rPr lang="en-US" altLang="en-US" dirty="0"/>
              <a:t>Direct mapped: only one choice</a:t>
            </a:r>
          </a:p>
          <a:p>
            <a:pPr lvl="1"/>
            <a:r>
              <a:rPr lang="en-US" altLang="en-US" dirty="0"/>
              <a:t>(Block address) modulo (#Blocks in cache)</a:t>
            </a:r>
            <a:endParaRPr lang="en-AU" altLang="en-US" dirty="0"/>
          </a:p>
        </p:txBody>
      </p:sp>
      <p:sp>
        <p:nvSpPr>
          <p:cNvPr id="7" name="Rectangle 5">
            <a:extLst>
              <a:ext uri="{FF2B5EF4-FFF2-40B4-BE49-F238E27FC236}">
                <a16:creationId xmlns:a16="http://schemas.microsoft.com/office/drawing/2014/main" id="{4C9AD761-2972-C56A-BBBF-F2D5509A53E3}"/>
              </a:ext>
            </a:extLst>
          </p:cNvPr>
          <p:cNvSpPr>
            <a:spLocks noChangeArrowheads="1"/>
          </p:cNvSpPr>
          <p:nvPr/>
        </p:nvSpPr>
        <p:spPr bwMode="auto">
          <a:xfrm>
            <a:off x="5891941" y="3973921"/>
            <a:ext cx="280352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#Blocks is a power of 2</a:t>
            </a:r>
          </a:p>
          <a:p>
            <a:pPr eaLnBrk="1" hangingPunct="1"/>
            <a:r>
              <a:rPr lang="en-US" altLang="en-US" sz="2800"/>
              <a:t>Use low-order address bits</a:t>
            </a:r>
            <a:endParaRPr lang="en-AU" altLang="en-US" sz="280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52320" y="3210480"/>
              <a:ext cx="2148480" cy="3171960"/>
            </p14:xfrm>
          </p:contentPart>
        </mc:Choice>
        <mc:Fallback>
          <p:pic>
            <p:nvPicPr>
              <p:cNvPr id="2" name="Ink 1"/>
              <p:cNvPicPr/>
              <p:nvPr/>
            </p:nvPicPr>
            <p:blipFill>
              <a:blip r:embed="rId4"/>
              <a:stretch>
                <a:fillRect/>
              </a:stretch>
            </p:blipFill>
            <p:spPr>
              <a:xfrm>
                <a:off x="642960" y="3201120"/>
                <a:ext cx="2167200" cy="3190680"/>
              </a:xfrm>
              <a:prstGeom prst="rect">
                <a:avLst/>
              </a:prstGeom>
            </p:spPr>
          </p:pic>
        </mc:Fallback>
      </mc:AlternateContent>
    </p:spTree>
    <p:extLst>
      <p:ext uri="{BB962C8B-B14F-4D97-AF65-F5344CB8AC3E}">
        <p14:creationId xmlns:p14="http://schemas.microsoft.com/office/powerpoint/2010/main" val="159669651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E8D3F89-E234-07C4-7ED5-950960FB118D}"/>
              </a:ext>
            </a:extLst>
          </p:cNvPr>
          <p:cNvSpPr>
            <a:spLocks noGrp="1" noChangeArrowheads="1"/>
          </p:cNvSpPr>
          <p:nvPr>
            <p:ph sz="quarter" idx="10"/>
          </p:nvPr>
        </p:nvSpPr>
        <p:spPr>
          <a:xfrm>
            <a:off x="406400" y="152400"/>
            <a:ext cx="8432800" cy="1143000"/>
          </a:xfrm>
        </p:spPr>
        <p:txBody>
          <a:bodyPr/>
          <a:lstStyle/>
          <a:p>
            <a:pPr eaLnBrk="1" hangingPunct="1"/>
            <a:r>
              <a:rPr lang="en-US" altLang="en-US"/>
              <a:t>Tags and Valid Bits</a:t>
            </a:r>
            <a:endParaRPr lang="en-AU" altLang="en-US"/>
          </a:p>
        </p:txBody>
      </p:sp>
      <p:sp>
        <p:nvSpPr>
          <p:cNvPr id="5" name="Rectangle 5">
            <a:extLst>
              <a:ext uri="{FF2B5EF4-FFF2-40B4-BE49-F238E27FC236}">
                <a16:creationId xmlns:a16="http://schemas.microsoft.com/office/drawing/2014/main" id="{DE81957D-D66E-459F-F1B8-761106FEBBBF}"/>
              </a:ext>
            </a:extLst>
          </p:cNvPr>
          <p:cNvSpPr txBox="1">
            <a:spLocks noChangeArrowheads="1"/>
          </p:cNvSpPr>
          <p:nvPr/>
        </p:nvSpPr>
        <p:spPr>
          <a:xfrm>
            <a:off x="239596" y="1593850"/>
            <a:ext cx="11605659" cy="41022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How do we know which particular block is stored in a cache location?</a:t>
            </a:r>
          </a:p>
          <a:p>
            <a:pPr lvl="1"/>
            <a:r>
              <a:rPr lang="en-US" altLang="en-US"/>
              <a:t>Store block address as well as the data</a:t>
            </a:r>
          </a:p>
          <a:p>
            <a:pPr lvl="1"/>
            <a:r>
              <a:rPr lang="en-US" altLang="en-US"/>
              <a:t>Actually, only need the high-order bits</a:t>
            </a:r>
          </a:p>
          <a:p>
            <a:pPr lvl="1"/>
            <a:r>
              <a:rPr lang="en-US" altLang="en-US"/>
              <a:t>Called the tag</a:t>
            </a:r>
          </a:p>
          <a:p>
            <a:r>
              <a:rPr lang="en-US" altLang="en-US"/>
              <a:t>What if there is no data in a location?</a:t>
            </a:r>
          </a:p>
          <a:p>
            <a:pPr lvl="1"/>
            <a:r>
              <a:rPr lang="en-US" altLang="en-US"/>
              <a:t>Valid bit: 1 = present, 0 = not present</a:t>
            </a:r>
          </a:p>
          <a:p>
            <a:pPr lvl="1"/>
            <a:r>
              <a:rPr lang="en-US" altLang="en-US"/>
              <a:t>Initially 0</a:t>
            </a:r>
            <a:endParaRPr lang="en-AU" altLang="en-US"/>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303280" y="950760"/>
              <a:ext cx="2252520" cy="1735560"/>
            </p14:xfrm>
          </p:contentPart>
        </mc:Choice>
        <mc:Fallback>
          <p:pic>
            <p:nvPicPr>
              <p:cNvPr id="2" name="Ink 1"/>
              <p:cNvPicPr/>
              <p:nvPr/>
            </p:nvPicPr>
            <p:blipFill>
              <a:blip r:embed="rId3"/>
              <a:stretch>
                <a:fillRect/>
              </a:stretch>
            </p:blipFill>
            <p:spPr>
              <a:xfrm>
                <a:off x="2293920" y="941400"/>
                <a:ext cx="2271240" cy="1754280"/>
              </a:xfrm>
              <a:prstGeom prst="rect">
                <a:avLst/>
              </a:prstGeom>
            </p:spPr>
          </p:pic>
        </mc:Fallback>
      </mc:AlternateContent>
    </p:spTree>
    <p:extLst>
      <p:ext uri="{BB962C8B-B14F-4D97-AF65-F5344CB8AC3E}">
        <p14:creationId xmlns:p14="http://schemas.microsoft.com/office/powerpoint/2010/main" val="2425691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6">
            <a:extLst>
              <a:ext uri="{FF2B5EF4-FFF2-40B4-BE49-F238E27FC236}">
                <a16:creationId xmlns:a16="http://schemas.microsoft.com/office/drawing/2014/main" id="{89C10BB9-CC2E-D3E7-7488-E40AE7BE19BB}"/>
              </a:ext>
            </a:extLst>
          </p:cNvPr>
          <p:cNvSpPr>
            <a:spLocks noGrp="1" noChangeArrowheads="1"/>
          </p:cNvSpPr>
          <p:nvPr>
            <p:ph sz="quarter" idx="10"/>
          </p:nvPr>
        </p:nvSpPr>
        <p:spPr>
          <a:xfrm>
            <a:off x="406400" y="152400"/>
            <a:ext cx="8432800" cy="1143000"/>
          </a:xfrm>
        </p:spPr>
        <p:txBody>
          <a:bodyPr/>
          <a:lstStyle/>
          <a:p>
            <a:pPr eaLnBrk="1" hangingPunct="1"/>
            <a:r>
              <a:rPr lang="en-US" altLang="en-US"/>
              <a:t>Cache Example</a:t>
            </a:r>
            <a:endParaRPr lang="en-AU" altLang="en-US"/>
          </a:p>
        </p:txBody>
      </p:sp>
      <p:sp>
        <p:nvSpPr>
          <p:cNvPr id="4" name="Rectangle 57">
            <a:extLst>
              <a:ext uri="{FF2B5EF4-FFF2-40B4-BE49-F238E27FC236}">
                <a16:creationId xmlns:a16="http://schemas.microsoft.com/office/drawing/2014/main" id="{94231B77-F0C6-0524-010D-613F63C5CE5F}"/>
              </a:ext>
            </a:extLst>
          </p:cNvPr>
          <p:cNvSpPr txBox="1">
            <a:spLocks noChangeArrowheads="1"/>
          </p:cNvSpPr>
          <p:nvPr/>
        </p:nvSpPr>
        <p:spPr>
          <a:xfrm>
            <a:off x="298319" y="1435931"/>
            <a:ext cx="8270875" cy="13382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dirty="0"/>
              <a:t>8-blocks, 1 word/block, direct mapped</a:t>
            </a:r>
          </a:p>
          <a:p>
            <a:r>
              <a:rPr lang="en-US" altLang="en-US" dirty="0"/>
              <a:t>Initial state</a:t>
            </a:r>
            <a:endParaRPr lang="en-AU" altLang="en-US" dirty="0"/>
          </a:p>
        </p:txBody>
      </p:sp>
      <p:graphicFrame>
        <p:nvGraphicFramePr>
          <p:cNvPr id="5" name="Group 4">
            <a:extLst>
              <a:ext uri="{FF2B5EF4-FFF2-40B4-BE49-F238E27FC236}">
                <a16:creationId xmlns:a16="http://schemas.microsoft.com/office/drawing/2014/main" id="{98C4D020-11F8-4898-2EE1-43EA3674D407}"/>
              </a:ext>
            </a:extLst>
          </p:cNvPr>
          <p:cNvGraphicFramePr>
            <a:graphicFrameLocks noGrp="1"/>
          </p:cNvGraphicFramePr>
          <p:nvPr/>
        </p:nvGraphicFramePr>
        <p:xfrm>
          <a:off x="1161919" y="3234568"/>
          <a:ext cx="6096000" cy="3292479"/>
        </p:xfrm>
        <a:graphic>
          <a:graphicData uri="http://schemas.openxmlformats.org/drawingml/2006/table">
            <a:tbl>
              <a:tblPr/>
              <a:tblGrid>
                <a:gridCol w="1079500">
                  <a:extLst>
                    <a:ext uri="{9D8B030D-6E8A-4147-A177-3AD203B41FA5}">
                      <a16:colId xmlns:a16="http://schemas.microsoft.com/office/drawing/2014/main" val="20000"/>
                    </a:ext>
                  </a:extLst>
                </a:gridCol>
                <a:gridCol w="649287">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3216275">
                  <a:extLst>
                    <a:ext uri="{9D8B030D-6E8A-4147-A177-3AD203B41FA5}">
                      <a16:colId xmlns:a16="http://schemas.microsoft.com/office/drawing/2014/main" val="20003"/>
                    </a:ext>
                  </a:extLst>
                </a:gridCol>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Index</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V</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Tag</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Data</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23120" y="1814760"/>
              <a:ext cx="9270000" cy="4178520"/>
            </p14:xfrm>
          </p:contentPart>
        </mc:Choice>
        <mc:Fallback>
          <p:pic>
            <p:nvPicPr>
              <p:cNvPr id="3" name="Ink 2"/>
              <p:cNvPicPr/>
              <p:nvPr/>
            </p:nvPicPr>
            <p:blipFill>
              <a:blip r:embed="rId3"/>
              <a:stretch>
                <a:fillRect/>
              </a:stretch>
            </p:blipFill>
            <p:spPr>
              <a:xfrm>
                <a:off x="113760" y="1805400"/>
                <a:ext cx="9288720" cy="4197240"/>
              </a:xfrm>
              <a:prstGeom prst="rect">
                <a:avLst/>
              </a:prstGeom>
            </p:spPr>
          </p:pic>
        </mc:Fallback>
      </mc:AlternateContent>
    </p:spTree>
    <p:extLst>
      <p:ext uri="{BB962C8B-B14F-4D97-AF65-F5344CB8AC3E}">
        <p14:creationId xmlns:p14="http://schemas.microsoft.com/office/powerpoint/2010/main" val="999547644"/>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115DB8F-07CE-E7E0-AF62-3452AABEEE58}"/>
              </a:ext>
            </a:extLst>
          </p:cNvPr>
          <p:cNvSpPr>
            <a:spLocks noGrp="1" noChangeArrowheads="1"/>
          </p:cNvSpPr>
          <p:nvPr>
            <p:ph sz="quarter" idx="10"/>
          </p:nvPr>
        </p:nvSpPr>
        <p:spPr>
          <a:xfrm>
            <a:off x="406400" y="152400"/>
            <a:ext cx="8432800" cy="1143000"/>
          </a:xfrm>
        </p:spPr>
        <p:txBody>
          <a:bodyPr/>
          <a:lstStyle/>
          <a:p>
            <a:pPr eaLnBrk="1" hangingPunct="1"/>
            <a:r>
              <a:rPr lang="en-US" altLang="en-US"/>
              <a:t>Cache Example</a:t>
            </a:r>
            <a:endParaRPr lang="en-AU" altLang="en-US"/>
          </a:p>
        </p:txBody>
      </p:sp>
      <p:graphicFrame>
        <p:nvGraphicFramePr>
          <p:cNvPr id="4" name="Group 3">
            <a:extLst>
              <a:ext uri="{FF2B5EF4-FFF2-40B4-BE49-F238E27FC236}">
                <a16:creationId xmlns:a16="http://schemas.microsoft.com/office/drawing/2014/main" id="{7DEB8FE8-895D-385D-DBB3-89AB9FB63DE9}"/>
              </a:ext>
            </a:extLst>
          </p:cNvPr>
          <p:cNvGraphicFramePr>
            <a:graphicFrameLocks noGrp="1"/>
          </p:cNvGraphicFramePr>
          <p:nvPr/>
        </p:nvGraphicFramePr>
        <p:xfrm>
          <a:off x="1547813" y="3142289"/>
          <a:ext cx="6096000" cy="3292479"/>
        </p:xfrm>
        <a:graphic>
          <a:graphicData uri="http://schemas.openxmlformats.org/drawingml/2006/table">
            <a:tbl>
              <a:tblPr/>
              <a:tblGrid>
                <a:gridCol w="1079500">
                  <a:extLst>
                    <a:ext uri="{9D8B030D-6E8A-4147-A177-3AD203B41FA5}">
                      <a16:colId xmlns:a16="http://schemas.microsoft.com/office/drawing/2014/main" val="20000"/>
                    </a:ext>
                  </a:extLst>
                </a:gridCol>
                <a:gridCol w="649287">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3216275">
                  <a:extLst>
                    <a:ext uri="{9D8B030D-6E8A-4147-A177-3AD203B41FA5}">
                      <a16:colId xmlns:a16="http://schemas.microsoft.com/office/drawing/2014/main" val="20003"/>
                    </a:ext>
                  </a:extLst>
                </a:gridCol>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Index</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V</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Tag</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Data</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110</a:t>
                      </a:r>
                      <a:endParaRPr kumimoji="0" lang="en-AU" sz="1800" b="1" i="0" u="none" strike="noStrike" cap="none" normalizeH="0" baseline="0">
                        <a:ln>
                          <a:noFill/>
                        </a:ln>
                        <a:solidFill>
                          <a:schemeClr val="hlink"/>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Y</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10</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Mem[10110]</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5" name="Group 55">
            <a:extLst>
              <a:ext uri="{FF2B5EF4-FFF2-40B4-BE49-F238E27FC236}">
                <a16:creationId xmlns:a16="http://schemas.microsoft.com/office/drawing/2014/main" id="{988CB6D8-0805-2DBC-3C02-095C8D533DE9}"/>
              </a:ext>
            </a:extLst>
          </p:cNvPr>
          <p:cNvGraphicFramePr>
            <a:graphicFrameLocks noGrp="1"/>
          </p:cNvGraphicFramePr>
          <p:nvPr/>
        </p:nvGraphicFramePr>
        <p:xfrm>
          <a:off x="1547813" y="1538914"/>
          <a:ext cx="6072187" cy="731838"/>
        </p:xfrm>
        <a:graphic>
          <a:graphicData uri="http://schemas.openxmlformats.org/drawingml/2006/table">
            <a:tbl>
              <a:tblPr/>
              <a:tblGrid>
                <a:gridCol w="1673225">
                  <a:extLst>
                    <a:ext uri="{9D8B030D-6E8A-4147-A177-3AD203B41FA5}">
                      <a16:colId xmlns:a16="http://schemas.microsoft.com/office/drawing/2014/main" val="20000"/>
                    </a:ext>
                  </a:extLst>
                </a:gridCol>
                <a:gridCol w="1649412">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517650">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Word addr</a:t>
                      </a:r>
                      <a:endParaRPr kumimoji="0" lang="en-AU" sz="1800" b="0" i="0" u="none" strike="noStrike" cap="none" normalizeH="0" baseline="0">
                        <a:ln>
                          <a:noFill/>
                        </a:ln>
                        <a:solidFill>
                          <a:schemeClr val="tx1"/>
                        </a:solidFill>
                        <a:effectLst/>
                        <a:latin typeface="Arial"/>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Binary addr</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Hit/miss</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Cache block</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22</a:t>
                      </a:r>
                      <a:endParaRPr kumimoji="0" lang="en-AU" sz="1800" b="0" i="0" u="none" strike="noStrike" cap="none" normalizeH="0" baseline="0">
                        <a:ln>
                          <a:noFill/>
                        </a:ln>
                        <a:solidFill>
                          <a:schemeClr val="tx1"/>
                        </a:solidFill>
                        <a:effectLst/>
                        <a:latin typeface="Arial"/>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10 110</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Miss</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110</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99240" y="1805040"/>
              <a:ext cx="6778440" cy="4288320"/>
            </p14:xfrm>
          </p:contentPart>
        </mc:Choice>
        <mc:Fallback>
          <p:pic>
            <p:nvPicPr>
              <p:cNvPr id="3" name="Ink 2"/>
              <p:cNvPicPr/>
              <p:nvPr/>
            </p:nvPicPr>
            <p:blipFill>
              <a:blip r:embed="rId3"/>
              <a:stretch>
                <a:fillRect/>
              </a:stretch>
            </p:blipFill>
            <p:spPr>
              <a:xfrm>
                <a:off x="389880" y="1795680"/>
                <a:ext cx="6797160" cy="4307040"/>
              </a:xfrm>
              <a:prstGeom prst="rect">
                <a:avLst/>
              </a:prstGeom>
            </p:spPr>
          </p:pic>
        </mc:Fallback>
      </mc:AlternateContent>
    </p:spTree>
    <p:extLst>
      <p:ext uri="{BB962C8B-B14F-4D97-AF65-F5344CB8AC3E}">
        <p14:creationId xmlns:p14="http://schemas.microsoft.com/office/powerpoint/2010/main" val="118723460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Uniprocessor Performance</a:t>
            </a:r>
            <a:endParaRPr lang="en-IN"/>
          </a:p>
        </p:txBody>
      </p:sp>
      <p:pic>
        <p:nvPicPr>
          <p:cNvPr id="4" name="Picture 1">
            <a:extLst>
              <a:ext uri="{FF2B5EF4-FFF2-40B4-BE49-F238E27FC236}">
                <a16:creationId xmlns:a16="http://schemas.microsoft.com/office/drawing/2014/main" id="{781D5392-1BE6-C909-54AF-B9C99FCA15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5186" y="1454063"/>
            <a:ext cx="8221663"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7">
            <a:extLst>
              <a:ext uri="{FF2B5EF4-FFF2-40B4-BE49-F238E27FC236}">
                <a16:creationId xmlns:a16="http://schemas.microsoft.com/office/drawing/2014/main" id="{06C5F25F-00DB-4EC2-0E3A-399B6F5414A2}"/>
              </a:ext>
            </a:extLst>
          </p:cNvPr>
          <p:cNvSpPr/>
          <p:nvPr/>
        </p:nvSpPr>
        <p:spPr bwMode="auto">
          <a:xfrm>
            <a:off x="1317349" y="5868901"/>
            <a:ext cx="5400675" cy="649287"/>
          </a:xfrm>
          <a:prstGeom prst="borderCallout1">
            <a:avLst>
              <a:gd name="adj1" fmla="val 17602"/>
              <a:gd name="adj2" fmla="val 101412"/>
              <a:gd name="adj3" fmla="val -82884"/>
              <a:gd name="adj4" fmla="val 127190"/>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50000"/>
              </a:spcBef>
              <a:buClrTx/>
              <a:buSzTx/>
              <a:buFontTx/>
              <a:buNone/>
            </a:pPr>
            <a:r>
              <a:rPr lang="en-AU" altLang="en-US" sz="1600"/>
              <a:t>Constrained by power, instruction-level parallelism, memory latency</a:t>
            </a:r>
          </a:p>
        </p:txBody>
      </p:sp>
    </p:spTree>
    <p:extLst>
      <p:ext uri="{BB962C8B-B14F-4D97-AF65-F5344CB8AC3E}">
        <p14:creationId xmlns:p14="http://schemas.microsoft.com/office/powerpoint/2010/main" val="3049014027"/>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5640A143-A09E-679A-F930-E7902774B9E7}"/>
              </a:ext>
            </a:extLst>
          </p:cNvPr>
          <p:cNvGraphicFramePr>
            <a:graphicFrameLocks noGrp="1"/>
          </p:cNvGraphicFramePr>
          <p:nvPr/>
        </p:nvGraphicFramePr>
        <p:xfrm>
          <a:off x="1547813" y="3091955"/>
          <a:ext cx="6096000" cy="3292479"/>
        </p:xfrm>
        <a:graphic>
          <a:graphicData uri="http://schemas.openxmlformats.org/drawingml/2006/table">
            <a:tbl>
              <a:tblPr/>
              <a:tblGrid>
                <a:gridCol w="1079500">
                  <a:extLst>
                    <a:ext uri="{9D8B030D-6E8A-4147-A177-3AD203B41FA5}">
                      <a16:colId xmlns:a16="http://schemas.microsoft.com/office/drawing/2014/main" val="20000"/>
                    </a:ext>
                  </a:extLst>
                </a:gridCol>
                <a:gridCol w="649287">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3216275">
                  <a:extLst>
                    <a:ext uri="{9D8B030D-6E8A-4147-A177-3AD203B41FA5}">
                      <a16:colId xmlns:a16="http://schemas.microsoft.com/office/drawing/2014/main" val="20003"/>
                    </a:ext>
                  </a:extLst>
                </a:gridCol>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Index</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V</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Tag</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Data</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010</a:t>
                      </a:r>
                      <a:endParaRPr kumimoji="0" lang="en-AU" sz="1800" b="1" i="0" u="none" strike="noStrike" cap="none" normalizeH="0" baseline="0">
                        <a:ln>
                          <a:noFill/>
                        </a:ln>
                        <a:solidFill>
                          <a:schemeClr val="hlink"/>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Y</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11</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Mem[11010]</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Y</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Mem[10110]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4" name="Group 55">
            <a:extLst>
              <a:ext uri="{FF2B5EF4-FFF2-40B4-BE49-F238E27FC236}">
                <a16:creationId xmlns:a16="http://schemas.microsoft.com/office/drawing/2014/main" id="{530AD9D3-47B1-439C-6603-E5BB12C3FE3E}"/>
              </a:ext>
            </a:extLst>
          </p:cNvPr>
          <p:cNvGraphicFramePr>
            <a:graphicFrameLocks noGrp="1"/>
          </p:cNvGraphicFramePr>
          <p:nvPr/>
        </p:nvGraphicFramePr>
        <p:xfrm>
          <a:off x="1547813" y="1488580"/>
          <a:ext cx="6072187" cy="731838"/>
        </p:xfrm>
        <a:graphic>
          <a:graphicData uri="http://schemas.openxmlformats.org/drawingml/2006/table">
            <a:tbl>
              <a:tblPr/>
              <a:tblGrid>
                <a:gridCol w="1673225">
                  <a:extLst>
                    <a:ext uri="{9D8B030D-6E8A-4147-A177-3AD203B41FA5}">
                      <a16:colId xmlns:a16="http://schemas.microsoft.com/office/drawing/2014/main" val="20000"/>
                    </a:ext>
                  </a:extLst>
                </a:gridCol>
                <a:gridCol w="1649412">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517650">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Word addr</a:t>
                      </a:r>
                      <a:endParaRPr kumimoji="0" lang="en-AU" sz="1800" b="0" i="0" u="none" strike="noStrike" cap="none" normalizeH="0" baseline="0">
                        <a:ln>
                          <a:noFill/>
                        </a:ln>
                        <a:solidFill>
                          <a:schemeClr val="tx1"/>
                        </a:solidFill>
                        <a:effectLst/>
                        <a:latin typeface="Arial"/>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Binary addr</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Hit/miss</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Cache block</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26</a:t>
                      </a:r>
                      <a:endParaRPr kumimoji="0" lang="en-AU" sz="1800" b="0" i="0" u="none" strike="noStrike" cap="none" normalizeH="0" baseline="0">
                        <a:ln>
                          <a:noFill/>
                        </a:ln>
                        <a:solidFill>
                          <a:schemeClr val="tx1"/>
                        </a:solidFill>
                        <a:effectLst/>
                        <a:latin typeface="Arial"/>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11 010</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Miss</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010</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Rectangle 2">
            <a:extLst>
              <a:ext uri="{FF2B5EF4-FFF2-40B4-BE49-F238E27FC236}">
                <a16:creationId xmlns:a16="http://schemas.microsoft.com/office/drawing/2014/main" id="{89708CFC-E5BA-0708-2A04-709444AB2D0F}"/>
              </a:ext>
            </a:extLst>
          </p:cNvPr>
          <p:cNvSpPr>
            <a:spLocks noGrp="1" noChangeArrowheads="1"/>
          </p:cNvSpPr>
          <p:nvPr>
            <p:ph sz="quarter" idx="10"/>
          </p:nvPr>
        </p:nvSpPr>
        <p:spPr>
          <a:xfrm>
            <a:off x="406400" y="152400"/>
            <a:ext cx="8432800" cy="1143000"/>
          </a:xfrm>
        </p:spPr>
        <p:txBody>
          <a:bodyPr/>
          <a:lstStyle/>
          <a:p>
            <a:pPr eaLnBrk="1" hangingPunct="1"/>
            <a:r>
              <a:rPr lang="en-US" altLang="en-US"/>
              <a:t>Cache Example</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577320" y="1757520"/>
              <a:ext cx="2355840" cy="710280"/>
            </p14:xfrm>
          </p:contentPart>
        </mc:Choice>
        <mc:Fallback>
          <p:pic>
            <p:nvPicPr>
              <p:cNvPr id="3" name="Ink 2"/>
              <p:cNvPicPr/>
              <p:nvPr/>
            </p:nvPicPr>
            <p:blipFill>
              <a:blip r:embed="rId3"/>
              <a:stretch>
                <a:fillRect/>
              </a:stretch>
            </p:blipFill>
            <p:spPr>
              <a:xfrm>
                <a:off x="3567960" y="1748160"/>
                <a:ext cx="2374560" cy="729000"/>
              </a:xfrm>
              <a:prstGeom prst="rect">
                <a:avLst/>
              </a:prstGeom>
            </p:spPr>
          </p:pic>
        </mc:Fallback>
      </mc:AlternateContent>
    </p:spTree>
    <p:extLst>
      <p:ext uri="{BB962C8B-B14F-4D97-AF65-F5344CB8AC3E}">
        <p14:creationId xmlns:p14="http://schemas.microsoft.com/office/powerpoint/2010/main" val="1193778446"/>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5CCD3A55-8986-C670-7EB7-5AED7C094563}"/>
              </a:ext>
            </a:extLst>
          </p:cNvPr>
          <p:cNvGraphicFramePr>
            <a:graphicFrameLocks noGrp="1"/>
          </p:cNvGraphicFramePr>
          <p:nvPr/>
        </p:nvGraphicFramePr>
        <p:xfrm>
          <a:off x="1547813" y="3066788"/>
          <a:ext cx="6096000" cy="3292479"/>
        </p:xfrm>
        <a:graphic>
          <a:graphicData uri="http://schemas.openxmlformats.org/drawingml/2006/table">
            <a:tbl>
              <a:tblPr/>
              <a:tblGrid>
                <a:gridCol w="1079500">
                  <a:extLst>
                    <a:ext uri="{9D8B030D-6E8A-4147-A177-3AD203B41FA5}">
                      <a16:colId xmlns:a16="http://schemas.microsoft.com/office/drawing/2014/main" val="20000"/>
                    </a:ext>
                  </a:extLst>
                </a:gridCol>
                <a:gridCol w="649287">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3216275">
                  <a:extLst>
                    <a:ext uri="{9D8B030D-6E8A-4147-A177-3AD203B41FA5}">
                      <a16:colId xmlns:a16="http://schemas.microsoft.com/office/drawing/2014/main" val="20003"/>
                    </a:ext>
                  </a:extLst>
                </a:gridCol>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Index</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V</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Tag</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Data</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Y</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Mem[11010]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Y</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Mem[10110]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4" name="Group 55">
            <a:extLst>
              <a:ext uri="{FF2B5EF4-FFF2-40B4-BE49-F238E27FC236}">
                <a16:creationId xmlns:a16="http://schemas.microsoft.com/office/drawing/2014/main" id="{2C5CC636-40E9-0365-8570-5F7B2CFB0118}"/>
              </a:ext>
            </a:extLst>
          </p:cNvPr>
          <p:cNvGraphicFramePr>
            <a:graphicFrameLocks noGrp="1"/>
          </p:cNvGraphicFramePr>
          <p:nvPr/>
        </p:nvGraphicFramePr>
        <p:xfrm>
          <a:off x="1547813" y="1463413"/>
          <a:ext cx="6072187" cy="1097040"/>
        </p:xfrm>
        <a:graphic>
          <a:graphicData uri="http://schemas.openxmlformats.org/drawingml/2006/table">
            <a:tbl>
              <a:tblPr/>
              <a:tblGrid>
                <a:gridCol w="1673225">
                  <a:extLst>
                    <a:ext uri="{9D8B030D-6E8A-4147-A177-3AD203B41FA5}">
                      <a16:colId xmlns:a16="http://schemas.microsoft.com/office/drawing/2014/main" val="20000"/>
                    </a:ext>
                  </a:extLst>
                </a:gridCol>
                <a:gridCol w="1649412">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517650">
                  <a:extLst>
                    <a:ext uri="{9D8B030D-6E8A-4147-A177-3AD203B41FA5}">
                      <a16:colId xmlns:a16="http://schemas.microsoft.com/office/drawing/2014/main" val="20003"/>
                    </a:ext>
                  </a:extLst>
                </a:gridCol>
              </a:tblGrid>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Word addr</a:t>
                      </a:r>
                      <a:endParaRPr kumimoji="0" lang="en-AU" sz="1800" b="0" i="0" u="none" strike="noStrike" cap="none" normalizeH="0" baseline="0">
                        <a:ln>
                          <a:noFill/>
                        </a:ln>
                        <a:solidFill>
                          <a:schemeClr val="tx1"/>
                        </a:solidFill>
                        <a:effectLst/>
                        <a:latin typeface="Arial"/>
                      </a:endParaRPr>
                    </a:p>
                  </a:txBody>
                  <a:tcPr marT="45680" marB="456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Binary addr</a:t>
                      </a:r>
                      <a:endParaRPr kumimoji="0" lang="en-AU" sz="1800" b="0" i="0" u="none" strike="noStrike" cap="none" normalizeH="0" baseline="0">
                        <a:ln>
                          <a:noFill/>
                        </a:ln>
                        <a:solidFill>
                          <a:schemeClr val="tx1"/>
                        </a:solidFill>
                        <a:effectLst/>
                        <a:latin typeface="Arial"/>
                      </a:endParaRPr>
                    </a:p>
                  </a:txBody>
                  <a:tcPr marT="45680" marB="456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Hit/miss</a:t>
                      </a:r>
                      <a:endParaRPr kumimoji="0" lang="en-AU" sz="1800" b="0" i="0" u="none" strike="noStrike" cap="none" normalizeH="0" baseline="0">
                        <a:ln>
                          <a:noFill/>
                        </a:ln>
                        <a:solidFill>
                          <a:schemeClr val="tx1"/>
                        </a:solidFill>
                        <a:effectLst/>
                        <a:latin typeface="Arial"/>
                      </a:endParaRPr>
                    </a:p>
                  </a:txBody>
                  <a:tcPr marT="45680" marB="456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Cache block</a:t>
                      </a:r>
                      <a:endParaRPr kumimoji="0" lang="en-AU" sz="1800" b="0" i="0" u="none" strike="noStrike" cap="none" normalizeH="0" baseline="0">
                        <a:ln>
                          <a:noFill/>
                        </a:ln>
                        <a:solidFill>
                          <a:schemeClr val="tx1"/>
                        </a:solidFill>
                        <a:effectLst/>
                        <a:latin typeface="Arial"/>
                      </a:endParaRPr>
                    </a:p>
                  </a:txBody>
                  <a:tcPr marT="45680" marB="456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22</a:t>
                      </a:r>
                      <a:endParaRPr kumimoji="0" lang="en-AU" sz="1800" b="0" i="0" u="none" strike="noStrike" cap="none" normalizeH="0" baseline="0">
                        <a:ln>
                          <a:noFill/>
                        </a:ln>
                        <a:solidFill>
                          <a:schemeClr val="tx1"/>
                        </a:solidFill>
                        <a:effectLst/>
                        <a:latin typeface="Arial"/>
                      </a:endParaRPr>
                    </a:p>
                  </a:txBody>
                  <a:tcPr marT="45680" marB="456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10 110</a:t>
                      </a:r>
                      <a:endParaRPr kumimoji="0" lang="en-AU" sz="1800" b="0" i="0" u="none" strike="noStrike" cap="none" normalizeH="0" baseline="0">
                        <a:ln>
                          <a:noFill/>
                        </a:ln>
                        <a:solidFill>
                          <a:schemeClr val="tx1"/>
                        </a:solidFill>
                        <a:effectLst/>
                        <a:latin typeface="Arial"/>
                      </a:endParaRPr>
                    </a:p>
                  </a:txBody>
                  <a:tcPr marT="45680" marB="456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Hit</a:t>
                      </a:r>
                      <a:endParaRPr kumimoji="0" lang="en-AU" sz="1800" b="0" i="0" u="none" strike="noStrike" cap="none" normalizeH="0" baseline="0">
                        <a:ln>
                          <a:noFill/>
                        </a:ln>
                        <a:solidFill>
                          <a:schemeClr val="tx1"/>
                        </a:solidFill>
                        <a:effectLst/>
                        <a:latin typeface="Arial"/>
                      </a:endParaRPr>
                    </a:p>
                  </a:txBody>
                  <a:tcPr marT="45680" marB="456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110</a:t>
                      </a:r>
                      <a:endParaRPr kumimoji="0" lang="en-AU" sz="1800" b="0" i="0" u="none" strike="noStrike" cap="none" normalizeH="0" baseline="0">
                        <a:ln>
                          <a:noFill/>
                        </a:ln>
                        <a:solidFill>
                          <a:schemeClr val="tx1"/>
                        </a:solidFill>
                        <a:effectLst/>
                        <a:latin typeface="Arial"/>
                      </a:endParaRPr>
                    </a:p>
                  </a:txBody>
                  <a:tcPr marT="45680" marB="456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26</a:t>
                      </a:r>
                      <a:endParaRPr kumimoji="0" lang="en-AU" sz="1800" b="0" i="0" u="none" strike="noStrike" cap="none" normalizeH="0" baseline="0">
                        <a:ln>
                          <a:noFill/>
                        </a:ln>
                        <a:solidFill>
                          <a:schemeClr val="tx1"/>
                        </a:solidFill>
                        <a:effectLst/>
                        <a:latin typeface="Arial"/>
                      </a:endParaRPr>
                    </a:p>
                  </a:txBody>
                  <a:tcPr marT="45680" marB="456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11 010</a:t>
                      </a:r>
                      <a:endParaRPr kumimoji="0" lang="en-AU" sz="1800" b="0" i="0" u="none" strike="noStrike" cap="none" normalizeH="0" baseline="0">
                        <a:ln>
                          <a:noFill/>
                        </a:ln>
                        <a:solidFill>
                          <a:schemeClr val="tx1"/>
                        </a:solidFill>
                        <a:effectLst/>
                        <a:latin typeface="Arial"/>
                      </a:endParaRPr>
                    </a:p>
                  </a:txBody>
                  <a:tcPr marT="45680" marB="456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Hit</a:t>
                      </a:r>
                      <a:endParaRPr kumimoji="0" lang="en-AU" sz="1800" b="0" i="0" u="none" strike="noStrike" cap="none" normalizeH="0" baseline="0">
                        <a:ln>
                          <a:noFill/>
                        </a:ln>
                        <a:solidFill>
                          <a:schemeClr val="tx1"/>
                        </a:solidFill>
                        <a:effectLst/>
                        <a:latin typeface="Arial"/>
                      </a:endParaRPr>
                    </a:p>
                  </a:txBody>
                  <a:tcPr marT="45680" marB="456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010</a:t>
                      </a:r>
                      <a:endParaRPr kumimoji="0" lang="en-AU" sz="1800" b="0" i="0" u="none" strike="noStrike" cap="none" normalizeH="0" baseline="0">
                        <a:ln>
                          <a:noFill/>
                        </a:ln>
                        <a:solidFill>
                          <a:schemeClr val="tx1"/>
                        </a:solidFill>
                        <a:effectLst/>
                        <a:latin typeface="Arial"/>
                      </a:endParaRPr>
                    </a:p>
                  </a:txBody>
                  <a:tcPr marT="45680" marB="456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Rectangle 2">
            <a:extLst>
              <a:ext uri="{FF2B5EF4-FFF2-40B4-BE49-F238E27FC236}">
                <a16:creationId xmlns:a16="http://schemas.microsoft.com/office/drawing/2014/main" id="{51C82112-B220-549C-596F-46311BC9C09E}"/>
              </a:ext>
            </a:extLst>
          </p:cNvPr>
          <p:cNvSpPr>
            <a:spLocks noGrp="1" noChangeArrowheads="1"/>
          </p:cNvSpPr>
          <p:nvPr>
            <p:ph sz="quarter" idx="10"/>
          </p:nvPr>
        </p:nvSpPr>
        <p:spPr>
          <a:xfrm>
            <a:off x="406400" y="152400"/>
            <a:ext cx="8432800" cy="1143000"/>
          </a:xfrm>
        </p:spPr>
        <p:txBody>
          <a:bodyPr/>
          <a:lstStyle/>
          <a:p>
            <a:pPr eaLnBrk="1" hangingPunct="1"/>
            <a:r>
              <a:rPr lang="en-US" altLang="en-US"/>
              <a:t>Cache Example</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787320" y="1711080"/>
              <a:ext cx="871920" cy="998280"/>
            </p14:xfrm>
          </p:contentPart>
        </mc:Choice>
        <mc:Fallback>
          <p:pic>
            <p:nvPicPr>
              <p:cNvPr id="3" name="Ink 2"/>
              <p:cNvPicPr/>
              <p:nvPr/>
            </p:nvPicPr>
            <p:blipFill>
              <a:blip r:embed="rId3"/>
              <a:stretch>
                <a:fillRect/>
              </a:stretch>
            </p:blipFill>
            <p:spPr>
              <a:xfrm>
                <a:off x="777960" y="1701720"/>
                <a:ext cx="890640" cy="1017000"/>
              </a:xfrm>
              <a:prstGeom prst="rect">
                <a:avLst/>
              </a:prstGeom>
            </p:spPr>
          </p:pic>
        </mc:Fallback>
      </mc:AlternateContent>
    </p:spTree>
    <p:extLst>
      <p:ext uri="{BB962C8B-B14F-4D97-AF65-F5344CB8AC3E}">
        <p14:creationId xmlns:p14="http://schemas.microsoft.com/office/powerpoint/2010/main" val="1253751037"/>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2B821FAC-2603-F864-97B6-0A58B79E4550}"/>
              </a:ext>
            </a:extLst>
          </p:cNvPr>
          <p:cNvGraphicFramePr>
            <a:graphicFrameLocks noGrp="1"/>
          </p:cNvGraphicFramePr>
          <p:nvPr/>
        </p:nvGraphicFramePr>
        <p:xfrm>
          <a:off x="1547813" y="3117122"/>
          <a:ext cx="6096000" cy="3292479"/>
        </p:xfrm>
        <a:graphic>
          <a:graphicData uri="http://schemas.openxmlformats.org/drawingml/2006/table">
            <a:tbl>
              <a:tblPr/>
              <a:tblGrid>
                <a:gridCol w="1079500">
                  <a:extLst>
                    <a:ext uri="{9D8B030D-6E8A-4147-A177-3AD203B41FA5}">
                      <a16:colId xmlns:a16="http://schemas.microsoft.com/office/drawing/2014/main" val="20000"/>
                    </a:ext>
                  </a:extLst>
                </a:gridCol>
                <a:gridCol w="649287">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3216275">
                  <a:extLst>
                    <a:ext uri="{9D8B030D-6E8A-4147-A177-3AD203B41FA5}">
                      <a16:colId xmlns:a16="http://schemas.microsoft.com/office/drawing/2014/main" val="20003"/>
                    </a:ext>
                  </a:extLst>
                </a:gridCol>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Index</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V</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Tag</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Data</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000</a:t>
                      </a:r>
                      <a:endParaRPr kumimoji="0" lang="en-AU" sz="1800" b="1" i="0" u="none" strike="noStrike" cap="none" normalizeH="0" baseline="0">
                        <a:ln>
                          <a:noFill/>
                        </a:ln>
                        <a:solidFill>
                          <a:schemeClr val="hlink"/>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Y</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10</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Mem[10000]</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Y</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Mem[11010]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011</a:t>
                      </a:r>
                      <a:endParaRPr kumimoji="0" lang="en-AU" sz="1800" b="1" i="0" u="none" strike="noStrike" cap="none" normalizeH="0" baseline="0">
                        <a:ln>
                          <a:noFill/>
                        </a:ln>
                        <a:solidFill>
                          <a:schemeClr val="hlink"/>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Y</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00</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chemeClr val="hlink"/>
                          </a:solidFill>
                          <a:effectLst/>
                          <a:latin typeface="Arial"/>
                        </a:rPr>
                        <a:t>Mem[00011]</a:t>
                      </a:r>
                      <a:endParaRPr kumimoji="0" lang="en-AU" sz="1800" b="1" i="0" u="none" strike="noStrike" cap="none" normalizeH="0" baseline="0">
                        <a:ln>
                          <a:noFill/>
                        </a:ln>
                        <a:solidFill>
                          <a:schemeClr val="hlink"/>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Y</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Mem[10110]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4" name="Group 55">
            <a:extLst>
              <a:ext uri="{FF2B5EF4-FFF2-40B4-BE49-F238E27FC236}">
                <a16:creationId xmlns:a16="http://schemas.microsoft.com/office/drawing/2014/main" id="{CB388BAC-3887-6C08-0FF0-C40988DA23E9}"/>
              </a:ext>
            </a:extLst>
          </p:cNvPr>
          <p:cNvGraphicFramePr>
            <a:graphicFrameLocks noGrp="1"/>
          </p:cNvGraphicFramePr>
          <p:nvPr/>
        </p:nvGraphicFramePr>
        <p:xfrm>
          <a:off x="1547813" y="1513747"/>
          <a:ext cx="6072187" cy="1463676"/>
        </p:xfrm>
        <a:graphic>
          <a:graphicData uri="http://schemas.openxmlformats.org/drawingml/2006/table">
            <a:tbl>
              <a:tblPr/>
              <a:tblGrid>
                <a:gridCol w="1673225">
                  <a:extLst>
                    <a:ext uri="{9D8B030D-6E8A-4147-A177-3AD203B41FA5}">
                      <a16:colId xmlns:a16="http://schemas.microsoft.com/office/drawing/2014/main" val="20000"/>
                    </a:ext>
                  </a:extLst>
                </a:gridCol>
                <a:gridCol w="1649412">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517650">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Word addr</a:t>
                      </a:r>
                      <a:endParaRPr kumimoji="0" lang="en-AU" sz="1800" b="0" i="0" u="none" strike="noStrike" cap="none" normalizeH="0" baseline="0">
                        <a:ln>
                          <a:noFill/>
                        </a:ln>
                        <a:solidFill>
                          <a:schemeClr val="tx1"/>
                        </a:solidFill>
                        <a:effectLst/>
                        <a:latin typeface="Arial"/>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Binary addr</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Hit/miss</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Cache block</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16</a:t>
                      </a:r>
                      <a:endParaRPr kumimoji="0" lang="en-AU" sz="1800" b="0" i="0" u="none" strike="noStrike" cap="none" normalizeH="0" baseline="0">
                        <a:ln>
                          <a:noFill/>
                        </a:ln>
                        <a:solidFill>
                          <a:schemeClr val="tx1"/>
                        </a:solidFill>
                        <a:effectLst/>
                        <a:latin typeface="Arial"/>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10 000</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Miss</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000</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3</a:t>
                      </a:r>
                      <a:endParaRPr kumimoji="0" lang="en-AU" sz="1800" b="0" i="0" u="none" strike="noStrike" cap="none" normalizeH="0" baseline="0">
                        <a:ln>
                          <a:noFill/>
                        </a:ln>
                        <a:solidFill>
                          <a:schemeClr val="tx1"/>
                        </a:solidFill>
                        <a:effectLst/>
                        <a:latin typeface="Arial"/>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00 011</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Miss</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011</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16</a:t>
                      </a:r>
                      <a:endParaRPr kumimoji="0" lang="en-AU" sz="1800" b="0" i="0" u="none" strike="noStrike" cap="none" normalizeH="0" baseline="0">
                        <a:ln>
                          <a:noFill/>
                        </a:ln>
                        <a:solidFill>
                          <a:schemeClr val="tx1"/>
                        </a:solidFill>
                        <a:effectLst/>
                        <a:latin typeface="Arial"/>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10 000</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Hit</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000</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Rectangle 2">
            <a:extLst>
              <a:ext uri="{FF2B5EF4-FFF2-40B4-BE49-F238E27FC236}">
                <a16:creationId xmlns:a16="http://schemas.microsoft.com/office/drawing/2014/main" id="{DDBFF065-AB1C-6651-3707-87B4FD8D6250}"/>
              </a:ext>
            </a:extLst>
          </p:cNvPr>
          <p:cNvSpPr>
            <a:spLocks noGrp="1" noChangeArrowheads="1"/>
          </p:cNvSpPr>
          <p:nvPr>
            <p:ph sz="quarter" idx="10"/>
          </p:nvPr>
        </p:nvSpPr>
        <p:spPr>
          <a:xfrm>
            <a:off x="406400" y="152400"/>
            <a:ext cx="8432800" cy="1143000"/>
          </a:xfrm>
        </p:spPr>
        <p:txBody>
          <a:bodyPr/>
          <a:lstStyle/>
          <a:p>
            <a:pPr eaLnBrk="1" hangingPunct="1"/>
            <a:r>
              <a:rPr lang="en-US" altLang="en-US"/>
              <a:t>Cache Example</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21000" y="385560"/>
              <a:ext cx="5589720" cy="4453200"/>
            </p14:xfrm>
          </p:contentPart>
        </mc:Choice>
        <mc:Fallback>
          <p:pic>
            <p:nvPicPr>
              <p:cNvPr id="3" name="Ink 2"/>
              <p:cNvPicPr/>
              <p:nvPr/>
            </p:nvPicPr>
            <p:blipFill>
              <a:blip r:embed="rId3"/>
              <a:stretch>
                <a:fillRect/>
              </a:stretch>
            </p:blipFill>
            <p:spPr>
              <a:xfrm>
                <a:off x="611640" y="376200"/>
                <a:ext cx="5608440" cy="4471920"/>
              </a:xfrm>
              <a:prstGeom prst="rect">
                <a:avLst/>
              </a:prstGeom>
            </p:spPr>
          </p:pic>
        </mc:Fallback>
      </mc:AlternateContent>
    </p:spTree>
    <p:extLst>
      <p:ext uri="{BB962C8B-B14F-4D97-AF65-F5344CB8AC3E}">
        <p14:creationId xmlns:p14="http://schemas.microsoft.com/office/powerpoint/2010/main" val="20986828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8CC822E1-6BCD-2B4C-E553-CD7A7722864F}"/>
              </a:ext>
            </a:extLst>
          </p:cNvPr>
          <p:cNvGraphicFramePr>
            <a:graphicFrameLocks noGrp="1"/>
          </p:cNvGraphicFramePr>
          <p:nvPr/>
        </p:nvGraphicFramePr>
        <p:xfrm>
          <a:off x="1254198" y="3083566"/>
          <a:ext cx="6096000" cy="3292479"/>
        </p:xfrm>
        <a:graphic>
          <a:graphicData uri="http://schemas.openxmlformats.org/drawingml/2006/table">
            <a:tbl>
              <a:tblPr/>
              <a:tblGrid>
                <a:gridCol w="1079500">
                  <a:extLst>
                    <a:ext uri="{9D8B030D-6E8A-4147-A177-3AD203B41FA5}">
                      <a16:colId xmlns:a16="http://schemas.microsoft.com/office/drawing/2014/main" val="20000"/>
                    </a:ext>
                  </a:extLst>
                </a:gridCol>
                <a:gridCol w="649287">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3216275">
                  <a:extLst>
                    <a:ext uri="{9D8B030D-6E8A-4147-A177-3AD203B41FA5}">
                      <a16:colId xmlns:a16="http://schemas.microsoft.com/office/drawing/2014/main" val="20003"/>
                    </a:ext>
                  </a:extLst>
                </a:gridCol>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Index</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V</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Tag</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Data</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Y</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Mem[10000]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rgbClr val="FF0000"/>
                          </a:solidFill>
                          <a:effectLst/>
                          <a:latin typeface="Arial"/>
                        </a:rPr>
                        <a:t>010</a:t>
                      </a:r>
                      <a:endParaRPr kumimoji="0" lang="en-AU" sz="1800" b="1" i="0" u="none" strike="noStrike" cap="none" normalizeH="0" baseline="0">
                        <a:ln>
                          <a:noFill/>
                        </a:ln>
                        <a:solidFill>
                          <a:srgbClr val="FF0000"/>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rgbClr val="FF0000"/>
                          </a:solidFill>
                          <a:effectLst/>
                          <a:latin typeface="Arial"/>
                        </a:rPr>
                        <a:t>Y</a:t>
                      </a:r>
                      <a:endParaRPr kumimoji="0" lang="en-AU" sz="1800" b="1" i="0" u="none" strike="noStrike" cap="none" normalizeH="0" baseline="0">
                        <a:ln>
                          <a:noFill/>
                        </a:ln>
                        <a:solidFill>
                          <a:srgbClr val="FF0000"/>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rgbClr val="FF0000"/>
                          </a:solidFill>
                          <a:effectLst/>
                          <a:latin typeface="Arial"/>
                        </a:rPr>
                        <a:t>10</a:t>
                      </a:r>
                      <a:endParaRPr kumimoji="0" lang="en-AU" sz="1800" b="1" i="0" u="none" strike="noStrike" cap="none" normalizeH="0" baseline="0">
                        <a:ln>
                          <a:noFill/>
                        </a:ln>
                        <a:solidFill>
                          <a:srgbClr val="FF0000"/>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1" i="0" u="none" strike="noStrike" cap="none" normalizeH="0" baseline="0">
                          <a:ln>
                            <a:noFill/>
                          </a:ln>
                          <a:solidFill>
                            <a:srgbClr val="FF0000"/>
                          </a:solidFill>
                          <a:effectLst/>
                          <a:latin typeface="Arial"/>
                        </a:rPr>
                        <a:t>Mem[10010]</a:t>
                      </a:r>
                      <a:endParaRPr kumimoji="0" lang="en-AU" sz="1800" b="1" i="0" u="none" strike="noStrike" cap="none" normalizeH="0" baseline="0">
                        <a:ln>
                          <a:noFill/>
                        </a:ln>
                        <a:solidFill>
                          <a:srgbClr val="FF0000"/>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Y</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Mem[00011]</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110</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Y</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Mem[10110]</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111</a:t>
                      </a:r>
                      <a:endParaRPr kumimoji="0" lang="en-AU" sz="18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N</a:t>
                      </a:r>
                      <a:endParaRPr kumimoji="0" lang="en-AU"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8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4" name="Group 55">
            <a:extLst>
              <a:ext uri="{FF2B5EF4-FFF2-40B4-BE49-F238E27FC236}">
                <a16:creationId xmlns:a16="http://schemas.microsoft.com/office/drawing/2014/main" id="{63236B98-CA79-403A-1009-89760BA7B1AE}"/>
              </a:ext>
            </a:extLst>
          </p:cNvPr>
          <p:cNvGraphicFramePr>
            <a:graphicFrameLocks noGrp="1"/>
          </p:cNvGraphicFramePr>
          <p:nvPr/>
        </p:nvGraphicFramePr>
        <p:xfrm>
          <a:off x="1254198" y="1480191"/>
          <a:ext cx="6072187" cy="731838"/>
        </p:xfrm>
        <a:graphic>
          <a:graphicData uri="http://schemas.openxmlformats.org/drawingml/2006/table">
            <a:tbl>
              <a:tblPr/>
              <a:tblGrid>
                <a:gridCol w="1673225">
                  <a:extLst>
                    <a:ext uri="{9D8B030D-6E8A-4147-A177-3AD203B41FA5}">
                      <a16:colId xmlns:a16="http://schemas.microsoft.com/office/drawing/2014/main" val="20000"/>
                    </a:ext>
                  </a:extLst>
                </a:gridCol>
                <a:gridCol w="1649412">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517650">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Word addr</a:t>
                      </a:r>
                      <a:endParaRPr kumimoji="0" lang="en-AU" sz="1800" b="0" i="0" u="none" strike="noStrike" cap="none" normalizeH="0" baseline="0">
                        <a:ln>
                          <a:noFill/>
                        </a:ln>
                        <a:solidFill>
                          <a:schemeClr val="tx1"/>
                        </a:solidFill>
                        <a:effectLst/>
                        <a:latin typeface="Arial"/>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Binary addr</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Hit/miss</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Cache block</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18</a:t>
                      </a:r>
                      <a:endParaRPr kumimoji="0" lang="en-AU" sz="1800" b="0" i="0" u="none" strike="noStrike" cap="none" normalizeH="0" baseline="0">
                        <a:ln>
                          <a:noFill/>
                        </a:ln>
                        <a:solidFill>
                          <a:schemeClr val="tx1"/>
                        </a:solidFill>
                        <a:effectLst/>
                        <a:latin typeface="Arial"/>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10 010</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Miss</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a:rPr>
                        <a:t>010</a:t>
                      </a:r>
                      <a:endParaRPr kumimoji="0" lang="en-AU" sz="1800" b="0" i="0" u="none" strike="noStrike" cap="none" normalizeH="0" baseline="0">
                        <a:ln>
                          <a:noFill/>
                        </a:ln>
                        <a:solidFill>
                          <a:schemeClr val="tx1"/>
                        </a:solidFill>
                        <a:effectLst/>
                        <a:latin typeface="Arial"/>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Rectangle 2">
            <a:extLst>
              <a:ext uri="{FF2B5EF4-FFF2-40B4-BE49-F238E27FC236}">
                <a16:creationId xmlns:a16="http://schemas.microsoft.com/office/drawing/2014/main" id="{B591AF62-8F60-CA09-7DFF-A809519B33C7}"/>
              </a:ext>
            </a:extLst>
          </p:cNvPr>
          <p:cNvSpPr>
            <a:spLocks noGrp="1" noChangeArrowheads="1"/>
          </p:cNvSpPr>
          <p:nvPr>
            <p:ph sz="quarter" idx="10"/>
          </p:nvPr>
        </p:nvSpPr>
        <p:spPr>
          <a:xfrm>
            <a:off x="406400" y="152400"/>
            <a:ext cx="8432800" cy="1143000"/>
          </a:xfrm>
        </p:spPr>
        <p:txBody>
          <a:bodyPr/>
          <a:lstStyle/>
          <a:p>
            <a:pPr eaLnBrk="1" hangingPunct="1"/>
            <a:r>
              <a:rPr lang="en-US" altLang="en-US"/>
              <a:t>Cache Example</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68560" y="1673280"/>
              <a:ext cx="4033080" cy="3104640"/>
            </p14:xfrm>
          </p:contentPart>
        </mc:Choice>
        <mc:Fallback>
          <p:pic>
            <p:nvPicPr>
              <p:cNvPr id="3" name="Ink 2"/>
              <p:cNvPicPr/>
              <p:nvPr/>
            </p:nvPicPr>
            <p:blipFill>
              <a:blip r:embed="rId3"/>
              <a:stretch>
                <a:fillRect/>
              </a:stretch>
            </p:blipFill>
            <p:spPr>
              <a:xfrm>
                <a:off x="259200" y="1663920"/>
                <a:ext cx="4051800" cy="3123360"/>
              </a:xfrm>
              <a:prstGeom prst="rect">
                <a:avLst/>
              </a:prstGeom>
            </p:spPr>
          </p:pic>
        </mc:Fallback>
      </mc:AlternateContent>
    </p:spTree>
    <p:extLst>
      <p:ext uri="{BB962C8B-B14F-4D97-AF65-F5344CB8AC3E}">
        <p14:creationId xmlns:p14="http://schemas.microsoft.com/office/powerpoint/2010/main" val="3037043471"/>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53A8A09-08C7-1FC0-E7FB-FCDECE43BEF8}"/>
              </a:ext>
            </a:extLst>
          </p:cNvPr>
          <p:cNvSpPr>
            <a:spLocks noGrp="1" noChangeArrowheads="1"/>
          </p:cNvSpPr>
          <p:nvPr>
            <p:ph sz="quarter" idx="10"/>
          </p:nvPr>
        </p:nvSpPr>
        <p:spPr>
          <a:xfrm>
            <a:off x="406400" y="152400"/>
            <a:ext cx="8432800" cy="1143000"/>
          </a:xfrm>
        </p:spPr>
        <p:txBody>
          <a:bodyPr/>
          <a:lstStyle/>
          <a:p>
            <a:pPr eaLnBrk="1" hangingPunct="1"/>
            <a:r>
              <a:rPr lang="en-US" altLang="en-US"/>
              <a:t>Address Subdivision</a:t>
            </a:r>
            <a:endParaRPr lang="en-AU" altLang="en-US"/>
          </a:p>
        </p:txBody>
      </p:sp>
      <p:pic>
        <p:nvPicPr>
          <p:cNvPr id="4" name="Picture 4" descr="f05-07-P374493">
            <a:extLst>
              <a:ext uri="{FF2B5EF4-FFF2-40B4-BE49-F238E27FC236}">
                <a16:creationId xmlns:a16="http://schemas.microsoft.com/office/drawing/2014/main" id="{1FF47983-24A6-3966-9737-E3D72A7BAD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8175" y="1427804"/>
            <a:ext cx="5040313" cy="49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674080" y="243720"/>
              <a:ext cx="8010720" cy="5032440"/>
            </p14:xfrm>
          </p:contentPart>
        </mc:Choice>
        <mc:Fallback>
          <p:pic>
            <p:nvPicPr>
              <p:cNvPr id="3" name="Ink 2"/>
              <p:cNvPicPr/>
              <p:nvPr/>
            </p:nvPicPr>
            <p:blipFill>
              <a:blip r:embed="rId4"/>
              <a:stretch>
                <a:fillRect/>
              </a:stretch>
            </p:blipFill>
            <p:spPr>
              <a:xfrm>
                <a:off x="2664720" y="234360"/>
                <a:ext cx="8029440" cy="5051160"/>
              </a:xfrm>
              <a:prstGeom prst="rect">
                <a:avLst/>
              </a:prstGeom>
            </p:spPr>
          </p:pic>
        </mc:Fallback>
      </mc:AlternateContent>
    </p:spTree>
    <p:extLst>
      <p:ext uri="{BB962C8B-B14F-4D97-AF65-F5344CB8AC3E}">
        <p14:creationId xmlns:p14="http://schemas.microsoft.com/office/powerpoint/2010/main" val="190645318"/>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29-31: Cache, Virtual Memory</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53A8A09-08C7-1FC0-E7FB-FCDECE43BEF8}"/>
              </a:ext>
            </a:extLst>
          </p:cNvPr>
          <p:cNvSpPr>
            <a:spLocks noGrp="1" noChangeArrowheads="1"/>
          </p:cNvSpPr>
          <p:nvPr>
            <p:ph sz="quarter" idx="10"/>
          </p:nvPr>
        </p:nvSpPr>
        <p:spPr>
          <a:xfrm>
            <a:off x="406400" y="152400"/>
            <a:ext cx="8432800" cy="1143000"/>
          </a:xfrm>
        </p:spPr>
        <p:txBody>
          <a:bodyPr/>
          <a:lstStyle/>
          <a:p>
            <a:pPr eaLnBrk="1" hangingPunct="1"/>
            <a:r>
              <a:rPr lang="en-US" altLang="en-US"/>
              <a:t>Address Subdivision</a:t>
            </a:r>
            <a:endParaRPr lang="en-AU" altLang="en-US"/>
          </a:p>
        </p:txBody>
      </p:sp>
      <p:pic>
        <p:nvPicPr>
          <p:cNvPr id="4" name="Picture 4" descr="f05-07-P374493">
            <a:extLst>
              <a:ext uri="{FF2B5EF4-FFF2-40B4-BE49-F238E27FC236}">
                <a16:creationId xmlns:a16="http://schemas.microsoft.com/office/drawing/2014/main" id="{1FF47983-24A6-3966-9737-E3D72A7BAD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8175" y="1427804"/>
            <a:ext cx="5040313" cy="49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674080" y="243720"/>
              <a:ext cx="8010720" cy="5032440"/>
            </p14:xfrm>
          </p:contentPart>
        </mc:Choice>
        <mc:Fallback>
          <p:pic>
            <p:nvPicPr>
              <p:cNvPr id="3" name="Ink 2"/>
              <p:cNvPicPr/>
              <p:nvPr/>
            </p:nvPicPr>
            <p:blipFill>
              <a:blip r:embed="rId4"/>
              <a:stretch>
                <a:fillRect/>
              </a:stretch>
            </p:blipFill>
            <p:spPr>
              <a:xfrm>
                <a:off x="2664720" y="234360"/>
                <a:ext cx="8029440" cy="5051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403200" y="631800"/>
              <a:ext cx="10983600" cy="5411160"/>
            </p14:xfrm>
          </p:contentPart>
        </mc:Choice>
        <mc:Fallback>
          <p:pic>
            <p:nvPicPr>
              <p:cNvPr id="5" name="Ink 4"/>
              <p:cNvPicPr/>
              <p:nvPr/>
            </p:nvPicPr>
            <p:blipFill>
              <a:blip r:embed="rId6"/>
              <a:stretch>
                <a:fillRect/>
              </a:stretch>
            </p:blipFill>
            <p:spPr>
              <a:xfrm>
                <a:off x="393840" y="622440"/>
                <a:ext cx="11002320" cy="5429880"/>
              </a:xfrm>
              <a:prstGeom prst="rect">
                <a:avLst/>
              </a:prstGeom>
            </p:spPr>
          </p:pic>
        </mc:Fallback>
      </mc:AlternateContent>
    </p:spTree>
    <p:extLst>
      <p:ext uri="{BB962C8B-B14F-4D97-AF65-F5344CB8AC3E}">
        <p14:creationId xmlns:p14="http://schemas.microsoft.com/office/powerpoint/2010/main" val="190645318"/>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59521A7D-13FD-1C13-782A-534253606ABC}"/>
              </a:ext>
            </a:extLst>
          </p:cNvPr>
          <p:cNvSpPr>
            <a:spLocks noGrp="1" noChangeArrowheads="1"/>
          </p:cNvSpPr>
          <p:nvPr>
            <p:ph sz="quarter" idx="10"/>
          </p:nvPr>
        </p:nvSpPr>
        <p:spPr>
          <a:xfrm>
            <a:off x="406400" y="152400"/>
            <a:ext cx="8432800" cy="1143000"/>
          </a:xfrm>
        </p:spPr>
        <p:txBody>
          <a:bodyPr/>
          <a:lstStyle/>
          <a:p>
            <a:pPr eaLnBrk="1" hangingPunct="1"/>
            <a:r>
              <a:rPr lang="en-US" altLang="en-US"/>
              <a:t>Example: Larger Block Size</a:t>
            </a:r>
            <a:endParaRPr lang="en-AU" altLang="en-US"/>
          </a:p>
        </p:txBody>
      </p:sp>
      <p:sp>
        <p:nvSpPr>
          <p:cNvPr id="4" name="Rectangle 17">
            <a:extLst>
              <a:ext uri="{FF2B5EF4-FFF2-40B4-BE49-F238E27FC236}">
                <a16:creationId xmlns:a16="http://schemas.microsoft.com/office/drawing/2014/main" id="{FA84D334-7721-2E02-7D56-4DE50087D2CC}"/>
              </a:ext>
            </a:extLst>
          </p:cNvPr>
          <p:cNvSpPr txBox="1">
            <a:spLocks noChangeArrowheads="1"/>
          </p:cNvSpPr>
          <p:nvPr/>
        </p:nvSpPr>
        <p:spPr>
          <a:xfrm>
            <a:off x="684213" y="1905715"/>
            <a:ext cx="9080572" cy="281940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64 blocks, 16 bytes/block</a:t>
            </a:r>
          </a:p>
          <a:p>
            <a:pPr lvl="1"/>
            <a:r>
              <a:rPr lang="en-US" altLang="en-US"/>
              <a:t>To what block number does address 1200 map?</a:t>
            </a:r>
          </a:p>
          <a:p>
            <a:r>
              <a:rPr lang="en-US" altLang="en-US"/>
              <a:t>Block address = </a:t>
            </a:r>
            <a:r>
              <a:rPr lang="en-US" altLang="en-US">
                <a:latin typeface="Arial Unicode MS" pitchFamily="34" charset="-128"/>
                <a:ea typeface="Arial Unicode MS" pitchFamily="34" charset="-128"/>
                <a:sym typeface="Symbol" panose="05050102010706020507" pitchFamily="18" charset="2"/>
              </a:rPr>
              <a:t></a:t>
            </a:r>
            <a:r>
              <a:rPr lang="en-US" altLang="en-US"/>
              <a:t>1200/16</a:t>
            </a:r>
            <a:r>
              <a:rPr lang="en-US" altLang="en-US">
                <a:sym typeface="Symbol" panose="05050102010706020507" pitchFamily="18" charset="2"/>
              </a:rPr>
              <a:t></a:t>
            </a:r>
            <a:r>
              <a:rPr lang="en-US" altLang="en-US"/>
              <a:t> = 75</a:t>
            </a:r>
          </a:p>
          <a:p>
            <a:r>
              <a:rPr lang="en-US" altLang="en-US"/>
              <a:t>Block number = 75 modulo 64 = 11</a:t>
            </a:r>
            <a:endParaRPr lang="en-AU" altLang="en-US"/>
          </a:p>
        </p:txBody>
      </p:sp>
      <p:grpSp>
        <p:nvGrpSpPr>
          <p:cNvPr id="5" name="Group 18">
            <a:extLst>
              <a:ext uri="{FF2B5EF4-FFF2-40B4-BE49-F238E27FC236}">
                <a16:creationId xmlns:a16="http://schemas.microsoft.com/office/drawing/2014/main" id="{4DBEE9EA-0D58-CC09-00B7-6FFAD969AF6A}"/>
              </a:ext>
            </a:extLst>
          </p:cNvPr>
          <p:cNvGrpSpPr/>
          <p:nvPr/>
        </p:nvGrpSpPr>
        <p:grpSpPr>
          <a:xfrm>
            <a:off x="1619249" y="5001340"/>
            <a:ext cx="5737667" cy="1104900"/>
            <a:chOff x="1228" y="2755"/>
            <a:chExt cx="3292" cy="696"/>
          </a:xfrm>
        </p:grpSpPr>
        <p:sp>
          <p:nvSpPr>
            <p:cNvPr id="6" name="Rectangle 4">
              <a:extLst>
                <a:ext uri="{FF2B5EF4-FFF2-40B4-BE49-F238E27FC236}">
                  <a16:creationId xmlns:a16="http://schemas.microsoft.com/office/drawing/2014/main" id="{80453F2E-8E6D-62F9-CE88-A04284B24FC4}"/>
                </a:ext>
              </a:extLst>
            </p:cNvPr>
            <p:cNvSpPr>
              <a:spLocks noChangeArrowheads="1"/>
            </p:cNvSpPr>
            <p:nvPr/>
          </p:nvSpPr>
          <p:spPr bwMode="auto">
            <a:xfrm>
              <a:off x="1247" y="2976"/>
              <a:ext cx="1724" cy="273"/>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400"/>
                <a:t>Tag</a:t>
              </a:r>
              <a:endParaRPr lang="en-AU" altLang="en-US" sz="2400"/>
            </a:p>
          </p:txBody>
        </p:sp>
        <p:sp>
          <p:nvSpPr>
            <p:cNvPr id="7" name="Rectangle 5">
              <a:extLst>
                <a:ext uri="{FF2B5EF4-FFF2-40B4-BE49-F238E27FC236}">
                  <a16:creationId xmlns:a16="http://schemas.microsoft.com/office/drawing/2014/main" id="{865DD95B-CFBB-2D50-2AEA-436F0BA408F2}"/>
                </a:ext>
              </a:extLst>
            </p:cNvPr>
            <p:cNvSpPr>
              <a:spLocks noChangeArrowheads="1"/>
            </p:cNvSpPr>
            <p:nvPr/>
          </p:nvSpPr>
          <p:spPr bwMode="auto">
            <a:xfrm>
              <a:off x="2971" y="2976"/>
              <a:ext cx="862" cy="273"/>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400"/>
                <a:t>Index</a:t>
              </a:r>
              <a:endParaRPr lang="en-AU" altLang="en-US" sz="2400"/>
            </a:p>
          </p:txBody>
        </p:sp>
        <p:sp>
          <p:nvSpPr>
            <p:cNvPr id="8" name="Rectangle 6">
              <a:extLst>
                <a:ext uri="{FF2B5EF4-FFF2-40B4-BE49-F238E27FC236}">
                  <a16:creationId xmlns:a16="http://schemas.microsoft.com/office/drawing/2014/main" id="{D725DE47-EA05-FE0E-EC86-B0EA14AD26C8}"/>
                </a:ext>
              </a:extLst>
            </p:cNvPr>
            <p:cNvSpPr>
              <a:spLocks noChangeArrowheads="1"/>
            </p:cNvSpPr>
            <p:nvPr/>
          </p:nvSpPr>
          <p:spPr bwMode="auto">
            <a:xfrm>
              <a:off x="3833" y="2976"/>
              <a:ext cx="635" cy="273"/>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400"/>
                <a:t>Offset</a:t>
              </a:r>
              <a:endParaRPr lang="en-AU" altLang="en-US" sz="2400"/>
            </a:p>
          </p:txBody>
        </p:sp>
        <p:sp>
          <p:nvSpPr>
            <p:cNvPr id="9" name="Text Box 7">
              <a:extLst>
                <a:ext uri="{FF2B5EF4-FFF2-40B4-BE49-F238E27FC236}">
                  <a16:creationId xmlns:a16="http://schemas.microsoft.com/office/drawing/2014/main" id="{6BA85797-D42D-1455-CE79-959921F9842E}"/>
                </a:ext>
              </a:extLst>
            </p:cNvPr>
            <p:cNvSpPr txBox="1">
              <a:spLocks noChangeArrowheads="1"/>
            </p:cNvSpPr>
            <p:nvPr/>
          </p:nvSpPr>
          <p:spPr bwMode="auto">
            <a:xfrm>
              <a:off x="4324" y="27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0</a:t>
              </a:r>
              <a:endParaRPr lang="en-AU" altLang="en-US" sz="1800"/>
            </a:p>
          </p:txBody>
        </p:sp>
        <p:sp>
          <p:nvSpPr>
            <p:cNvPr id="10" name="Text Box 8">
              <a:extLst>
                <a:ext uri="{FF2B5EF4-FFF2-40B4-BE49-F238E27FC236}">
                  <a16:creationId xmlns:a16="http://schemas.microsoft.com/office/drawing/2014/main" id="{AFF1E794-5D0D-0843-DF37-ED1701D18731}"/>
                </a:ext>
              </a:extLst>
            </p:cNvPr>
            <p:cNvSpPr txBox="1">
              <a:spLocks noChangeArrowheads="1"/>
            </p:cNvSpPr>
            <p:nvPr/>
          </p:nvSpPr>
          <p:spPr bwMode="auto">
            <a:xfrm>
              <a:off x="3825" y="27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3</a:t>
              </a:r>
              <a:endParaRPr lang="en-AU" altLang="en-US" sz="1800"/>
            </a:p>
          </p:txBody>
        </p:sp>
        <p:sp>
          <p:nvSpPr>
            <p:cNvPr id="11" name="Text Box 9">
              <a:extLst>
                <a:ext uri="{FF2B5EF4-FFF2-40B4-BE49-F238E27FC236}">
                  <a16:creationId xmlns:a16="http://schemas.microsoft.com/office/drawing/2014/main" id="{55213A94-FD31-0501-6AC8-74F8B3C60585}"/>
                </a:ext>
              </a:extLst>
            </p:cNvPr>
            <p:cNvSpPr txBox="1">
              <a:spLocks noChangeArrowheads="1"/>
            </p:cNvSpPr>
            <p:nvPr/>
          </p:nvSpPr>
          <p:spPr bwMode="auto">
            <a:xfrm>
              <a:off x="3602" y="27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4</a:t>
              </a:r>
              <a:endParaRPr lang="en-AU" altLang="en-US" sz="1800"/>
            </a:p>
          </p:txBody>
        </p:sp>
        <p:sp>
          <p:nvSpPr>
            <p:cNvPr id="12" name="Text Box 10">
              <a:extLst>
                <a:ext uri="{FF2B5EF4-FFF2-40B4-BE49-F238E27FC236}">
                  <a16:creationId xmlns:a16="http://schemas.microsoft.com/office/drawing/2014/main" id="{929CD76C-FB6D-0C18-EAFA-81B711836F4F}"/>
                </a:ext>
              </a:extLst>
            </p:cNvPr>
            <p:cNvSpPr txBox="1">
              <a:spLocks noChangeArrowheads="1"/>
            </p:cNvSpPr>
            <p:nvPr/>
          </p:nvSpPr>
          <p:spPr bwMode="auto">
            <a:xfrm>
              <a:off x="2963" y="27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9</a:t>
              </a:r>
              <a:endParaRPr lang="en-AU" altLang="en-US" sz="1800"/>
            </a:p>
          </p:txBody>
        </p:sp>
        <p:sp>
          <p:nvSpPr>
            <p:cNvPr id="13" name="Text Box 11">
              <a:extLst>
                <a:ext uri="{FF2B5EF4-FFF2-40B4-BE49-F238E27FC236}">
                  <a16:creationId xmlns:a16="http://schemas.microsoft.com/office/drawing/2014/main" id="{5A49F818-41BE-20CF-BF4C-163F13B88F10}"/>
                </a:ext>
              </a:extLst>
            </p:cNvPr>
            <p:cNvSpPr txBox="1">
              <a:spLocks noChangeArrowheads="1"/>
            </p:cNvSpPr>
            <p:nvPr/>
          </p:nvSpPr>
          <p:spPr bwMode="auto">
            <a:xfrm>
              <a:off x="2740" y="2755"/>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10</a:t>
              </a:r>
              <a:endParaRPr lang="en-AU" altLang="en-US" sz="1800"/>
            </a:p>
          </p:txBody>
        </p:sp>
        <p:sp>
          <p:nvSpPr>
            <p:cNvPr id="14" name="Text Box 12">
              <a:extLst>
                <a:ext uri="{FF2B5EF4-FFF2-40B4-BE49-F238E27FC236}">
                  <a16:creationId xmlns:a16="http://schemas.microsoft.com/office/drawing/2014/main" id="{53CC60CA-6860-ACEF-11E4-41A85D8A0C97}"/>
                </a:ext>
              </a:extLst>
            </p:cNvPr>
            <p:cNvSpPr txBox="1">
              <a:spLocks noChangeArrowheads="1"/>
            </p:cNvSpPr>
            <p:nvPr/>
          </p:nvSpPr>
          <p:spPr bwMode="auto">
            <a:xfrm>
              <a:off x="1228" y="2755"/>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31</a:t>
              </a:r>
              <a:endParaRPr lang="en-AU" altLang="en-US" sz="1800"/>
            </a:p>
          </p:txBody>
        </p:sp>
        <p:sp>
          <p:nvSpPr>
            <p:cNvPr id="15" name="Text Box 13">
              <a:extLst>
                <a:ext uri="{FF2B5EF4-FFF2-40B4-BE49-F238E27FC236}">
                  <a16:creationId xmlns:a16="http://schemas.microsoft.com/office/drawing/2014/main" id="{9A323D0F-7D4D-2B76-ED2C-859DE45E463F}"/>
                </a:ext>
              </a:extLst>
            </p:cNvPr>
            <p:cNvSpPr txBox="1">
              <a:spLocks noChangeArrowheads="1"/>
            </p:cNvSpPr>
            <p:nvPr/>
          </p:nvSpPr>
          <p:spPr bwMode="auto">
            <a:xfrm>
              <a:off x="3919" y="3220"/>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4 bits</a:t>
              </a:r>
              <a:endParaRPr lang="en-AU" altLang="en-US" sz="1800"/>
            </a:p>
          </p:txBody>
        </p:sp>
        <p:sp>
          <p:nvSpPr>
            <p:cNvPr id="16" name="Text Box 14">
              <a:extLst>
                <a:ext uri="{FF2B5EF4-FFF2-40B4-BE49-F238E27FC236}">
                  <a16:creationId xmlns:a16="http://schemas.microsoft.com/office/drawing/2014/main" id="{18482AEA-66B7-7EB0-6F57-FB770D120DE4}"/>
                </a:ext>
              </a:extLst>
            </p:cNvPr>
            <p:cNvSpPr txBox="1">
              <a:spLocks noChangeArrowheads="1"/>
            </p:cNvSpPr>
            <p:nvPr/>
          </p:nvSpPr>
          <p:spPr bwMode="auto">
            <a:xfrm>
              <a:off x="3162" y="3220"/>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6 bits</a:t>
              </a:r>
              <a:endParaRPr lang="en-AU" altLang="en-US" sz="1800"/>
            </a:p>
          </p:txBody>
        </p:sp>
        <p:sp>
          <p:nvSpPr>
            <p:cNvPr id="17" name="Text Box 15">
              <a:extLst>
                <a:ext uri="{FF2B5EF4-FFF2-40B4-BE49-F238E27FC236}">
                  <a16:creationId xmlns:a16="http://schemas.microsoft.com/office/drawing/2014/main" id="{542EFA33-97CC-C112-6816-53963A0B9232}"/>
                </a:ext>
              </a:extLst>
            </p:cNvPr>
            <p:cNvSpPr txBox="1">
              <a:spLocks noChangeArrowheads="1"/>
            </p:cNvSpPr>
            <p:nvPr/>
          </p:nvSpPr>
          <p:spPr bwMode="auto">
            <a:xfrm>
              <a:off x="1851" y="3220"/>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22 bits</a:t>
              </a:r>
              <a:endParaRPr lang="en-AU" altLang="en-US" sz="1800"/>
            </a:p>
          </p:txBody>
        </p:sp>
      </p:gr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47400" y="1509480"/>
              <a:ext cx="11570760" cy="4806000"/>
            </p14:xfrm>
          </p:contentPart>
        </mc:Choice>
        <mc:Fallback>
          <p:pic>
            <p:nvPicPr>
              <p:cNvPr id="3" name="Ink 2"/>
              <p:cNvPicPr/>
              <p:nvPr/>
            </p:nvPicPr>
            <p:blipFill>
              <a:blip r:embed="rId3"/>
              <a:stretch>
                <a:fillRect/>
              </a:stretch>
            </p:blipFill>
            <p:spPr>
              <a:xfrm>
                <a:off x="338040" y="1500120"/>
                <a:ext cx="11589480" cy="4824720"/>
              </a:xfrm>
              <a:prstGeom prst="rect">
                <a:avLst/>
              </a:prstGeom>
            </p:spPr>
          </p:pic>
        </mc:Fallback>
      </mc:AlternateContent>
    </p:spTree>
    <p:extLst>
      <p:ext uri="{BB962C8B-B14F-4D97-AF65-F5344CB8AC3E}">
        <p14:creationId xmlns:p14="http://schemas.microsoft.com/office/powerpoint/2010/main" val="216930892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5184241-2B5A-4C79-3103-CC5F8093FDAC}"/>
              </a:ext>
            </a:extLst>
          </p:cNvPr>
          <p:cNvSpPr>
            <a:spLocks noGrp="1" noChangeArrowheads="1"/>
          </p:cNvSpPr>
          <p:nvPr>
            <p:ph sz="quarter" idx="10"/>
          </p:nvPr>
        </p:nvSpPr>
        <p:spPr>
          <a:xfrm>
            <a:off x="406400" y="152400"/>
            <a:ext cx="8432800" cy="1143000"/>
          </a:xfrm>
        </p:spPr>
        <p:txBody>
          <a:bodyPr/>
          <a:lstStyle/>
          <a:p>
            <a:pPr eaLnBrk="1" hangingPunct="1"/>
            <a:r>
              <a:rPr lang="en-US" altLang="en-US"/>
              <a:t>Block Size Considerations</a:t>
            </a:r>
            <a:endParaRPr lang="en-AU" altLang="en-US"/>
          </a:p>
        </p:txBody>
      </p:sp>
      <p:sp>
        <p:nvSpPr>
          <p:cNvPr id="5" name="Rectangle 5">
            <a:extLst>
              <a:ext uri="{FF2B5EF4-FFF2-40B4-BE49-F238E27FC236}">
                <a16:creationId xmlns:a16="http://schemas.microsoft.com/office/drawing/2014/main" id="{79ABA6BF-D1B5-2A7E-4758-707AFB9A61D5}"/>
              </a:ext>
            </a:extLst>
          </p:cNvPr>
          <p:cNvSpPr txBox="1">
            <a:spLocks noChangeArrowheads="1"/>
          </p:cNvSpPr>
          <p:nvPr/>
        </p:nvSpPr>
        <p:spPr>
          <a:xfrm>
            <a:off x="684213" y="145270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Larger blocks should reduce miss rate</a:t>
            </a:r>
          </a:p>
          <a:p>
            <a:pPr lvl="1"/>
            <a:r>
              <a:rPr lang="en-US" altLang="en-US"/>
              <a:t>Due to spatial locality</a:t>
            </a:r>
          </a:p>
          <a:p>
            <a:r>
              <a:rPr lang="en-US" altLang="en-US"/>
              <a:t>But in a fixed-sized cache</a:t>
            </a:r>
          </a:p>
          <a:p>
            <a:pPr lvl="1"/>
            <a:r>
              <a:rPr lang="en-US" altLang="en-US"/>
              <a:t>Larger blocks </a:t>
            </a:r>
            <a:r>
              <a:rPr lang="en-US" altLang="en-US">
                <a:sym typeface="Symbol" panose="05050102010706020507" pitchFamily="18" charset="2"/>
              </a:rPr>
              <a:t> fewer of them</a:t>
            </a:r>
          </a:p>
          <a:p>
            <a:pPr lvl="2"/>
            <a:r>
              <a:rPr lang="en-US" altLang="en-US">
                <a:sym typeface="Symbol" panose="05050102010706020507" pitchFamily="18" charset="2"/>
              </a:rPr>
              <a:t>More competition  increased miss rate</a:t>
            </a:r>
          </a:p>
          <a:p>
            <a:pPr lvl="1"/>
            <a:r>
              <a:rPr lang="en-US" altLang="en-US">
                <a:sym typeface="Symbol" panose="05050102010706020507" pitchFamily="18" charset="2"/>
              </a:rPr>
              <a:t>Larger blocks  pollution</a:t>
            </a:r>
          </a:p>
          <a:p>
            <a:r>
              <a:rPr lang="en-US" altLang="en-US">
                <a:sym typeface="Symbol" panose="05050102010706020507" pitchFamily="18" charset="2"/>
              </a:rPr>
              <a:t>Larger miss penalty</a:t>
            </a:r>
          </a:p>
          <a:p>
            <a:pPr lvl="1"/>
            <a:r>
              <a:rPr lang="en-US" altLang="en-US">
                <a:sym typeface="Symbol" panose="05050102010706020507" pitchFamily="18" charset="2"/>
              </a:rPr>
              <a:t>Can override benefit of reduced miss rate</a:t>
            </a:r>
          </a:p>
          <a:p>
            <a:pPr lvl="1"/>
            <a:r>
              <a:rPr lang="en-US" altLang="en-US">
                <a:sym typeface="Symbol" panose="05050102010706020507" pitchFamily="18" charset="2"/>
              </a:rPr>
              <a:t>Early restart and critical-word-first can help</a:t>
            </a:r>
          </a:p>
        </p:txBody>
      </p:sp>
    </p:spTree>
    <p:extLst>
      <p:ext uri="{BB962C8B-B14F-4D97-AF65-F5344CB8AC3E}">
        <p14:creationId xmlns:p14="http://schemas.microsoft.com/office/powerpoint/2010/main" val="1658533906"/>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5CE8914-1C7D-94CE-843E-66A13DC7C233}"/>
              </a:ext>
            </a:extLst>
          </p:cNvPr>
          <p:cNvSpPr>
            <a:spLocks noGrp="1" noChangeArrowheads="1"/>
          </p:cNvSpPr>
          <p:nvPr>
            <p:ph sz="quarter" idx="10"/>
          </p:nvPr>
        </p:nvSpPr>
        <p:spPr>
          <a:xfrm>
            <a:off x="406400" y="152400"/>
            <a:ext cx="8432800" cy="1143000"/>
          </a:xfrm>
        </p:spPr>
        <p:txBody>
          <a:bodyPr/>
          <a:lstStyle/>
          <a:p>
            <a:pPr eaLnBrk="1" hangingPunct="1"/>
            <a:r>
              <a:rPr lang="en-US" altLang="en-US"/>
              <a:t>Cache Misses</a:t>
            </a:r>
            <a:endParaRPr lang="en-AU" altLang="en-US"/>
          </a:p>
        </p:txBody>
      </p:sp>
      <p:sp>
        <p:nvSpPr>
          <p:cNvPr id="4" name="Rectangle 5">
            <a:extLst>
              <a:ext uri="{FF2B5EF4-FFF2-40B4-BE49-F238E27FC236}">
                <a16:creationId xmlns:a16="http://schemas.microsoft.com/office/drawing/2014/main" id="{4E5537C2-5D85-3E1B-17BB-407526865CD4}"/>
              </a:ext>
            </a:extLst>
          </p:cNvPr>
          <p:cNvSpPr txBox="1">
            <a:spLocks noChangeArrowheads="1"/>
          </p:cNvSpPr>
          <p:nvPr/>
        </p:nvSpPr>
        <p:spPr>
          <a:xfrm>
            <a:off x="568325" y="129540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On cache hit, CPU proceeds normally</a:t>
            </a:r>
          </a:p>
          <a:p>
            <a:r>
              <a:rPr lang="en-US" altLang="en-US"/>
              <a:t>On cache miss</a:t>
            </a:r>
          </a:p>
          <a:p>
            <a:pPr lvl="1"/>
            <a:r>
              <a:rPr lang="en-US" altLang="en-US"/>
              <a:t>Stall the CPU pipeline</a:t>
            </a:r>
          </a:p>
          <a:p>
            <a:pPr lvl="1"/>
            <a:r>
              <a:rPr lang="en-US" altLang="en-US"/>
              <a:t>Fetch block from next level of hierarchy</a:t>
            </a:r>
          </a:p>
          <a:p>
            <a:pPr lvl="1"/>
            <a:r>
              <a:rPr lang="en-US" altLang="en-US"/>
              <a:t>Instruction cache miss</a:t>
            </a:r>
          </a:p>
          <a:p>
            <a:pPr lvl="2"/>
            <a:r>
              <a:rPr lang="en-US" altLang="en-US"/>
              <a:t>Restart instruction fetch</a:t>
            </a:r>
          </a:p>
          <a:p>
            <a:pPr lvl="1"/>
            <a:r>
              <a:rPr lang="en-US" altLang="en-US"/>
              <a:t>Data cache miss</a:t>
            </a:r>
          </a:p>
          <a:p>
            <a:pPr lvl="2"/>
            <a:r>
              <a:rPr lang="en-US" altLang="en-US"/>
              <a:t>Complete data access</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466160" y="2585160"/>
              <a:ext cx="3171240" cy="1053000"/>
            </p14:xfrm>
          </p:contentPart>
        </mc:Choice>
        <mc:Fallback>
          <p:pic>
            <p:nvPicPr>
              <p:cNvPr id="3" name="Ink 2"/>
              <p:cNvPicPr/>
              <p:nvPr/>
            </p:nvPicPr>
            <p:blipFill>
              <a:blip r:embed="rId3"/>
              <a:stretch>
                <a:fillRect/>
              </a:stretch>
            </p:blipFill>
            <p:spPr>
              <a:xfrm>
                <a:off x="4456800" y="2575800"/>
                <a:ext cx="3189960" cy="1071720"/>
              </a:xfrm>
              <a:prstGeom prst="rect">
                <a:avLst/>
              </a:prstGeom>
            </p:spPr>
          </p:pic>
        </mc:Fallback>
      </mc:AlternateContent>
    </p:spTree>
    <p:extLst>
      <p:ext uri="{BB962C8B-B14F-4D97-AF65-F5344CB8AC3E}">
        <p14:creationId xmlns:p14="http://schemas.microsoft.com/office/powerpoint/2010/main" val="177528215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8EC6D20-FE82-46AF-8703-AFEC3822A097}"/>
              </a:ext>
            </a:extLst>
          </p:cNvPr>
          <p:cNvSpPr>
            <a:spLocks noGrp="1" noChangeArrowheads="1"/>
          </p:cNvSpPr>
          <p:nvPr>
            <p:ph sz="quarter" idx="10"/>
          </p:nvPr>
        </p:nvSpPr>
        <p:spPr>
          <a:xfrm>
            <a:off x="406400" y="152400"/>
            <a:ext cx="8432800" cy="1143000"/>
          </a:xfrm>
        </p:spPr>
        <p:txBody>
          <a:bodyPr/>
          <a:lstStyle/>
          <a:p>
            <a:pPr eaLnBrk="1" hangingPunct="1"/>
            <a:r>
              <a:rPr lang="en-AU" altLang="en-US"/>
              <a:t>Multiprocessors</a:t>
            </a:r>
          </a:p>
        </p:txBody>
      </p:sp>
      <p:sp>
        <p:nvSpPr>
          <p:cNvPr id="5" name="Rectangle 3">
            <a:extLst>
              <a:ext uri="{FF2B5EF4-FFF2-40B4-BE49-F238E27FC236}">
                <a16:creationId xmlns:a16="http://schemas.microsoft.com/office/drawing/2014/main" id="{BEB9DBCC-03B1-D038-4756-18449989C5BF}"/>
              </a:ext>
            </a:extLst>
          </p:cNvPr>
          <p:cNvSpPr txBox="1">
            <a:spLocks noChangeArrowheads="1"/>
          </p:cNvSpPr>
          <p:nvPr/>
        </p:nvSpPr>
        <p:spPr>
          <a:xfrm>
            <a:off x="406400"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Multicore microprocessors</a:t>
            </a:r>
          </a:p>
          <a:p>
            <a:pPr lvl="1"/>
            <a:r>
              <a:rPr lang="en-AU" altLang="en-US"/>
              <a:t>More than one processor per chip</a:t>
            </a:r>
          </a:p>
          <a:p>
            <a:r>
              <a:rPr lang="en-AU" altLang="en-US"/>
              <a:t>Requires explicitly parallel programming</a:t>
            </a:r>
          </a:p>
          <a:p>
            <a:pPr lvl="1"/>
            <a:r>
              <a:rPr lang="en-AU" altLang="en-US"/>
              <a:t>Compare with instruction level parallelism</a:t>
            </a:r>
          </a:p>
          <a:p>
            <a:pPr lvl="2"/>
            <a:r>
              <a:rPr lang="en-AU" altLang="en-US"/>
              <a:t>Hardware executes multiple instructions at once</a:t>
            </a:r>
          </a:p>
          <a:p>
            <a:pPr lvl="2"/>
            <a:r>
              <a:rPr lang="en-AU" altLang="en-US"/>
              <a:t>Hidden from the programmer</a:t>
            </a:r>
          </a:p>
          <a:p>
            <a:pPr lvl="1"/>
            <a:r>
              <a:rPr lang="en-AU" altLang="en-US"/>
              <a:t>Hard to do</a:t>
            </a:r>
          </a:p>
          <a:p>
            <a:pPr lvl="2"/>
            <a:r>
              <a:rPr lang="en-AU" altLang="en-US"/>
              <a:t>Programming for performance</a:t>
            </a:r>
          </a:p>
          <a:p>
            <a:pPr lvl="2"/>
            <a:r>
              <a:rPr lang="en-AU" altLang="en-US"/>
              <a:t>Load balancing</a:t>
            </a:r>
          </a:p>
          <a:p>
            <a:pPr lvl="2"/>
            <a:r>
              <a:rPr lang="en-AU" altLang="en-US"/>
              <a:t>Optimizing communication and synchronization</a:t>
            </a:r>
          </a:p>
        </p:txBody>
      </p:sp>
    </p:spTree>
    <p:extLst>
      <p:ext uri="{BB962C8B-B14F-4D97-AF65-F5344CB8AC3E}">
        <p14:creationId xmlns:p14="http://schemas.microsoft.com/office/powerpoint/2010/main" val="3811660178"/>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E2941BA-4BFC-D376-801F-267C390F045A}"/>
              </a:ext>
            </a:extLst>
          </p:cNvPr>
          <p:cNvSpPr>
            <a:spLocks noGrp="1" noChangeArrowheads="1"/>
          </p:cNvSpPr>
          <p:nvPr>
            <p:ph sz="quarter" idx="10"/>
          </p:nvPr>
        </p:nvSpPr>
        <p:spPr>
          <a:xfrm>
            <a:off x="406400" y="152400"/>
            <a:ext cx="8432800" cy="1143000"/>
          </a:xfrm>
        </p:spPr>
        <p:txBody>
          <a:bodyPr/>
          <a:lstStyle/>
          <a:p>
            <a:pPr eaLnBrk="1" hangingPunct="1"/>
            <a:r>
              <a:rPr lang="en-US" altLang="en-US"/>
              <a:t>Write-Through</a:t>
            </a:r>
            <a:endParaRPr lang="en-AU" altLang="en-US"/>
          </a:p>
        </p:txBody>
      </p:sp>
      <p:sp>
        <p:nvSpPr>
          <p:cNvPr id="4" name="Rectangle 5">
            <a:extLst>
              <a:ext uri="{FF2B5EF4-FFF2-40B4-BE49-F238E27FC236}">
                <a16:creationId xmlns:a16="http://schemas.microsoft.com/office/drawing/2014/main" id="{44024063-B659-9C1F-A549-0AB842D34104}"/>
              </a:ext>
            </a:extLst>
          </p:cNvPr>
          <p:cNvSpPr txBox="1">
            <a:spLocks noChangeArrowheads="1"/>
          </p:cNvSpPr>
          <p:nvPr/>
        </p:nvSpPr>
        <p:spPr>
          <a:xfrm>
            <a:off x="684213" y="1301707"/>
            <a:ext cx="10926150"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On data-write hit, could just update the block in cache</a:t>
            </a:r>
          </a:p>
          <a:p>
            <a:pPr lvl="1">
              <a:lnSpc>
                <a:spcPct val="90000"/>
              </a:lnSpc>
            </a:pPr>
            <a:r>
              <a:rPr lang="en-US" altLang="en-US" sz="2400"/>
              <a:t>But then cache and memory would be inconsistent</a:t>
            </a:r>
          </a:p>
          <a:p>
            <a:pPr>
              <a:lnSpc>
                <a:spcPct val="90000"/>
              </a:lnSpc>
            </a:pPr>
            <a:r>
              <a:rPr lang="en-US" altLang="en-US" sz="2800"/>
              <a:t>Write through: also update memory</a:t>
            </a:r>
          </a:p>
          <a:p>
            <a:pPr>
              <a:lnSpc>
                <a:spcPct val="90000"/>
              </a:lnSpc>
            </a:pPr>
            <a:r>
              <a:rPr lang="en-US" altLang="en-US" sz="2800"/>
              <a:t>But makes writes take longer</a:t>
            </a:r>
          </a:p>
          <a:p>
            <a:pPr lvl="1">
              <a:lnSpc>
                <a:spcPct val="90000"/>
              </a:lnSpc>
            </a:pPr>
            <a:r>
              <a:rPr lang="en-US" altLang="en-US" sz="2400"/>
              <a:t>e.g., if base CPI = 1, 10% of instructions are stores, write to memory takes 100 cycles</a:t>
            </a:r>
          </a:p>
          <a:p>
            <a:pPr lvl="2"/>
            <a:r>
              <a:rPr lang="en-US" altLang="en-US"/>
              <a:t> Effective CPI = 1 + 0.1×100 = 11</a:t>
            </a:r>
          </a:p>
          <a:p>
            <a:pPr>
              <a:lnSpc>
                <a:spcPct val="90000"/>
              </a:lnSpc>
            </a:pPr>
            <a:r>
              <a:rPr lang="en-US" altLang="en-US" sz="2800"/>
              <a:t>Solution: write buffer</a:t>
            </a:r>
          </a:p>
          <a:p>
            <a:pPr lvl="1">
              <a:lnSpc>
                <a:spcPct val="90000"/>
              </a:lnSpc>
            </a:pPr>
            <a:r>
              <a:rPr lang="en-US" altLang="en-US" sz="2400"/>
              <a:t>Holds data waiting to be written to memory</a:t>
            </a:r>
          </a:p>
          <a:p>
            <a:pPr lvl="1">
              <a:lnSpc>
                <a:spcPct val="90000"/>
              </a:lnSpc>
            </a:pPr>
            <a:r>
              <a:rPr lang="en-US" altLang="en-US" sz="2400"/>
              <a:t>CPU continues immediately</a:t>
            </a:r>
          </a:p>
          <a:p>
            <a:pPr lvl="2"/>
            <a:r>
              <a:rPr lang="en-US" altLang="en-US"/>
              <a:t>Only stalls on write if write buffer is already full</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573360" y="2515680"/>
              <a:ext cx="2898000" cy="95040"/>
            </p14:xfrm>
          </p:contentPart>
        </mc:Choice>
        <mc:Fallback>
          <p:pic>
            <p:nvPicPr>
              <p:cNvPr id="3" name="Ink 2"/>
              <p:cNvPicPr/>
              <p:nvPr/>
            </p:nvPicPr>
            <p:blipFill>
              <a:blip r:embed="rId3"/>
              <a:stretch>
                <a:fillRect/>
              </a:stretch>
            </p:blipFill>
            <p:spPr>
              <a:xfrm>
                <a:off x="3564000" y="2506320"/>
                <a:ext cx="2916720" cy="113760"/>
              </a:xfrm>
              <a:prstGeom prst="rect">
                <a:avLst/>
              </a:prstGeom>
            </p:spPr>
          </p:pic>
        </mc:Fallback>
      </mc:AlternateContent>
    </p:spTree>
    <p:extLst>
      <p:ext uri="{BB962C8B-B14F-4D97-AF65-F5344CB8AC3E}">
        <p14:creationId xmlns:p14="http://schemas.microsoft.com/office/powerpoint/2010/main" val="394103252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1D13615-123F-BE7D-FD9E-0565CCFA100C}"/>
              </a:ext>
            </a:extLst>
          </p:cNvPr>
          <p:cNvSpPr>
            <a:spLocks noGrp="1" noChangeArrowheads="1"/>
          </p:cNvSpPr>
          <p:nvPr>
            <p:ph sz="quarter" idx="10"/>
          </p:nvPr>
        </p:nvSpPr>
        <p:spPr>
          <a:xfrm>
            <a:off x="406400" y="152400"/>
            <a:ext cx="8432800" cy="1143000"/>
          </a:xfrm>
        </p:spPr>
        <p:txBody>
          <a:bodyPr/>
          <a:lstStyle/>
          <a:p>
            <a:pPr eaLnBrk="1" hangingPunct="1"/>
            <a:r>
              <a:rPr lang="en-US" altLang="en-US"/>
              <a:t>Write-Back</a:t>
            </a:r>
            <a:endParaRPr lang="en-AU" altLang="en-US"/>
          </a:p>
        </p:txBody>
      </p:sp>
      <p:sp>
        <p:nvSpPr>
          <p:cNvPr id="5" name="Rectangle 5">
            <a:extLst>
              <a:ext uri="{FF2B5EF4-FFF2-40B4-BE49-F238E27FC236}">
                <a16:creationId xmlns:a16="http://schemas.microsoft.com/office/drawing/2014/main" id="{0F9654BD-92D8-F6F2-E538-80F419953851}"/>
              </a:ext>
            </a:extLst>
          </p:cNvPr>
          <p:cNvSpPr txBox="1">
            <a:spLocks noChangeArrowheads="1"/>
          </p:cNvSpPr>
          <p:nvPr/>
        </p:nvSpPr>
        <p:spPr>
          <a:xfrm>
            <a:off x="684213" y="1427542"/>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Alternative: On data-write hit, just update the block in cache</a:t>
            </a:r>
          </a:p>
          <a:p>
            <a:pPr lvl="1"/>
            <a:r>
              <a:rPr lang="en-US" altLang="en-US"/>
              <a:t>Keep track of whether each block is dirty</a:t>
            </a:r>
          </a:p>
          <a:p>
            <a:r>
              <a:rPr lang="en-US" altLang="en-US"/>
              <a:t>When a dirty block is replaced</a:t>
            </a:r>
          </a:p>
          <a:p>
            <a:pPr lvl="1"/>
            <a:r>
              <a:rPr lang="en-US" altLang="en-US"/>
              <a:t>Write it back to memory</a:t>
            </a:r>
          </a:p>
          <a:p>
            <a:pPr lvl="1"/>
            <a:r>
              <a:rPr lang="en-US" altLang="en-US"/>
              <a:t>Can use a write buffer to allow replacing block to be read first</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707560" y="1779840"/>
              <a:ext cx="2683440" cy="1019520"/>
            </p14:xfrm>
          </p:contentPart>
        </mc:Choice>
        <mc:Fallback>
          <p:pic>
            <p:nvPicPr>
              <p:cNvPr id="3" name="Ink 2"/>
              <p:cNvPicPr/>
              <p:nvPr/>
            </p:nvPicPr>
            <p:blipFill>
              <a:blip r:embed="rId3"/>
              <a:stretch>
                <a:fillRect/>
              </a:stretch>
            </p:blipFill>
            <p:spPr>
              <a:xfrm>
                <a:off x="2698200" y="1770480"/>
                <a:ext cx="2702160" cy="1038240"/>
              </a:xfrm>
              <a:prstGeom prst="rect">
                <a:avLst/>
              </a:prstGeom>
            </p:spPr>
          </p:pic>
        </mc:Fallback>
      </mc:AlternateContent>
    </p:spTree>
    <p:extLst>
      <p:ext uri="{BB962C8B-B14F-4D97-AF65-F5344CB8AC3E}">
        <p14:creationId xmlns:p14="http://schemas.microsoft.com/office/powerpoint/2010/main" val="372446572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C2A2802-74A3-A118-26E8-7DC788417864}"/>
              </a:ext>
            </a:extLst>
          </p:cNvPr>
          <p:cNvSpPr>
            <a:spLocks noGrp="1" noChangeArrowheads="1"/>
          </p:cNvSpPr>
          <p:nvPr>
            <p:ph sz="quarter" idx="10"/>
          </p:nvPr>
        </p:nvSpPr>
        <p:spPr>
          <a:xfrm>
            <a:off x="406400" y="152400"/>
            <a:ext cx="8432800" cy="1143000"/>
          </a:xfrm>
        </p:spPr>
        <p:txBody>
          <a:bodyPr/>
          <a:lstStyle/>
          <a:p>
            <a:pPr eaLnBrk="1" hangingPunct="1"/>
            <a:r>
              <a:rPr lang="en-US" altLang="en-US"/>
              <a:t>Write Allocation</a:t>
            </a:r>
            <a:endParaRPr lang="en-AU" altLang="en-US"/>
          </a:p>
        </p:txBody>
      </p:sp>
      <p:sp>
        <p:nvSpPr>
          <p:cNvPr id="4" name="Rectangle 5">
            <a:extLst>
              <a:ext uri="{FF2B5EF4-FFF2-40B4-BE49-F238E27FC236}">
                <a16:creationId xmlns:a16="http://schemas.microsoft.com/office/drawing/2014/main" id="{57998016-FF1C-229B-0CAB-0CA205DDE63C}"/>
              </a:ext>
            </a:extLst>
          </p:cNvPr>
          <p:cNvSpPr txBox="1">
            <a:spLocks noChangeArrowheads="1"/>
          </p:cNvSpPr>
          <p:nvPr/>
        </p:nvSpPr>
        <p:spPr>
          <a:xfrm>
            <a:off x="684213" y="1352041"/>
            <a:ext cx="10749981"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What should happen on a write miss?</a:t>
            </a:r>
          </a:p>
          <a:p>
            <a:r>
              <a:rPr lang="en-US" altLang="en-US"/>
              <a:t>Alternatives for write-through</a:t>
            </a:r>
          </a:p>
          <a:p>
            <a:pPr lvl="1"/>
            <a:r>
              <a:rPr lang="en-US" altLang="en-US"/>
              <a:t>Allocate on miss: fetch the block</a:t>
            </a:r>
          </a:p>
          <a:p>
            <a:pPr lvl="1"/>
            <a:r>
              <a:rPr lang="en-US" altLang="en-US"/>
              <a:t>Write around: don’t fetch the block</a:t>
            </a:r>
          </a:p>
          <a:p>
            <a:pPr lvl="2"/>
            <a:r>
              <a:rPr lang="en-US" altLang="en-US"/>
              <a:t>Since programs often write a whole block before reading it (e.g., initialization)</a:t>
            </a:r>
          </a:p>
          <a:p>
            <a:r>
              <a:rPr lang="en-US" altLang="en-US"/>
              <a:t>For write-back</a:t>
            </a:r>
          </a:p>
          <a:p>
            <a:pPr lvl="1"/>
            <a:r>
              <a:rPr lang="en-US" altLang="en-US"/>
              <a:t>Usually fetch the block</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103800" y="1510560"/>
              <a:ext cx="703440" cy="178560"/>
            </p14:xfrm>
          </p:contentPart>
        </mc:Choice>
        <mc:Fallback>
          <p:pic>
            <p:nvPicPr>
              <p:cNvPr id="3" name="Ink 2"/>
              <p:cNvPicPr/>
              <p:nvPr/>
            </p:nvPicPr>
            <p:blipFill>
              <a:blip r:embed="rId3"/>
              <a:stretch>
                <a:fillRect/>
              </a:stretch>
            </p:blipFill>
            <p:spPr>
              <a:xfrm>
                <a:off x="6094440" y="1501200"/>
                <a:ext cx="722160" cy="197280"/>
              </a:xfrm>
              <a:prstGeom prst="rect">
                <a:avLst/>
              </a:prstGeom>
            </p:spPr>
          </p:pic>
        </mc:Fallback>
      </mc:AlternateContent>
    </p:spTree>
    <p:extLst>
      <p:ext uri="{BB962C8B-B14F-4D97-AF65-F5344CB8AC3E}">
        <p14:creationId xmlns:p14="http://schemas.microsoft.com/office/powerpoint/2010/main" val="4219650850"/>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FA038C6-EBEF-5B98-B25B-27DB287D95B4}"/>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Main Memory Supporting Caches</a:t>
            </a:r>
            <a:endParaRPr lang="en-AU" altLang="en-US" sz="4000"/>
          </a:p>
        </p:txBody>
      </p:sp>
      <p:sp>
        <p:nvSpPr>
          <p:cNvPr id="4" name="Rectangle 5">
            <a:extLst>
              <a:ext uri="{FF2B5EF4-FFF2-40B4-BE49-F238E27FC236}">
                <a16:creationId xmlns:a16="http://schemas.microsoft.com/office/drawing/2014/main" id="{8B05BCA8-4B10-EC62-8C82-1FE1157A8AEC}"/>
              </a:ext>
            </a:extLst>
          </p:cNvPr>
          <p:cNvSpPr txBox="1">
            <a:spLocks noChangeArrowheads="1"/>
          </p:cNvSpPr>
          <p:nvPr/>
        </p:nvSpPr>
        <p:spPr>
          <a:xfrm>
            <a:off x="568325" y="1419152"/>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Use DRAMs for main memory</a:t>
            </a:r>
          </a:p>
          <a:p>
            <a:pPr lvl="1">
              <a:lnSpc>
                <a:spcPct val="90000"/>
              </a:lnSpc>
            </a:pPr>
            <a:r>
              <a:rPr lang="en-US" altLang="en-US" sz="2400"/>
              <a:t>Fixed width (e.g., 1 word)</a:t>
            </a:r>
          </a:p>
          <a:p>
            <a:pPr lvl="1">
              <a:lnSpc>
                <a:spcPct val="90000"/>
              </a:lnSpc>
            </a:pPr>
            <a:r>
              <a:rPr lang="en-US" altLang="en-US" sz="2400"/>
              <a:t>Connected by fixed-width clocked bus</a:t>
            </a:r>
          </a:p>
          <a:p>
            <a:pPr lvl="2"/>
            <a:r>
              <a:rPr lang="en-US" altLang="en-US"/>
              <a:t>Bus clock is typically slower than CPU clock</a:t>
            </a:r>
          </a:p>
          <a:p>
            <a:pPr>
              <a:lnSpc>
                <a:spcPct val="90000"/>
              </a:lnSpc>
            </a:pPr>
            <a:r>
              <a:rPr lang="en-US" altLang="en-US" sz="2800"/>
              <a:t>Example cache block read</a:t>
            </a:r>
          </a:p>
          <a:p>
            <a:pPr lvl="1">
              <a:lnSpc>
                <a:spcPct val="90000"/>
              </a:lnSpc>
            </a:pPr>
            <a:r>
              <a:rPr lang="en-US" altLang="en-US" sz="2400"/>
              <a:t>1 bus cycle for address transfer</a:t>
            </a:r>
          </a:p>
          <a:p>
            <a:pPr lvl="1">
              <a:lnSpc>
                <a:spcPct val="90000"/>
              </a:lnSpc>
            </a:pPr>
            <a:r>
              <a:rPr lang="en-US" altLang="en-US" sz="2400"/>
              <a:t>15 bus cycles per DRAM access</a:t>
            </a:r>
          </a:p>
          <a:p>
            <a:pPr lvl="1">
              <a:lnSpc>
                <a:spcPct val="90000"/>
              </a:lnSpc>
            </a:pPr>
            <a:r>
              <a:rPr lang="en-US" altLang="en-US" sz="2400"/>
              <a:t>1 bus cycle per data transfer</a:t>
            </a:r>
          </a:p>
          <a:p>
            <a:pPr>
              <a:lnSpc>
                <a:spcPct val="90000"/>
              </a:lnSpc>
            </a:pPr>
            <a:r>
              <a:rPr lang="en-US" altLang="en-US" sz="2800"/>
              <a:t>For 4-word block, 1-word-wide DRAM</a:t>
            </a:r>
          </a:p>
          <a:p>
            <a:pPr lvl="1">
              <a:lnSpc>
                <a:spcPct val="90000"/>
              </a:lnSpc>
            </a:pPr>
            <a:r>
              <a:rPr lang="en-US" altLang="en-US" sz="2400"/>
              <a:t>Miss penalty = 1 + 4×15 + 4×1 = 65 bus cycles</a:t>
            </a:r>
          </a:p>
          <a:p>
            <a:pPr lvl="1">
              <a:lnSpc>
                <a:spcPct val="90000"/>
              </a:lnSpc>
            </a:pPr>
            <a:r>
              <a:rPr lang="en-US" altLang="en-US" sz="2400"/>
              <a:t>Bandwidth = 16 bytes / 65 cycles = 0.25 B/cycle</a:t>
            </a:r>
            <a:endParaRPr lang="en-AU" altLang="en-US" sz="240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813320" y="2954880"/>
              <a:ext cx="743040" cy="121320"/>
            </p14:xfrm>
          </p:contentPart>
        </mc:Choice>
        <mc:Fallback>
          <p:pic>
            <p:nvPicPr>
              <p:cNvPr id="3" name="Ink 2"/>
              <p:cNvPicPr/>
              <p:nvPr/>
            </p:nvPicPr>
            <p:blipFill>
              <a:blip r:embed="rId3"/>
              <a:stretch>
                <a:fillRect/>
              </a:stretch>
            </p:blipFill>
            <p:spPr>
              <a:xfrm>
                <a:off x="1803960" y="2945520"/>
                <a:ext cx="761760" cy="140040"/>
              </a:xfrm>
              <a:prstGeom prst="rect">
                <a:avLst/>
              </a:prstGeom>
            </p:spPr>
          </p:pic>
        </mc:Fallback>
      </mc:AlternateContent>
    </p:spTree>
    <p:extLst>
      <p:ext uri="{BB962C8B-B14F-4D97-AF65-F5344CB8AC3E}">
        <p14:creationId xmlns:p14="http://schemas.microsoft.com/office/powerpoint/2010/main" val="212376257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CC0A23AB-D534-E634-289D-4C47503ECE99}"/>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Measuring Cache Performance</a:t>
            </a:r>
            <a:endParaRPr lang="en-AU" altLang="en-US" sz="4000"/>
          </a:p>
        </p:txBody>
      </p:sp>
      <p:sp>
        <p:nvSpPr>
          <p:cNvPr id="4" name="Rectangle 7">
            <a:extLst>
              <a:ext uri="{FF2B5EF4-FFF2-40B4-BE49-F238E27FC236}">
                <a16:creationId xmlns:a16="http://schemas.microsoft.com/office/drawing/2014/main" id="{0E1585BC-2478-8B89-213A-5BA4E94DDD7E}"/>
              </a:ext>
            </a:extLst>
          </p:cNvPr>
          <p:cNvSpPr txBox="1">
            <a:spLocks noChangeArrowheads="1"/>
          </p:cNvSpPr>
          <p:nvPr/>
        </p:nvSpPr>
        <p:spPr>
          <a:xfrm>
            <a:off x="684213" y="1343652"/>
            <a:ext cx="8270875" cy="27352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a:t>Components of CPU time</a:t>
            </a:r>
          </a:p>
          <a:p>
            <a:pPr lvl="1">
              <a:lnSpc>
                <a:spcPct val="80000"/>
              </a:lnSpc>
            </a:pPr>
            <a:r>
              <a:rPr lang="en-US" altLang="en-US"/>
              <a:t>Program execution cycles</a:t>
            </a:r>
          </a:p>
          <a:p>
            <a:pPr lvl="2">
              <a:lnSpc>
                <a:spcPct val="80000"/>
              </a:lnSpc>
            </a:pPr>
            <a:r>
              <a:rPr lang="en-US" altLang="en-US"/>
              <a:t>Includes cache hit time</a:t>
            </a:r>
          </a:p>
          <a:p>
            <a:pPr lvl="1">
              <a:lnSpc>
                <a:spcPct val="80000"/>
              </a:lnSpc>
            </a:pPr>
            <a:r>
              <a:rPr lang="en-US" altLang="en-US"/>
              <a:t>Memory stall cycles</a:t>
            </a:r>
          </a:p>
          <a:p>
            <a:pPr lvl="2">
              <a:lnSpc>
                <a:spcPct val="80000"/>
              </a:lnSpc>
            </a:pPr>
            <a:r>
              <a:rPr lang="en-US" altLang="en-US"/>
              <a:t>Mainly from cache misses</a:t>
            </a:r>
          </a:p>
          <a:p>
            <a:pPr>
              <a:lnSpc>
                <a:spcPct val="80000"/>
              </a:lnSpc>
            </a:pPr>
            <a:r>
              <a:rPr lang="en-US" altLang="en-US"/>
              <a:t>With simplifying assumptions:</a:t>
            </a:r>
            <a:endParaRPr lang="en-AU" altLang="en-US"/>
          </a:p>
        </p:txBody>
      </p:sp>
      <p:graphicFrame>
        <p:nvGraphicFramePr>
          <p:cNvPr id="5" name="Object 5">
            <a:extLst>
              <a:ext uri="{FF2B5EF4-FFF2-40B4-BE49-F238E27FC236}">
                <a16:creationId xmlns:a16="http://schemas.microsoft.com/office/drawing/2014/main" id="{54F7A34D-44FE-E5E6-0C2A-A3258B764FE2}"/>
              </a:ext>
            </a:extLst>
          </p:cNvPr>
          <p:cNvGraphicFramePr>
            <a:graphicFrameLocks noChangeAspect="1"/>
          </p:cNvGraphicFramePr>
          <p:nvPr/>
        </p:nvGraphicFramePr>
        <p:xfrm>
          <a:off x="1385888" y="4123364"/>
          <a:ext cx="6148387" cy="2362200"/>
        </p:xfrm>
        <a:graphic>
          <a:graphicData uri="http://schemas.openxmlformats.org/presentationml/2006/ole">
            <mc:AlternateContent xmlns:mc="http://schemas.openxmlformats.org/markup-compatibility/2006">
              <mc:Choice xmlns:v="urn:schemas-microsoft-com:vml" Requires="v">
                <p:oleObj name="Equation" r:id="rId2" imgW="3073400" imgH="1181100" progId="Equation.3">
                  <p:embed/>
                </p:oleObj>
              </mc:Choice>
              <mc:Fallback>
                <p:oleObj name="Equation" r:id="rId2" imgW="3073400" imgH="11811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385888" y="4123364"/>
                        <a:ext cx="6148387" cy="2362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33796587"/>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A1B2559-1D6C-4164-0E63-33F607D94E7D}"/>
              </a:ext>
            </a:extLst>
          </p:cNvPr>
          <p:cNvSpPr>
            <a:spLocks noGrp="1" noChangeArrowheads="1"/>
          </p:cNvSpPr>
          <p:nvPr>
            <p:ph sz="quarter" idx="10"/>
          </p:nvPr>
        </p:nvSpPr>
        <p:spPr>
          <a:xfrm>
            <a:off x="406400" y="152400"/>
            <a:ext cx="8432800" cy="1143000"/>
          </a:xfrm>
        </p:spPr>
        <p:txBody>
          <a:bodyPr/>
          <a:lstStyle/>
          <a:p>
            <a:pPr eaLnBrk="1" hangingPunct="1"/>
            <a:r>
              <a:rPr lang="en-US" altLang="en-US"/>
              <a:t>Cache Performance Example</a:t>
            </a:r>
            <a:endParaRPr lang="en-AU" altLang="en-US"/>
          </a:p>
        </p:txBody>
      </p:sp>
      <p:sp>
        <p:nvSpPr>
          <p:cNvPr id="4" name="Rectangle 5">
            <a:extLst>
              <a:ext uri="{FF2B5EF4-FFF2-40B4-BE49-F238E27FC236}">
                <a16:creationId xmlns:a16="http://schemas.microsoft.com/office/drawing/2014/main" id="{3B9F80BE-6FA8-D87C-AC1D-2D92A8FB67D9}"/>
              </a:ext>
            </a:extLst>
          </p:cNvPr>
          <p:cNvSpPr txBox="1">
            <a:spLocks noChangeArrowheads="1"/>
          </p:cNvSpPr>
          <p:nvPr/>
        </p:nvSpPr>
        <p:spPr>
          <a:xfrm>
            <a:off x="568325" y="1528209"/>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a:t>Given</a:t>
            </a:r>
          </a:p>
          <a:p>
            <a:pPr lvl="1">
              <a:lnSpc>
                <a:spcPct val="80000"/>
              </a:lnSpc>
            </a:pPr>
            <a:r>
              <a:rPr lang="en-US" altLang="en-US"/>
              <a:t>I-cache miss rate = 2%</a:t>
            </a:r>
          </a:p>
          <a:p>
            <a:pPr lvl="1">
              <a:lnSpc>
                <a:spcPct val="80000"/>
              </a:lnSpc>
            </a:pPr>
            <a:r>
              <a:rPr lang="en-US" altLang="en-US"/>
              <a:t>D-cache miss rate = 4%</a:t>
            </a:r>
          </a:p>
          <a:p>
            <a:pPr lvl="1">
              <a:lnSpc>
                <a:spcPct val="80000"/>
              </a:lnSpc>
            </a:pPr>
            <a:r>
              <a:rPr lang="en-US" altLang="en-US"/>
              <a:t>Miss penalty = 100 cycles</a:t>
            </a:r>
          </a:p>
          <a:p>
            <a:pPr lvl="1">
              <a:lnSpc>
                <a:spcPct val="80000"/>
              </a:lnSpc>
            </a:pPr>
            <a:r>
              <a:rPr lang="en-US" altLang="en-US"/>
              <a:t>Base CPI (ideal cache) = 2</a:t>
            </a:r>
          </a:p>
          <a:p>
            <a:pPr lvl="1">
              <a:lnSpc>
                <a:spcPct val="80000"/>
              </a:lnSpc>
            </a:pPr>
            <a:r>
              <a:rPr lang="en-US" altLang="en-US"/>
              <a:t>Load &amp; stores are 36% of instructions</a:t>
            </a:r>
          </a:p>
          <a:p>
            <a:pPr>
              <a:lnSpc>
                <a:spcPct val="80000"/>
              </a:lnSpc>
            </a:pPr>
            <a:r>
              <a:rPr lang="en-US" altLang="en-US"/>
              <a:t>Miss cycles per instruction</a:t>
            </a:r>
          </a:p>
          <a:p>
            <a:pPr lvl="1">
              <a:lnSpc>
                <a:spcPct val="80000"/>
              </a:lnSpc>
            </a:pPr>
            <a:r>
              <a:rPr lang="en-US" altLang="en-US"/>
              <a:t>I-cache: 0.02 × 100 = 2</a:t>
            </a:r>
          </a:p>
          <a:p>
            <a:pPr lvl="1">
              <a:lnSpc>
                <a:spcPct val="80000"/>
              </a:lnSpc>
            </a:pPr>
            <a:r>
              <a:rPr lang="en-US" altLang="en-US"/>
              <a:t>D-cache: 0.36 × 0.04 × 100 = 1.44</a:t>
            </a:r>
          </a:p>
          <a:p>
            <a:pPr>
              <a:lnSpc>
                <a:spcPct val="80000"/>
              </a:lnSpc>
            </a:pPr>
            <a:r>
              <a:rPr lang="en-US" altLang="en-US"/>
              <a:t>Actual CPI = 2 + 2 + 1.44 = 5.44</a:t>
            </a:r>
          </a:p>
          <a:p>
            <a:pPr lvl="1">
              <a:lnSpc>
                <a:spcPct val="80000"/>
              </a:lnSpc>
            </a:pPr>
            <a:r>
              <a:rPr lang="en-US" altLang="en-US"/>
              <a:t>Ideal CPU is 5.44/2 =2.72 times faster</a:t>
            </a:r>
            <a:endParaRPr lang="en-AU" alt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85800" y="1841760"/>
              <a:ext cx="4404600" cy="2124360"/>
            </p14:xfrm>
          </p:contentPart>
        </mc:Choice>
        <mc:Fallback>
          <p:pic>
            <p:nvPicPr>
              <p:cNvPr id="3" name="Ink 2"/>
              <p:cNvPicPr/>
              <p:nvPr/>
            </p:nvPicPr>
            <p:blipFill>
              <a:blip r:embed="rId3"/>
              <a:stretch>
                <a:fillRect/>
              </a:stretch>
            </p:blipFill>
            <p:spPr>
              <a:xfrm>
                <a:off x="676440" y="1832400"/>
                <a:ext cx="4423320" cy="2143080"/>
              </a:xfrm>
              <a:prstGeom prst="rect">
                <a:avLst/>
              </a:prstGeom>
            </p:spPr>
          </p:pic>
        </mc:Fallback>
      </mc:AlternateContent>
    </p:spTree>
    <p:extLst>
      <p:ext uri="{BB962C8B-B14F-4D97-AF65-F5344CB8AC3E}">
        <p14:creationId xmlns:p14="http://schemas.microsoft.com/office/powerpoint/2010/main" val="98227724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E2F4606-08D2-4546-C408-B76F399DA90E}"/>
              </a:ext>
            </a:extLst>
          </p:cNvPr>
          <p:cNvSpPr>
            <a:spLocks noGrp="1" noChangeArrowheads="1"/>
          </p:cNvSpPr>
          <p:nvPr>
            <p:ph sz="quarter" idx="10"/>
          </p:nvPr>
        </p:nvSpPr>
        <p:spPr>
          <a:xfrm>
            <a:off x="406400" y="152400"/>
            <a:ext cx="8432800" cy="1143000"/>
          </a:xfrm>
        </p:spPr>
        <p:txBody>
          <a:bodyPr/>
          <a:lstStyle/>
          <a:p>
            <a:pPr eaLnBrk="1" hangingPunct="1"/>
            <a:r>
              <a:rPr lang="en-AU" altLang="en-US"/>
              <a:t>Average Access Time</a:t>
            </a:r>
          </a:p>
        </p:txBody>
      </p:sp>
      <p:sp>
        <p:nvSpPr>
          <p:cNvPr id="4" name="Rectangle 3">
            <a:extLst>
              <a:ext uri="{FF2B5EF4-FFF2-40B4-BE49-F238E27FC236}">
                <a16:creationId xmlns:a16="http://schemas.microsoft.com/office/drawing/2014/main" id="{BBC826F6-AB44-7E2D-C411-7D70590219E0}"/>
              </a:ext>
            </a:extLst>
          </p:cNvPr>
          <p:cNvSpPr txBox="1">
            <a:spLocks noChangeArrowheads="1"/>
          </p:cNvSpPr>
          <p:nvPr/>
        </p:nvSpPr>
        <p:spPr>
          <a:xfrm>
            <a:off x="487362" y="1469486"/>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Hit time is also important for performance</a:t>
            </a:r>
          </a:p>
          <a:p>
            <a:r>
              <a:rPr lang="en-AU" altLang="en-US"/>
              <a:t>Average memory access time (AMAT)</a:t>
            </a:r>
          </a:p>
          <a:p>
            <a:pPr lvl="1"/>
            <a:r>
              <a:rPr lang="en-AU" altLang="en-US"/>
              <a:t>AMAT = Hit time + Miss rate </a:t>
            </a:r>
            <a:r>
              <a:rPr lang="en-US" altLang="en-US"/>
              <a:t>× Miss penalty</a:t>
            </a:r>
          </a:p>
          <a:p>
            <a:r>
              <a:rPr lang="en-US" altLang="en-US"/>
              <a:t>Example</a:t>
            </a:r>
          </a:p>
          <a:p>
            <a:pPr lvl="1"/>
            <a:r>
              <a:rPr lang="en-US" altLang="en-US"/>
              <a:t>CPU with 1ns clock, hit time = 1 cycle, miss penalty = 20 cycles, I-cache miss rate = 5%</a:t>
            </a:r>
          </a:p>
          <a:p>
            <a:pPr lvl="1"/>
            <a:r>
              <a:rPr lang="en-US" altLang="en-US"/>
              <a:t>AMAT = 1 + 0.05 × 20 = 2ns</a:t>
            </a:r>
          </a:p>
          <a:p>
            <a:pPr lvl="2"/>
            <a:r>
              <a:rPr lang="en-US" altLang="en-US">
                <a:cs typeface="Arial" pitchFamily="34" charset="0"/>
              </a:rPr>
              <a:t>2 cycles per instruction</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857960" y="2199240"/>
              <a:ext cx="5054040" cy="1458000"/>
            </p14:xfrm>
          </p:contentPart>
        </mc:Choice>
        <mc:Fallback>
          <p:pic>
            <p:nvPicPr>
              <p:cNvPr id="3" name="Ink 2"/>
              <p:cNvPicPr/>
              <p:nvPr/>
            </p:nvPicPr>
            <p:blipFill>
              <a:blip r:embed="rId3"/>
              <a:stretch>
                <a:fillRect/>
              </a:stretch>
            </p:blipFill>
            <p:spPr>
              <a:xfrm>
                <a:off x="1848600" y="2189880"/>
                <a:ext cx="5072760" cy="1476720"/>
              </a:xfrm>
              <a:prstGeom prst="rect">
                <a:avLst/>
              </a:prstGeom>
            </p:spPr>
          </p:pic>
        </mc:Fallback>
      </mc:AlternateContent>
    </p:spTree>
    <p:extLst>
      <p:ext uri="{BB962C8B-B14F-4D97-AF65-F5344CB8AC3E}">
        <p14:creationId xmlns:p14="http://schemas.microsoft.com/office/powerpoint/2010/main" val="377923902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8150646-5E41-1C23-CC65-8DCB51D906CA}"/>
              </a:ext>
            </a:extLst>
          </p:cNvPr>
          <p:cNvSpPr>
            <a:spLocks noGrp="1" noChangeArrowheads="1"/>
          </p:cNvSpPr>
          <p:nvPr>
            <p:ph sz="quarter" idx="10"/>
          </p:nvPr>
        </p:nvSpPr>
        <p:spPr>
          <a:xfrm>
            <a:off x="406400" y="152400"/>
            <a:ext cx="8432800" cy="1143000"/>
          </a:xfrm>
        </p:spPr>
        <p:txBody>
          <a:bodyPr/>
          <a:lstStyle/>
          <a:p>
            <a:pPr eaLnBrk="1" hangingPunct="1"/>
            <a:r>
              <a:rPr lang="en-US" altLang="en-US"/>
              <a:t>Associative Caches</a:t>
            </a:r>
            <a:endParaRPr lang="en-AU" altLang="en-US"/>
          </a:p>
        </p:txBody>
      </p:sp>
      <p:sp>
        <p:nvSpPr>
          <p:cNvPr id="4" name="Rectangle 5">
            <a:extLst>
              <a:ext uri="{FF2B5EF4-FFF2-40B4-BE49-F238E27FC236}">
                <a16:creationId xmlns:a16="http://schemas.microsoft.com/office/drawing/2014/main" id="{B0A2C10D-F360-5EB6-8348-7284E4BBABB6}"/>
              </a:ext>
            </a:extLst>
          </p:cNvPr>
          <p:cNvSpPr txBox="1">
            <a:spLocks noChangeArrowheads="1"/>
          </p:cNvSpPr>
          <p:nvPr/>
        </p:nvSpPr>
        <p:spPr>
          <a:xfrm>
            <a:off x="487362" y="1486264"/>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Fully associative</a:t>
            </a:r>
          </a:p>
          <a:p>
            <a:pPr lvl="1"/>
            <a:r>
              <a:rPr lang="en-US" altLang="en-US"/>
              <a:t>Allow a given block to go in any cache entry</a:t>
            </a:r>
          </a:p>
          <a:p>
            <a:pPr lvl="1"/>
            <a:r>
              <a:rPr lang="en-US" altLang="en-US"/>
              <a:t>Requires all entries to be searched at once</a:t>
            </a:r>
          </a:p>
          <a:p>
            <a:pPr lvl="1"/>
            <a:r>
              <a:rPr lang="en-US" altLang="en-US"/>
              <a:t>Comparator per entry (expensive)</a:t>
            </a:r>
          </a:p>
          <a:p>
            <a:r>
              <a:rPr lang="en-US" altLang="en-US" i="1"/>
              <a:t>n</a:t>
            </a:r>
            <a:r>
              <a:rPr lang="en-US" altLang="en-US"/>
              <a:t>-way set associative</a:t>
            </a:r>
          </a:p>
          <a:p>
            <a:pPr lvl="1"/>
            <a:r>
              <a:rPr lang="en-US" altLang="en-US"/>
              <a:t>Each set contains </a:t>
            </a:r>
            <a:r>
              <a:rPr lang="en-US" altLang="en-US" i="1"/>
              <a:t>n</a:t>
            </a:r>
            <a:r>
              <a:rPr lang="en-US" altLang="en-US"/>
              <a:t> entries</a:t>
            </a:r>
            <a:endParaRPr lang="en-AU" altLang="en-US"/>
          </a:p>
          <a:p>
            <a:pPr lvl="1"/>
            <a:r>
              <a:rPr lang="en-US" altLang="en-US"/>
              <a:t>Block number determines which set</a:t>
            </a:r>
          </a:p>
          <a:p>
            <a:pPr lvl="2"/>
            <a:r>
              <a:rPr lang="en-US" altLang="en-US"/>
              <a:t>(Block number) modulo (#Sets in cache)</a:t>
            </a:r>
          </a:p>
          <a:p>
            <a:pPr lvl="1"/>
            <a:r>
              <a:rPr lang="en-US" altLang="en-US"/>
              <a:t>Search all entries in a given set at once</a:t>
            </a:r>
          </a:p>
          <a:p>
            <a:pPr lvl="1"/>
            <a:r>
              <a:rPr lang="en-US" altLang="en-US" i="1"/>
              <a:t>n</a:t>
            </a:r>
            <a:r>
              <a:rPr lang="en-US" altLang="en-US"/>
              <a:t> comparators (less expensive)</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864600" y="3091320"/>
              <a:ext cx="1247760" cy="624240"/>
            </p14:xfrm>
          </p:contentPart>
        </mc:Choice>
        <mc:Fallback>
          <p:pic>
            <p:nvPicPr>
              <p:cNvPr id="3" name="Ink 2"/>
              <p:cNvPicPr/>
              <p:nvPr/>
            </p:nvPicPr>
            <p:blipFill>
              <a:blip r:embed="rId3"/>
              <a:stretch>
                <a:fillRect/>
              </a:stretch>
            </p:blipFill>
            <p:spPr>
              <a:xfrm>
                <a:off x="3855240" y="3081960"/>
                <a:ext cx="1266480" cy="642960"/>
              </a:xfrm>
              <a:prstGeom prst="rect">
                <a:avLst/>
              </a:prstGeom>
            </p:spPr>
          </p:pic>
        </mc:Fallback>
      </mc:AlternateContent>
    </p:spTree>
    <p:extLst>
      <p:ext uri="{BB962C8B-B14F-4D97-AF65-F5344CB8AC3E}">
        <p14:creationId xmlns:p14="http://schemas.microsoft.com/office/powerpoint/2010/main" val="1016135375"/>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2C66859-3533-909D-C4E5-195F7991BAD5}"/>
              </a:ext>
            </a:extLst>
          </p:cNvPr>
          <p:cNvSpPr>
            <a:spLocks noGrp="1" noChangeArrowheads="1"/>
          </p:cNvSpPr>
          <p:nvPr>
            <p:ph sz="quarter" idx="10"/>
          </p:nvPr>
        </p:nvSpPr>
        <p:spPr>
          <a:xfrm>
            <a:off x="406400" y="152400"/>
            <a:ext cx="8432800" cy="1143000"/>
          </a:xfrm>
        </p:spPr>
        <p:txBody>
          <a:bodyPr/>
          <a:lstStyle/>
          <a:p>
            <a:pPr eaLnBrk="1" hangingPunct="1"/>
            <a:r>
              <a:rPr lang="en-US" altLang="en-US"/>
              <a:t>Associative Cache Example</a:t>
            </a:r>
            <a:endParaRPr lang="en-AU" altLang="en-US"/>
          </a:p>
        </p:txBody>
      </p:sp>
      <p:pic>
        <p:nvPicPr>
          <p:cNvPr id="4" name="Picture 5" descr="f05-13-P374493">
            <a:extLst>
              <a:ext uri="{FF2B5EF4-FFF2-40B4-BE49-F238E27FC236}">
                <a16:creationId xmlns:a16="http://schemas.microsoft.com/office/drawing/2014/main" id="{04617A6F-2902-5823-4C68-28FDD84D08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088" y="1844675"/>
            <a:ext cx="7731125"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83361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6D2F594-3BA2-29E4-0BEA-A4B7942264FF}"/>
              </a:ext>
            </a:extLst>
          </p:cNvPr>
          <p:cNvSpPr>
            <a:spLocks noGrp="1" noChangeArrowheads="1"/>
          </p:cNvSpPr>
          <p:nvPr>
            <p:ph sz="quarter" idx="10"/>
          </p:nvPr>
        </p:nvSpPr>
        <p:spPr>
          <a:xfrm>
            <a:off x="406400" y="152400"/>
            <a:ext cx="8432800" cy="1143000"/>
          </a:xfrm>
        </p:spPr>
        <p:txBody>
          <a:bodyPr/>
          <a:lstStyle/>
          <a:p>
            <a:pPr eaLnBrk="1" hangingPunct="1"/>
            <a:r>
              <a:rPr lang="en-US" altLang="en-US"/>
              <a:t>Spectrum of Associativity</a:t>
            </a:r>
            <a:endParaRPr lang="en-AU" altLang="en-US"/>
          </a:p>
        </p:txBody>
      </p:sp>
      <p:sp>
        <p:nvSpPr>
          <p:cNvPr id="4" name="Rectangle 6">
            <a:extLst>
              <a:ext uri="{FF2B5EF4-FFF2-40B4-BE49-F238E27FC236}">
                <a16:creationId xmlns:a16="http://schemas.microsoft.com/office/drawing/2014/main" id="{4B27877C-439D-A761-33A4-235DEFD135F9}"/>
              </a:ext>
            </a:extLst>
          </p:cNvPr>
          <p:cNvSpPr txBox="1">
            <a:spLocks noChangeArrowheads="1"/>
          </p:cNvSpPr>
          <p:nvPr/>
        </p:nvSpPr>
        <p:spPr>
          <a:xfrm>
            <a:off x="568325" y="1385597"/>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For a cache with 8 entries</a:t>
            </a:r>
            <a:endParaRPr lang="en-AU" altLang="en-US"/>
          </a:p>
        </p:txBody>
      </p:sp>
      <p:pic>
        <p:nvPicPr>
          <p:cNvPr id="5" name="Picture 7" descr="f05-14-P374493">
            <a:extLst>
              <a:ext uri="{FF2B5EF4-FFF2-40B4-BE49-F238E27FC236}">
                <a16:creationId xmlns:a16="http://schemas.microsoft.com/office/drawing/2014/main" id="{A6F8C97A-7E92-7946-F957-FBEF83D0C5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647825" y="2104734"/>
            <a:ext cx="5513387"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835280" y="2068200"/>
              <a:ext cx="6412320" cy="3992040"/>
            </p14:xfrm>
          </p:contentPart>
        </mc:Choice>
        <mc:Fallback>
          <p:pic>
            <p:nvPicPr>
              <p:cNvPr id="3" name="Ink 2"/>
              <p:cNvPicPr/>
              <p:nvPr/>
            </p:nvPicPr>
            <p:blipFill>
              <a:blip r:embed="rId4"/>
              <a:stretch>
                <a:fillRect/>
              </a:stretch>
            </p:blipFill>
            <p:spPr>
              <a:xfrm>
                <a:off x="1825920" y="2058840"/>
                <a:ext cx="6431040" cy="4010760"/>
              </a:xfrm>
              <a:prstGeom prst="rect">
                <a:avLst/>
              </a:prstGeom>
            </p:spPr>
          </p:pic>
        </mc:Fallback>
      </mc:AlternateContent>
    </p:spTree>
    <p:extLst>
      <p:ext uri="{BB962C8B-B14F-4D97-AF65-F5344CB8AC3E}">
        <p14:creationId xmlns:p14="http://schemas.microsoft.com/office/powerpoint/2010/main" val="131415821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4C799A3-670F-164F-AE07-5EBFA263C164}"/>
              </a:ext>
            </a:extLst>
          </p:cNvPr>
          <p:cNvSpPr>
            <a:spLocks noGrp="1" noChangeArrowheads="1"/>
          </p:cNvSpPr>
          <p:nvPr>
            <p:ph sz="quarter" idx="10"/>
          </p:nvPr>
        </p:nvSpPr>
        <p:spPr>
          <a:xfrm>
            <a:off x="406400" y="152400"/>
            <a:ext cx="8432800" cy="1143000"/>
          </a:xfrm>
        </p:spPr>
        <p:txBody>
          <a:bodyPr/>
          <a:lstStyle/>
          <a:p>
            <a:pPr eaLnBrk="1" hangingPunct="1"/>
            <a:r>
              <a:rPr lang="en-US" altLang="en-US"/>
              <a:t>SPEC CPU Benchmark</a:t>
            </a:r>
            <a:endParaRPr lang="en-AU" altLang="en-US"/>
          </a:p>
        </p:txBody>
      </p:sp>
      <p:sp>
        <p:nvSpPr>
          <p:cNvPr id="5" name="Rectangle 3">
            <a:extLst>
              <a:ext uri="{FF2B5EF4-FFF2-40B4-BE49-F238E27FC236}">
                <a16:creationId xmlns:a16="http://schemas.microsoft.com/office/drawing/2014/main" id="{B449B795-0634-57CE-9141-784716E1F7C8}"/>
              </a:ext>
            </a:extLst>
          </p:cNvPr>
          <p:cNvSpPr txBox="1">
            <a:spLocks noChangeArrowheads="1"/>
          </p:cNvSpPr>
          <p:nvPr/>
        </p:nvSpPr>
        <p:spPr>
          <a:xfrm>
            <a:off x="684213" y="1368819"/>
            <a:ext cx="8270875" cy="388778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sz="2800"/>
              <a:t>Programs used to measure performance</a:t>
            </a:r>
          </a:p>
          <a:p>
            <a:pPr lvl="1">
              <a:lnSpc>
                <a:spcPct val="80000"/>
              </a:lnSpc>
            </a:pPr>
            <a:r>
              <a:rPr lang="en-US" altLang="en-US" sz="2400"/>
              <a:t>Supposedly typical of actual workload</a:t>
            </a:r>
          </a:p>
          <a:p>
            <a:pPr>
              <a:lnSpc>
                <a:spcPct val="80000"/>
              </a:lnSpc>
            </a:pPr>
            <a:r>
              <a:rPr lang="en-US" altLang="en-US" sz="2800"/>
              <a:t>Standard Performance Evaluation Corp (SPEC)</a:t>
            </a:r>
          </a:p>
          <a:p>
            <a:pPr lvl="1">
              <a:lnSpc>
                <a:spcPct val="80000"/>
              </a:lnSpc>
            </a:pPr>
            <a:r>
              <a:rPr lang="en-US" altLang="en-US" sz="2400"/>
              <a:t>Develops benchmarks for CPU, I/O, Web, …</a:t>
            </a:r>
          </a:p>
          <a:p>
            <a:pPr>
              <a:lnSpc>
                <a:spcPct val="80000"/>
              </a:lnSpc>
              <a:spcBef>
                <a:spcPct val="50000"/>
              </a:spcBef>
            </a:pPr>
            <a:r>
              <a:rPr lang="en-US" altLang="en-US" sz="2800"/>
              <a:t>SPEC CPU2006</a:t>
            </a:r>
          </a:p>
          <a:p>
            <a:pPr lvl="1">
              <a:lnSpc>
                <a:spcPct val="80000"/>
              </a:lnSpc>
            </a:pPr>
            <a:r>
              <a:rPr lang="en-US" altLang="en-US" sz="2400"/>
              <a:t>Elapsed time to execute a selection of programs</a:t>
            </a:r>
          </a:p>
          <a:p>
            <a:pPr lvl="2">
              <a:lnSpc>
                <a:spcPct val="80000"/>
              </a:lnSpc>
            </a:pPr>
            <a:r>
              <a:rPr lang="en-US" altLang="en-US"/>
              <a:t>Negligible I/O, so focuses on CPU performance</a:t>
            </a:r>
          </a:p>
          <a:p>
            <a:pPr lvl="1">
              <a:lnSpc>
                <a:spcPct val="80000"/>
              </a:lnSpc>
            </a:pPr>
            <a:r>
              <a:rPr lang="en-US" altLang="en-US" sz="2400"/>
              <a:t>Normalize relative to reference machine</a:t>
            </a:r>
          </a:p>
          <a:p>
            <a:pPr lvl="1">
              <a:lnSpc>
                <a:spcPct val="80000"/>
              </a:lnSpc>
            </a:pPr>
            <a:r>
              <a:rPr lang="en-US" altLang="en-US" sz="2400"/>
              <a:t>Summarize as geometric mean of performance ratios</a:t>
            </a:r>
          </a:p>
          <a:p>
            <a:pPr lvl="2">
              <a:lnSpc>
                <a:spcPct val="80000"/>
              </a:lnSpc>
            </a:pPr>
            <a:r>
              <a:rPr lang="en-US" altLang="en-US"/>
              <a:t>CINT2006 (integer) and CFP2006 (floating-point)</a:t>
            </a:r>
          </a:p>
        </p:txBody>
      </p:sp>
      <p:graphicFrame>
        <p:nvGraphicFramePr>
          <p:cNvPr id="6" name="Object 5">
            <a:extLst>
              <a:ext uri="{FF2B5EF4-FFF2-40B4-BE49-F238E27FC236}">
                <a16:creationId xmlns:a16="http://schemas.microsoft.com/office/drawing/2014/main" id="{E89EA611-ECE2-CE7B-9B56-BB969E962C5A}"/>
              </a:ext>
            </a:extLst>
          </p:cNvPr>
          <p:cNvGraphicFramePr>
            <a:graphicFrameLocks noChangeAspect="1"/>
          </p:cNvGraphicFramePr>
          <p:nvPr/>
        </p:nvGraphicFramePr>
        <p:xfrm>
          <a:off x="2555875" y="5401069"/>
          <a:ext cx="3771900" cy="1062037"/>
        </p:xfrm>
        <a:graphic>
          <a:graphicData uri="http://schemas.openxmlformats.org/presentationml/2006/ole">
            <mc:AlternateContent xmlns:mc="http://schemas.openxmlformats.org/markup-compatibility/2006">
              <mc:Choice xmlns:v="urn:schemas-microsoft-com:vml" Requires="v">
                <p:oleObj name="Equation" r:id="rId2" imgW="1714500" imgH="482600" progId="Equation.3">
                  <p:embed/>
                </p:oleObj>
              </mc:Choice>
              <mc:Fallback>
                <p:oleObj name="Equation" r:id="rId2" imgW="1714500" imgH="4826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2555875" y="5401069"/>
                        <a:ext cx="3771900" cy="1062037"/>
                      </a:xfrm>
                      <a:prstGeom prst="rect">
                        <a:avLst/>
                      </a:prstGeom>
                      <a:solidFill>
                        <a:schemeClr val="folHlink"/>
                      </a:solidFill>
                      <a:ln>
                        <a:noFill/>
                      </a:ln>
                      <a:effectLst/>
                    </p:spPr>
                  </p:pic>
                </p:oleObj>
              </mc:Fallback>
            </mc:AlternateContent>
          </a:graphicData>
        </a:graphic>
      </p:graphicFrame>
    </p:spTree>
    <p:extLst>
      <p:ext uri="{BB962C8B-B14F-4D97-AF65-F5344CB8AC3E}">
        <p14:creationId xmlns:p14="http://schemas.microsoft.com/office/powerpoint/2010/main" val="3671590245"/>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4">
            <a:extLst>
              <a:ext uri="{FF2B5EF4-FFF2-40B4-BE49-F238E27FC236}">
                <a16:creationId xmlns:a16="http://schemas.microsoft.com/office/drawing/2014/main" id="{889B86A6-B2ED-578B-A712-EBA09524A94C}"/>
              </a:ext>
            </a:extLst>
          </p:cNvPr>
          <p:cNvSpPr>
            <a:spLocks noGrp="1" noChangeArrowheads="1"/>
          </p:cNvSpPr>
          <p:nvPr>
            <p:ph sz="quarter" idx="10"/>
          </p:nvPr>
        </p:nvSpPr>
        <p:spPr>
          <a:xfrm>
            <a:off x="406400" y="152400"/>
            <a:ext cx="8432800" cy="1143000"/>
          </a:xfrm>
        </p:spPr>
        <p:txBody>
          <a:bodyPr/>
          <a:lstStyle/>
          <a:p>
            <a:pPr eaLnBrk="1" hangingPunct="1"/>
            <a:r>
              <a:rPr lang="en-US" altLang="en-US"/>
              <a:t>Associativity Example</a:t>
            </a:r>
            <a:endParaRPr lang="en-AU" altLang="en-US"/>
          </a:p>
        </p:txBody>
      </p:sp>
      <p:sp>
        <p:nvSpPr>
          <p:cNvPr id="4" name="Rectangle 65">
            <a:extLst>
              <a:ext uri="{FF2B5EF4-FFF2-40B4-BE49-F238E27FC236}">
                <a16:creationId xmlns:a16="http://schemas.microsoft.com/office/drawing/2014/main" id="{C5CC990D-0FD6-1078-BF3B-4E139F2841A3}"/>
              </a:ext>
            </a:extLst>
          </p:cNvPr>
          <p:cNvSpPr txBox="1">
            <a:spLocks noChangeArrowheads="1"/>
          </p:cNvSpPr>
          <p:nvPr/>
        </p:nvSpPr>
        <p:spPr>
          <a:xfrm>
            <a:off x="568325" y="1528209"/>
            <a:ext cx="8270875" cy="280828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Compare 4-block caches</a:t>
            </a:r>
          </a:p>
          <a:p>
            <a:pPr lvl="1"/>
            <a:r>
              <a:rPr lang="en-US" altLang="en-US"/>
              <a:t>Direct mapped, 2-way set associative,</a:t>
            </a:r>
            <a:br>
              <a:rPr lang="en-US" altLang="en-US"/>
            </a:br>
            <a:r>
              <a:rPr lang="en-US" altLang="en-US"/>
              <a:t>fully associative</a:t>
            </a:r>
          </a:p>
          <a:p>
            <a:pPr lvl="1"/>
            <a:r>
              <a:rPr lang="en-US" altLang="en-US"/>
              <a:t>Block access sequence: 0, 8, 0, 6, 8</a:t>
            </a:r>
          </a:p>
          <a:p>
            <a:pPr>
              <a:spcBef>
                <a:spcPct val="50000"/>
              </a:spcBef>
            </a:pPr>
            <a:r>
              <a:rPr lang="en-US" altLang="en-US"/>
              <a:t>Direct mapped</a:t>
            </a:r>
          </a:p>
        </p:txBody>
      </p:sp>
      <p:graphicFrame>
        <p:nvGraphicFramePr>
          <p:cNvPr id="5" name="Group 4">
            <a:extLst>
              <a:ext uri="{FF2B5EF4-FFF2-40B4-BE49-F238E27FC236}">
                <a16:creationId xmlns:a16="http://schemas.microsoft.com/office/drawing/2014/main" id="{E14608A9-903A-35D6-A88E-E2BA37AABE89}"/>
              </a:ext>
            </a:extLst>
          </p:cNvPr>
          <p:cNvGraphicFramePr>
            <a:graphicFrameLocks noGrp="1"/>
          </p:cNvGraphicFramePr>
          <p:nvPr/>
        </p:nvGraphicFramePr>
        <p:xfrm>
          <a:off x="1143000" y="4480959"/>
          <a:ext cx="6985000" cy="1655759"/>
        </p:xfrm>
        <a:graphic>
          <a:graphicData uri="http://schemas.openxmlformats.org/drawingml/2006/table">
            <a:tbl>
              <a:tblPr/>
              <a:tblGrid>
                <a:gridCol w="996950">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996950">
                  <a:extLst>
                    <a:ext uri="{9D8B030D-6E8A-4147-A177-3AD203B41FA5}">
                      <a16:colId xmlns:a16="http://schemas.microsoft.com/office/drawing/2014/main" val="20002"/>
                    </a:ext>
                  </a:extLst>
                </a:gridCol>
                <a:gridCol w="996950">
                  <a:extLst>
                    <a:ext uri="{9D8B030D-6E8A-4147-A177-3AD203B41FA5}">
                      <a16:colId xmlns:a16="http://schemas.microsoft.com/office/drawing/2014/main" val="20003"/>
                    </a:ext>
                  </a:extLst>
                </a:gridCol>
                <a:gridCol w="998537">
                  <a:extLst>
                    <a:ext uri="{9D8B030D-6E8A-4147-A177-3AD203B41FA5}">
                      <a16:colId xmlns:a16="http://schemas.microsoft.com/office/drawing/2014/main" val="20004"/>
                    </a:ext>
                  </a:extLst>
                </a:gridCol>
                <a:gridCol w="998538">
                  <a:extLst>
                    <a:ext uri="{9D8B030D-6E8A-4147-A177-3AD203B41FA5}">
                      <a16:colId xmlns:a16="http://schemas.microsoft.com/office/drawing/2014/main" val="20005"/>
                    </a:ext>
                  </a:extLst>
                </a:gridCol>
                <a:gridCol w="996950">
                  <a:extLst>
                    <a:ext uri="{9D8B030D-6E8A-4147-A177-3AD203B41FA5}">
                      <a16:colId xmlns:a16="http://schemas.microsoft.com/office/drawing/2014/main" val="20006"/>
                    </a:ext>
                  </a:extLst>
                </a:gridCol>
              </a:tblGrid>
              <a:tr h="236537">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Block address</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Cache index</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Hit/miss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Cache content after access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653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1</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2</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3</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65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chemeClr val="hlink"/>
                          </a:solidFill>
                          <a:effectLst/>
                          <a:latin typeface="Arial"/>
                        </a:rPr>
                        <a:t>Mem[0]</a:t>
                      </a:r>
                      <a:endParaRPr kumimoji="0" lang="en-AU" sz="1400" b="1" i="0" u="none" strike="noStrike" cap="none" normalizeH="0" baseline="0">
                        <a:ln>
                          <a:noFill/>
                        </a:ln>
                        <a:solidFill>
                          <a:schemeClr val="hlink"/>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65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8</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rgbClr val="FF0000"/>
                          </a:solidFill>
                          <a:effectLst/>
                          <a:latin typeface="Arial"/>
                        </a:rPr>
                        <a:t>Mem[8]</a:t>
                      </a:r>
                      <a:endParaRPr kumimoji="0" lang="en-AU" sz="1400" b="1" i="0" u="none" strike="noStrike" cap="none" normalizeH="0" baseline="0">
                        <a:ln>
                          <a:noFill/>
                        </a:ln>
                        <a:solidFill>
                          <a:srgbClr val="FF0000"/>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65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rgbClr val="FF0000"/>
                          </a:solidFill>
                          <a:effectLst/>
                          <a:latin typeface="Arial"/>
                        </a:rPr>
                        <a:t>Mem[0]</a:t>
                      </a:r>
                      <a:endParaRPr kumimoji="0" lang="en-AU" sz="1400" b="1" i="0" u="none" strike="noStrike" cap="none" normalizeH="0" baseline="0">
                        <a:ln>
                          <a:noFill/>
                        </a:ln>
                        <a:solidFill>
                          <a:srgbClr val="FF0000"/>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65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6</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2</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chemeClr val="hlink"/>
                          </a:solidFill>
                          <a:effectLst/>
                          <a:latin typeface="Arial"/>
                        </a:rPr>
                        <a:t>Mem[6]</a:t>
                      </a:r>
                      <a:endParaRPr kumimoji="0" lang="en-AU" sz="1400" b="1" i="0" u="none" strike="noStrike" cap="none" normalizeH="0" baseline="0">
                        <a:ln>
                          <a:noFill/>
                        </a:ln>
                        <a:solidFill>
                          <a:schemeClr val="hlink"/>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65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8</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rgbClr val="FF0000"/>
                          </a:solidFill>
                          <a:effectLst/>
                          <a:latin typeface="Arial"/>
                        </a:rPr>
                        <a:t>Mem[8]</a:t>
                      </a:r>
                      <a:endParaRPr kumimoji="0" lang="en-AU" sz="1400" b="1" i="0" u="none" strike="noStrike" cap="none" normalizeH="0" baseline="0">
                        <a:ln>
                          <a:noFill/>
                        </a:ln>
                        <a:solidFill>
                          <a:srgbClr val="FF0000"/>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Mem[6]</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344240" y="1909440"/>
              <a:ext cx="6121800" cy="3937320"/>
            </p14:xfrm>
          </p:contentPart>
        </mc:Choice>
        <mc:Fallback>
          <p:pic>
            <p:nvPicPr>
              <p:cNvPr id="3" name="Ink 2"/>
              <p:cNvPicPr/>
              <p:nvPr/>
            </p:nvPicPr>
            <p:blipFill>
              <a:blip r:embed="rId3"/>
              <a:stretch>
                <a:fillRect/>
              </a:stretch>
            </p:blipFill>
            <p:spPr>
              <a:xfrm>
                <a:off x="1334880" y="1900080"/>
                <a:ext cx="6140520" cy="3956040"/>
              </a:xfrm>
              <a:prstGeom prst="rect">
                <a:avLst/>
              </a:prstGeom>
            </p:spPr>
          </p:pic>
        </mc:Fallback>
      </mc:AlternateContent>
    </p:spTree>
    <p:extLst>
      <p:ext uri="{BB962C8B-B14F-4D97-AF65-F5344CB8AC3E}">
        <p14:creationId xmlns:p14="http://schemas.microsoft.com/office/powerpoint/2010/main" val="1613196169"/>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8">
            <a:extLst>
              <a:ext uri="{FF2B5EF4-FFF2-40B4-BE49-F238E27FC236}">
                <a16:creationId xmlns:a16="http://schemas.microsoft.com/office/drawing/2014/main" id="{8F32D6BD-5A28-32F5-036D-ECE28AC73A53}"/>
              </a:ext>
            </a:extLst>
          </p:cNvPr>
          <p:cNvSpPr>
            <a:spLocks noGrp="1" noChangeArrowheads="1"/>
          </p:cNvSpPr>
          <p:nvPr>
            <p:ph sz="quarter" idx="10"/>
          </p:nvPr>
        </p:nvSpPr>
        <p:spPr>
          <a:xfrm>
            <a:off x="406400" y="152400"/>
            <a:ext cx="8432800" cy="1143000"/>
          </a:xfrm>
        </p:spPr>
        <p:txBody>
          <a:bodyPr/>
          <a:lstStyle/>
          <a:p>
            <a:pPr eaLnBrk="1" hangingPunct="1"/>
            <a:r>
              <a:rPr lang="en-US" altLang="en-US"/>
              <a:t>Associativity Example</a:t>
            </a:r>
            <a:endParaRPr lang="en-AU" altLang="en-US"/>
          </a:p>
        </p:txBody>
      </p:sp>
      <p:sp>
        <p:nvSpPr>
          <p:cNvPr id="4" name="Rectangle 119">
            <a:extLst>
              <a:ext uri="{FF2B5EF4-FFF2-40B4-BE49-F238E27FC236}">
                <a16:creationId xmlns:a16="http://schemas.microsoft.com/office/drawing/2014/main" id="{85725F75-1CEA-D222-2E3B-45F7410D2C92}"/>
              </a:ext>
            </a:extLst>
          </p:cNvPr>
          <p:cNvSpPr txBox="1">
            <a:spLocks noChangeArrowheads="1"/>
          </p:cNvSpPr>
          <p:nvPr/>
        </p:nvSpPr>
        <p:spPr>
          <a:xfrm>
            <a:off x="568325" y="1427541"/>
            <a:ext cx="8270875" cy="71913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2-way set associative</a:t>
            </a:r>
          </a:p>
        </p:txBody>
      </p:sp>
      <p:graphicFrame>
        <p:nvGraphicFramePr>
          <p:cNvPr id="5" name="Group 4">
            <a:extLst>
              <a:ext uri="{FF2B5EF4-FFF2-40B4-BE49-F238E27FC236}">
                <a16:creationId xmlns:a16="http://schemas.microsoft.com/office/drawing/2014/main" id="{B79E38CD-87DE-506A-437F-44D9141B63D8}"/>
              </a:ext>
            </a:extLst>
          </p:cNvPr>
          <p:cNvGraphicFramePr>
            <a:graphicFrameLocks noGrp="1"/>
          </p:cNvGraphicFramePr>
          <p:nvPr/>
        </p:nvGraphicFramePr>
        <p:xfrm>
          <a:off x="1143000" y="2146678"/>
          <a:ext cx="6985000" cy="1655766"/>
        </p:xfrm>
        <a:graphic>
          <a:graphicData uri="http://schemas.openxmlformats.org/drawingml/2006/table">
            <a:tbl>
              <a:tblPr/>
              <a:tblGrid>
                <a:gridCol w="996950">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996950">
                  <a:extLst>
                    <a:ext uri="{9D8B030D-6E8A-4147-A177-3AD203B41FA5}">
                      <a16:colId xmlns:a16="http://schemas.microsoft.com/office/drawing/2014/main" val="20002"/>
                    </a:ext>
                  </a:extLst>
                </a:gridCol>
                <a:gridCol w="996950">
                  <a:extLst>
                    <a:ext uri="{9D8B030D-6E8A-4147-A177-3AD203B41FA5}">
                      <a16:colId xmlns:a16="http://schemas.microsoft.com/office/drawing/2014/main" val="20003"/>
                    </a:ext>
                  </a:extLst>
                </a:gridCol>
                <a:gridCol w="998537">
                  <a:extLst>
                    <a:ext uri="{9D8B030D-6E8A-4147-A177-3AD203B41FA5}">
                      <a16:colId xmlns:a16="http://schemas.microsoft.com/office/drawing/2014/main" val="20004"/>
                    </a:ext>
                  </a:extLst>
                </a:gridCol>
                <a:gridCol w="998538">
                  <a:extLst>
                    <a:ext uri="{9D8B030D-6E8A-4147-A177-3AD203B41FA5}">
                      <a16:colId xmlns:a16="http://schemas.microsoft.com/office/drawing/2014/main" val="20005"/>
                    </a:ext>
                  </a:extLst>
                </a:gridCol>
                <a:gridCol w="996950">
                  <a:extLst>
                    <a:ext uri="{9D8B030D-6E8A-4147-A177-3AD203B41FA5}">
                      <a16:colId xmlns:a16="http://schemas.microsoft.com/office/drawing/2014/main" val="20006"/>
                    </a:ext>
                  </a:extLst>
                </a:gridCol>
              </a:tblGrid>
              <a:tr h="236538">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Block address</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Cache index</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Hit/miss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Cache content after access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6538">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Set 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Set 1</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chemeClr val="hlink"/>
                          </a:solidFill>
                          <a:effectLst/>
                          <a:latin typeface="Arial"/>
                        </a:rPr>
                        <a:t>Mem[0]</a:t>
                      </a:r>
                      <a:endParaRPr kumimoji="0" lang="en-AU" sz="1400" b="1" i="0" u="none" strike="noStrike" cap="none" normalizeH="0" baseline="0">
                        <a:ln>
                          <a:noFill/>
                        </a:ln>
                        <a:solidFill>
                          <a:schemeClr val="hlink"/>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8</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chemeClr val="hlink"/>
                          </a:solidFill>
                          <a:effectLst/>
                          <a:latin typeface="Arial"/>
                        </a:rPr>
                        <a:t>Mem[8]</a:t>
                      </a:r>
                      <a:endParaRPr kumimoji="0" lang="en-AU" sz="1400" b="1" i="0" u="none" strike="noStrike" cap="none" normalizeH="0" baseline="0">
                        <a:ln>
                          <a:noFill/>
                        </a:ln>
                        <a:solidFill>
                          <a:schemeClr val="hlink"/>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hit</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rgbClr val="008000"/>
                          </a:solidFill>
                          <a:effectLst/>
                          <a:latin typeface="Arial"/>
                        </a:rPr>
                        <a:t>Mem[0]</a:t>
                      </a:r>
                      <a:endParaRPr kumimoji="0" lang="en-AU" sz="1400" b="1" i="0" u="none" strike="noStrike" cap="none" normalizeH="0" baseline="0">
                        <a:ln>
                          <a:noFill/>
                        </a:ln>
                        <a:solidFill>
                          <a:srgbClr val="008000"/>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Mem[8]</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6</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rgbClr val="FF0000"/>
                          </a:solidFill>
                          <a:effectLst/>
                          <a:latin typeface="Arial"/>
                        </a:rPr>
                        <a:t>Mem[6]</a:t>
                      </a:r>
                      <a:endParaRPr kumimoji="0" lang="en-AU" sz="1400" b="1" i="0" u="none" strike="noStrike" cap="none" normalizeH="0" baseline="0">
                        <a:ln>
                          <a:noFill/>
                        </a:ln>
                        <a:solidFill>
                          <a:srgbClr val="FF0000"/>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8</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rgbClr val="FF0000"/>
                          </a:solidFill>
                          <a:effectLst/>
                          <a:latin typeface="Arial"/>
                        </a:rPr>
                        <a:t>Mem[8]</a:t>
                      </a:r>
                      <a:endParaRPr kumimoji="0" lang="en-AU" sz="1400" b="1" i="0" u="none" strike="noStrike" cap="none" normalizeH="0" baseline="0">
                        <a:ln>
                          <a:noFill/>
                        </a:ln>
                        <a:solidFill>
                          <a:srgbClr val="FF0000"/>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Mem[6]</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 name="Rectangle 62">
            <a:extLst>
              <a:ext uri="{FF2B5EF4-FFF2-40B4-BE49-F238E27FC236}">
                <a16:creationId xmlns:a16="http://schemas.microsoft.com/office/drawing/2014/main" id="{6F298CD4-0889-4AB0-E1D9-F3ACD36BA848}"/>
              </a:ext>
            </a:extLst>
          </p:cNvPr>
          <p:cNvSpPr>
            <a:spLocks noChangeArrowheads="1"/>
          </p:cNvSpPr>
          <p:nvPr/>
        </p:nvSpPr>
        <p:spPr bwMode="auto">
          <a:xfrm>
            <a:off x="568325" y="4162803"/>
            <a:ext cx="77724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lnSpc>
                <a:spcPct val="90000"/>
              </a:lnSpc>
            </a:pPr>
            <a:r>
              <a:rPr lang="en-US" altLang="en-US"/>
              <a:t>Fully associative</a:t>
            </a:r>
          </a:p>
        </p:txBody>
      </p:sp>
      <p:graphicFrame>
        <p:nvGraphicFramePr>
          <p:cNvPr id="7" name="Group 63">
            <a:extLst>
              <a:ext uri="{FF2B5EF4-FFF2-40B4-BE49-F238E27FC236}">
                <a16:creationId xmlns:a16="http://schemas.microsoft.com/office/drawing/2014/main" id="{81085956-1E61-6B11-293F-EED481BBBB3B}"/>
              </a:ext>
            </a:extLst>
          </p:cNvPr>
          <p:cNvGraphicFramePr>
            <a:graphicFrameLocks noGrp="1"/>
          </p:cNvGraphicFramePr>
          <p:nvPr/>
        </p:nvGraphicFramePr>
        <p:xfrm>
          <a:off x="1143000" y="4810503"/>
          <a:ext cx="6985000" cy="1609724"/>
        </p:xfrm>
        <a:graphic>
          <a:graphicData uri="http://schemas.openxmlformats.org/drawingml/2006/table">
            <a:tbl>
              <a:tblPr/>
              <a:tblGrid>
                <a:gridCol w="996950">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996950">
                  <a:extLst>
                    <a:ext uri="{9D8B030D-6E8A-4147-A177-3AD203B41FA5}">
                      <a16:colId xmlns:a16="http://schemas.microsoft.com/office/drawing/2014/main" val="20002"/>
                    </a:ext>
                  </a:extLst>
                </a:gridCol>
                <a:gridCol w="996950">
                  <a:extLst>
                    <a:ext uri="{9D8B030D-6E8A-4147-A177-3AD203B41FA5}">
                      <a16:colId xmlns:a16="http://schemas.microsoft.com/office/drawing/2014/main" val="20003"/>
                    </a:ext>
                  </a:extLst>
                </a:gridCol>
                <a:gridCol w="998537">
                  <a:extLst>
                    <a:ext uri="{9D8B030D-6E8A-4147-A177-3AD203B41FA5}">
                      <a16:colId xmlns:a16="http://schemas.microsoft.com/office/drawing/2014/main" val="20004"/>
                    </a:ext>
                  </a:extLst>
                </a:gridCol>
                <a:gridCol w="998538">
                  <a:extLst>
                    <a:ext uri="{9D8B030D-6E8A-4147-A177-3AD203B41FA5}">
                      <a16:colId xmlns:a16="http://schemas.microsoft.com/office/drawing/2014/main" val="20005"/>
                    </a:ext>
                  </a:extLst>
                </a:gridCol>
                <a:gridCol w="996950">
                  <a:extLst>
                    <a:ext uri="{9D8B030D-6E8A-4147-A177-3AD203B41FA5}">
                      <a16:colId xmlns:a16="http://schemas.microsoft.com/office/drawing/2014/main" val="20006"/>
                    </a:ext>
                  </a:extLst>
                </a:gridCol>
              </a:tblGrid>
              <a:tr h="42680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Block address</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Hit/miss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Cache content after access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658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chemeClr val="accent1"/>
                          </a:solidFill>
                          <a:effectLst/>
                          <a:latin typeface="Arial"/>
                        </a:rPr>
                        <a:t>Mem[0]</a:t>
                      </a:r>
                      <a:endParaRPr kumimoji="0" lang="en-AU" sz="1400" b="1" i="0" u="none" strike="noStrike" cap="none" normalizeH="0" baseline="0">
                        <a:ln>
                          <a:noFill/>
                        </a:ln>
                        <a:solidFill>
                          <a:schemeClr val="accent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658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8</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chemeClr val="accent1"/>
                          </a:solidFill>
                          <a:effectLst/>
                          <a:latin typeface="Arial"/>
                        </a:rPr>
                        <a:t>Mem[8]</a:t>
                      </a:r>
                      <a:endParaRPr kumimoji="0" lang="en-AU" sz="1400" b="1" i="0" u="none" strike="noStrike" cap="none" normalizeH="0" baseline="0">
                        <a:ln>
                          <a:noFill/>
                        </a:ln>
                        <a:solidFill>
                          <a:schemeClr val="accent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658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0</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hit</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rgbClr val="008000"/>
                          </a:solidFill>
                          <a:effectLst/>
                          <a:latin typeface="Arial"/>
                        </a:rPr>
                        <a:t>Mem[0]</a:t>
                      </a:r>
                      <a:endParaRPr kumimoji="0" lang="en-AU" sz="1400" b="1" i="0" u="none" strike="noStrike" cap="none" normalizeH="0" baseline="0">
                        <a:ln>
                          <a:noFill/>
                        </a:ln>
                        <a:solidFill>
                          <a:srgbClr val="008000"/>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Mem[8]</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658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6</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miss</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Mem[8]</a:t>
                      </a:r>
                      <a:endParaRPr kumimoji="0" lang="en-AU" sz="1400" b="1" i="0" u="none" strike="noStrike" cap="none" normalizeH="0" baseline="0">
                        <a:ln>
                          <a:noFill/>
                        </a:ln>
                        <a:solidFill>
                          <a:schemeClr val="hlink"/>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chemeClr val="accent1"/>
                          </a:solidFill>
                          <a:effectLst/>
                          <a:latin typeface="Arial"/>
                        </a:rPr>
                        <a:t>Mem[6]</a:t>
                      </a:r>
                      <a:endParaRPr kumimoji="0" lang="en-AU" sz="1400" b="1" i="0" u="none" strike="noStrike" cap="none" normalizeH="0" baseline="0">
                        <a:ln>
                          <a:noFill/>
                        </a:ln>
                        <a:solidFill>
                          <a:schemeClr val="accent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658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8</a:t>
                      </a:r>
                      <a:endParaRPr kumimoji="0" lang="en-AU" sz="1400" b="0" i="0" u="none" strike="noStrike" cap="none" normalizeH="0" baseline="0">
                        <a:ln>
                          <a:noFill/>
                        </a:ln>
                        <a:solidFill>
                          <a:schemeClr val="tx1"/>
                        </a:solidFill>
                        <a:effectLst/>
                        <a:latin typeface="Arial"/>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hit</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Mem[0]</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1" i="0" u="none" strike="noStrike" cap="none" normalizeH="0" baseline="0">
                          <a:ln>
                            <a:noFill/>
                          </a:ln>
                          <a:solidFill>
                            <a:srgbClr val="008000"/>
                          </a:solidFill>
                          <a:effectLst/>
                          <a:latin typeface="Arial"/>
                        </a:rPr>
                        <a:t>Mem[8]</a:t>
                      </a:r>
                      <a:endParaRPr kumimoji="0" lang="en-AU" sz="1400" b="1" i="0" u="none" strike="noStrike" cap="none" normalizeH="0" baseline="0">
                        <a:ln>
                          <a:noFill/>
                        </a:ln>
                        <a:solidFill>
                          <a:srgbClr val="008000"/>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400" b="0" i="0" u="none" strike="noStrike" cap="none" normalizeH="0" baseline="0">
                          <a:ln>
                            <a:noFill/>
                          </a:ln>
                          <a:solidFill>
                            <a:schemeClr val="tx1"/>
                          </a:solidFill>
                          <a:effectLst/>
                          <a:latin typeface="Arial"/>
                        </a:rPr>
                        <a:t>Mem[6]</a:t>
                      </a:r>
                      <a:endParaRPr kumimoji="0" lang="en-AU"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1400" b="0" i="0" u="none" strike="noStrike" cap="none" normalizeH="0" baseline="0">
                        <a:ln>
                          <a:noFill/>
                        </a:ln>
                        <a:solidFill>
                          <a:schemeClr val="tx1"/>
                        </a:solidFill>
                        <a:effectLst/>
                        <a:latin typeface="Arial"/>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72080" y="1299600"/>
              <a:ext cx="5601600" cy="5087520"/>
            </p14:xfrm>
          </p:contentPart>
        </mc:Choice>
        <mc:Fallback>
          <p:pic>
            <p:nvPicPr>
              <p:cNvPr id="3" name="Ink 2"/>
              <p:cNvPicPr/>
              <p:nvPr/>
            </p:nvPicPr>
            <p:blipFill>
              <a:blip r:embed="rId3"/>
              <a:stretch>
                <a:fillRect/>
              </a:stretch>
            </p:blipFill>
            <p:spPr>
              <a:xfrm>
                <a:off x="162720" y="1290240"/>
                <a:ext cx="5620320" cy="5106240"/>
              </a:xfrm>
              <a:prstGeom prst="rect">
                <a:avLst/>
              </a:prstGeom>
            </p:spPr>
          </p:pic>
        </mc:Fallback>
      </mc:AlternateContent>
    </p:spTree>
    <p:extLst>
      <p:ext uri="{BB962C8B-B14F-4D97-AF65-F5344CB8AC3E}">
        <p14:creationId xmlns:p14="http://schemas.microsoft.com/office/powerpoint/2010/main" val="142623884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1726E9-104B-3467-A21E-49AEABBCA3EC}"/>
              </a:ext>
            </a:extLst>
          </p:cNvPr>
          <p:cNvSpPr>
            <a:spLocks noGrp="1" noChangeArrowheads="1"/>
          </p:cNvSpPr>
          <p:nvPr>
            <p:ph sz="quarter" idx="10"/>
          </p:nvPr>
        </p:nvSpPr>
        <p:spPr>
          <a:xfrm>
            <a:off x="406400" y="152400"/>
            <a:ext cx="8432800" cy="1143000"/>
          </a:xfrm>
        </p:spPr>
        <p:txBody>
          <a:bodyPr/>
          <a:lstStyle/>
          <a:p>
            <a:pPr eaLnBrk="1" hangingPunct="1"/>
            <a:r>
              <a:rPr lang="en-US" altLang="en-US"/>
              <a:t>How Much Associativity</a:t>
            </a:r>
            <a:endParaRPr lang="en-AU" altLang="en-US"/>
          </a:p>
        </p:txBody>
      </p:sp>
      <p:sp>
        <p:nvSpPr>
          <p:cNvPr id="4" name="Rectangle 5">
            <a:extLst>
              <a:ext uri="{FF2B5EF4-FFF2-40B4-BE49-F238E27FC236}">
                <a16:creationId xmlns:a16="http://schemas.microsoft.com/office/drawing/2014/main" id="{4B94447B-38B9-D50F-8683-E8A3A63A297C}"/>
              </a:ext>
            </a:extLst>
          </p:cNvPr>
          <p:cNvSpPr txBox="1">
            <a:spLocks noChangeArrowheads="1"/>
          </p:cNvSpPr>
          <p:nvPr/>
        </p:nvSpPr>
        <p:spPr>
          <a:xfrm>
            <a:off x="568325"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Increased associativity decreases miss rate</a:t>
            </a:r>
          </a:p>
          <a:p>
            <a:pPr lvl="1"/>
            <a:r>
              <a:rPr lang="en-US" altLang="en-US"/>
              <a:t>But with diminishing returns</a:t>
            </a:r>
          </a:p>
          <a:p>
            <a:r>
              <a:rPr lang="en-US" altLang="en-US"/>
              <a:t>Simulation of a system with 64KB</a:t>
            </a:r>
            <a:br>
              <a:rPr lang="en-US" altLang="en-US"/>
            </a:br>
            <a:r>
              <a:rPr lang="en-US" altLang="en-US"/>
              <a:t>D-cache, 16-word blocks, SPEC2000</a:t>
            </a:r>
          </a:p>
          <a:p>
            <a:pPr lvl="1"/>
            <a:r>
              <a:rPr lang="en-US" altLang="en-US"/>
              <a:t>1-way: 10.3%</a:t>
            </a:r>
          </a:p>
          <a:p>
            <a:pPr lvl="1"/>
            <a:r>
              <a:rPr lang="en-US" altLang="en-US"/>
              <a:t>2-way: 8.6%</a:t>
            </a:r>
          </a:p>
          <a:p>
            <a:pPr lvl="1"/>
            <a:r>
              <a:rPr lang="en-US" altLang="en-US"/>
              <a:t>4-way: 8.3%</a:t>
            </a:r>
          </a:p>
          <a:p>
            <a:pPr lvl="1"/>
            <a:r>
              <a:rPr lang="en-US" altLang="en-US"/>
              <a:t>8-way: 8.1%</a:t>
            </a:r>
            <a:endParaRPr lang="en-AU" altLang="en-US"/>
          </a:p>
        </p:txBody>
      </p:sp>
    </p:spTree>
    <p:extLst>
      <p:ext uri="{BB962C8B-B14F-4D97-AF65-F5344CB8AC3E}">
        <p14:creationId xmlns:p14="http://schemas.microsoft.com/office/powerpoint/2010/main" val="3666835401"/>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B16A15F-89B8-C9F9-FC27-569E0632F6C8}"/>
              </a:ext>
            </a:extLst>
          </p:cNvPr>
          <p:cNvSpPr>
            <a:spLocks noGrp="1" noChangeArrowheads="1"/>
          </p:cNvSpPr>
          <p:nvPr>
            <p:ph sz="quarter" idx="10"/>
          </p:nvPr>
        </p:nvSpPr>
        <p:spPr>
          <a:xfrm>
            <a:off x="406400" y="152400"/>
            <a:ext cx="8432800" cy="1143000"/>
          </a:xfrm>
        </p:spPr>
        <p:txBody>
          <a:bodyPr/>
          <a:lstStyle/>
          <a:p>
            <a:pPr eaLnBrk="1" hangingPunct="1"/>
            <a:r>
              <a:rPr lang="en-US" altLang="en-US" sz="3600"/>
              <a:t>Set Associative Cache Organization</a:t>
            </a:r>
            <a:endParaRPr lang="en-AU" altLang="en-US" sz="3600"/>
          </a:p>
        </p:txBody>
      </p:sp>
      <p:pic>
        <p:nvPicPr>
          <p:cNvPr id="4" name="Picture 4" descr="f05-17-P374493">
            <a:extLst>
              <a:ext uri="{FF2B5EF4-FFF2-40B4-BE49-F238E27FC236}">
                <a16:creationId xmlns:a16="http://schemas.microsoft.com/office/drawing/2014/main" id="{5935CDED-F2EA-F4E3-4255-3A507882779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1913" y="1423477"/>
            <a:ext cx="6061075"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21200" y="1052280"/>
              <a:ext cx="6265080" cy="5371200"/>
            </p14:xfrm>
          </p:contentPart>
        </mc:Choice>
        <mc:Fallback>
          <p:pic>
            <p:nvPicPr>
              <p:cNvPr id="3" name="Ink 2"/>
              <p:cNvPicPr/>
              <p:nvPr/>
            </p:nvPicPr>
            <p:blipFill>
              <a:blip r:embed="rId4"/>
              <a:stretch>
                <a:fillRect/>
              </a:stretch>
            </p:blipFill>
            <p:spPr>
              <a:xfrm>
                <a:off x="411840" y="1042920"/>
                <a:ext cx="6283800" cy="5389920"/>
              </a:xfrm>
              <a:prstGeom prst="rect">
                <a:avLst/>
              </a:prstGeom>
            </p:spPr>
          </p:pic>
        </mc:Fallback>
      </mc:AlternateContent>
    </p:spTree>
    <p:extLst>
      <p:ext uri="{BB962C8B-B14F-4D97-AF65-F5344CB8AC3E}">
        <p14:creationId xmlns:p14="http://schemas.microsoft.com/office/powerpoint/2010/main" val="125585566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7A9CD81-1337-0FB6-A946-4157CF2C1A49}"/>
              </a:ext>
            </a:extLst>
          </p:cNvPr>
          <p:cNvSpPr>
            <a:spLocks noGrp="1" noChangeArrowheads="1"/>
          </p:cNvSpPr>
          <p:nvPr>
            <p:ph sz="quarter" idx="10"/>
          </p:nvPr>
        </p:nvSpPr>
        <p:spPr>
          <a:xfrm>
            <a:off x="406400" y="152400"/>
            <a:ext cx="8432800" cy="1143000"/>
          </a:xfrm>
        </p:spPr>
        <p:txBody>
          <a:bodyPr/>
          <a:lstStyle/>
          <a:p>
            <a:pPr eaLnBrk="1" hangingPunct="1"/>
            <a:r>
              <a:rPr lang="en-US" altLang="en-US"/>
              <a:t>Replacement Policy</a:t>
            </a:r>
            <a:endParaRPr lang="en-AU" altLang="en-US"/>
          </a:p>
        </p:txBody>
      </p:sp>
      <p:sp>
        <p:nvSpPr>
          <p:cNvPr id="4" name="Rectangle 5">
            <a:extLst>
              <a:ext uri="{FF2B5EF4-FFF2-40B4-BE49-F238E27FC236}">
                <a16:creationId xmlns:a16="http://schemas.microsoft.com/office/drawing/2014/main" id="{86BF8C6C-7D47-466D-526B-C913443618BC}"/>
              </a:ext>
            </a:extLst>
          </p:cNvPr>
          <p:cNvSpPr txBox="1">
            <a:spLocks noChangeArrowheads="1"/>
          </p:cNvSpPr>
          <p:nvPr/>
        </p:nvSpPr>
        <p:spPr>
          <a:xfrm>
            <a:off x="487362" y="1503042"/>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a:t>Direct mapped: no choice</a:t>
            </a:r>
          </a:p>
          <a:p>
            <a:pPr>
              <a:lnSpc>
                <a:spcPct val="80000"/>
              </a:lnSpc>
            </a:pPr>
            <a:r>
              <a:rPr lang="en-US" altLang="en-US"/>
              <a:t>Set associative</a:t>
            </a:r>
          </a:p>
          <a:p>
            <a:pPr lvl="1">
              <a:lnSpc>
                <a:spcPct val="80000"/>
              </a:lnSpc>
            </a:pPr>
            <a:r>
              <a:rPr lang="en-US" altLang="en-US"/>
              <a:t>Prefer non-valid entry, if there is one</a:t>
            </a:r>
          </a:p>
          <a:p>
            <a:pPr lvl="1">
              <a:lnSpc>
                <a:spcPct val="80000"/>
              </a:lnSpc>
            </a:pPr>
            <a:r>
              <a:rPr lang="en-US" altLang="en-US"/>
              <a:t>Otherwise, choose among entries in the set</a:t>
            </a:r>
          </a:p>
          <a:p>
            <a:pPr>
              <a:lnSpc>
                <a:spcPct val="80000"/>
              </a:lnSpc>
            </a:pPr>
            <a:r>
              <a:rPr lang="en-US" altLang="en-US"/>
              <a:t>Least-recently used (LRU)</a:t>
            </a:r>
          </a:p>
          <a:p>
            <a:pPr lvl="1">
              <a:lnSpc>
                <a:spcPct val="80000"/>
              </a:lnSpc>
            </a:pPr>
            <a:r>
              <a:rPr lang="en-US" altLang="en-US"/>
              <a:t>Choose the one unused for the longest time</a:t>
            </a:r>
          </a:p>
          <a:p>
            <a:pPr lvl="2">
              <a:lnSpc>
                <a:spcPct val="80000"/>
              </a:lnSpc>
            </a:pPr>
            <a:r>
              <a:rPr lang="en-US" altLang="en-US"/>
              <a:t>Simple for 2-way, manageable for 4-way, too hard beyond that</a:t>
            </a:r>
          </a:p>
          <a:p>
            <a:pPr>
              <a:lnSpc>
                <a:spcPct val="80000"/>
              </a:lnSpc>
            </a:pPr>
            <a:r>
              <a:rPr lang="en-US" altLang="en-US"/>
              <a:t>Random</a:t>
            </a:r>
          </a:p>
          <a:p>
            <a:pPr lvl="1">
              <a:lnSpc>
                <a:spcPct val="80000"/>
              </a:lnSpc>
            </a:pPr>
            <a:r>
              <a:rPr lang="en-US" altLang="en-US"/>
              <a:t>Gives approximately the same performance as LRU for high associativity</a:t>
            </a:r>
            <a:endParaRPr lang="en-AU" altLang="en-US"/>
          </a:p>
        </p:txBody>
      </p:sp>
    </p:spTree>
    <p:extLst>
      <p:ext uri="{BB962C8B-B14F-4D97-AF65-F5344CB8AC3E}">
        <p14:creationId xmlns:p14="http://schemas.microsoft.com/office/powerpoint/2010/main" val="1650615215"/>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AAB1553-926B-713F-E0DF-EE901BE00895}"/>
              </a:ext>
            </a:extLst>
          </p:cNvPr>
          <p:cNvSpPr>
            <a:spLocks noGrp="1" noChangeArrowheads="1"/>
          </p:cNvSpPr>
          <p:nvPr>
            <p:ph sz="quarter" idx="10"/>
          </p:nvPr>
        </p:nvSpPr>
        <p:spPr>
          <a:xfrm>
            <a:off x="406400" y="152400"/>
            <a:ext cx="8432800" cy="1143000"/>
          </a:xfrm>
        </p:spPr>
        <p:txBody>
          <a:bodyPr/>
          <a:lstStyle/>
          <a:p>
            <a:pPr eaLnBrk="1" hangingPunct="1"/>
            <a:r>
              <a:rPr lang="en-US" altLang="en-US"/>
              <a:t>Multilevel Caches</a:t>
            </a:r>
            <a:endParaRPr lang="en-AU" altLang="en-US"/>
          </a:p>
        </p:txBody>
      </p:sp>
      <p:sp>
        <p:nvSpPr>
          <p:cNvPr id="4" name="Rectangle 5">
            <a:extLst>
              <a:ext uri="{FF2B5EF4-FFF2-40B4-BE49-F238E27FC236}">
                <a16:creationId xmlns:a16="http://schemas.microsoft.com/office/drawing/2014/main" id="{B54EA6B4-CE16-FB2D-66A8-2D0A3D4F7D4A}"/>
              </a:ext>
            </a:extLst>
          </p:cNvPr>
          <p:cNvSpPr txBox="1">
            <a:spLocks noChangeArrowheads="1"/>
          </p:cNvSpPr>
          <p:nvPr/>
        </p:nvSpPr>
        <p:spPr>
          <a:xfrm>
            <a:off x="487362" y="1511431"/>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Primary cache attached to CPU</a:t>
            </a:r>
          </a:p>
          <a:p>
            <a:pPr lvl="1"/>
            <a:r>
              <a:rPr lang="en-US" altLang="en-US"/>
              <a:t>Small, but fast</a:t>
            </a:r>
          </a:p>
          <a:p>
            <a:r>
              <a:rPr lang="en-US" altLang="en-US"/>
              <a:t>Level-2 cache services misses from primary cache</a:t>
            </a:r>
          </a:p>
          <a:p>
            <a:pPr lvl="1"/>
            <a:r>
              <a:rPr lang="en-US" altLang="en-US"/>
              <a:t>Larger, slower, but still faster than main memory</a:t>
            </a:r>
          </a:p>
          <a:p>
            <a:r>
              <a:rPr lang="en-US" altLang="en-US"/>
              <a:t>Main memory services L-2 cache misses</a:t>
            </a:r>
          </a:p>
          <a:p>
            <a:r>
              <a:rPr lang="en-US" altLang="en-US"/>
              <a:t>Some high-end systems include L-3 cache</a:t>
            </a:r>
            <a:endParaRPr lang="en-AU" altLang="en-US"/>
          </a:p>
        </p:txBody>
      </p:sp>
    </p:spTree>
    <p:extLst>
      <p:ext uri="{BB962C8B-B14F-4D97-AF65-F5344CB8AC3E}">
        <p14:creationId xmlns:p14="http://schemas.microsoft.com/office/powerpoint/2010/main" val="2249648682"/>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676CD02-623F-D1A2-FDAC-B2EF9DAD27A0}"/>
              </a:ext>
            </a:extLst>
          </p:cNvPr>
          <p:cNvSpPr>
            <a:spLocks noGrp="1" noChangeArrowheads="1"/>
          </p:cNvSpPr>
          <p:nvPr>
            <p:ph sz="quarter" idx="10"/>
          </p:nvPr>
        </p:nvSpPr>
        <p:spPr>
          <a:xfrm>
            <a:off x="406400" y="152400"/>
            <a:ext cx="8432800" cy="1143000"/>
          </a:xfrm>
        </p:spPr>
        <p:txBody>
          <a:bodyPr/>
          <a:lstStyle/>
          <a:p>
            <a:pPr eaLnBrk="1" hangingPunct="1"/>
            <a:r>
              <a:rPr lang="en-US" altLang="en-US"/>
              <a:t>Multilevel Cache Example</a:t>
            </a:r>
            <a:endParaRPr lang="en-AU" altLang="en-US"/>
          </a:p>
        </p:txBody>
      </p:sp>
      <p:sp>
        <p:nvSpPr>
          <p:cNvPr id="4" name="Rectangle 5">
            <a:extLst>
              <a:ext uri="{FF2B5EF4-FFF2-40B4-BE49-F238E27FC236}">
                <a16:creationId xmlns:a16="http://schemas.microsoft.com/office/drawing/2014/main" id="{33A0D680-84AA-8E21-077C-25C36E2ADB66}"/>
              </a:ext>
            </a:extLst>
          </p:cNvPr>
          <p:cNvSpPr txBox="1">
            <a:spLocks noChangeArrowheads="1"/>
          </p:cNvSpPr>
          <p:nvPr/>
        </p:nvSpPr>
        <p:spPr>
          <a:xfrm>
            <a:off x="487362" y="1486264"/>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Given</a:t>
            </a:r>
          </a:p>
          <a:p>
            <a:pPr lvl="1"/>
            <a:r>
              <a:rPr lang="en-US" altLang="en-US"/>
              <a:t>CPU base CPI = 1, clock rate = 4GHz</a:t>
            </a:r>
          </a:p>
          <a:p>
            <a:pPr lvl="1"/>
            <a:r>
              <a:rPr lang="en-US" altLang="en-US"/>
              <a:t>Miss rate/instruction = 2%</a:t>
            </a:r>
          </a:p>
          <a:p>
            <a:pPr lvl="1"/>
            <a:r>
              <a:rPr lang="en-US" altLang="en-US"/>
              <a:t>Main memory access time = 100ns</a:t>
            </a:r>
          </a:p>
          <a:p>
            <a:r>
              <a:rPr lang="en-US" altLang="en-US"/>
              <a:t>With just primary cache</a:t>
            </a:r>
          </a:p>
          <a:p>
            <a:pPr lvl="1"/>
            <a:r>
              <a:rPr lang="en-US" altLang="en-US"/>
              <a:t>Miss penalty = 100ns/0.25ns = 400 cycles</a:t>
            </a:r>
          </a:p>
          <a:p>
            <a:pPr lvl="1"/>
            <a:r>
              <a:rPr lang="en-US" altLang="en-US"/>
              <a:t>Effective CPI = 1 + 0.02 × 400 = 9</a:t>
            </a:r>
          </a:p>
        </p:txBody>
      </p:sp>
    </p:spTree>
    <p:extLst>
      <p:ext uri="{BB962C8B-B14F-4D97-AF65-F5344CB8AC3E}">
        <p14:creationId xmlns:p14="http://schemas.microsoft.com/office/powerpoint/2010/main" val="106609776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73BC436-B4D0-225F-0272-F4DABA8A0F89}"/>
              </a:ext>
            </a:extLst>
          </p:cNvPr>
          <p:cNvSpPr>
            <a:spLocks noGrp="1" noChangeArrowheads="1"/>
          </p:cNvSpPr>
          <p:nvPr>
            <p:ph sz="quarter" idx="10"/>
          </p:nvPr>
        </p:nvSpPr>
        <p:spPr>
          <a:xfrm>
            <a:off x="406400" y="152400"/>
            <a:ext cx="8432800" cy="1143000"/>
          </a:xfrm>
        </p:spPr>
        <p:txBody>
          <a:bodyPr/>
          <a:lstStyle/>
          <a:p>
            <a:pPr eaLnBrk="1" hangingPunct="1"/>
            <a:r>
              <a:rPr lang="en-US" altLang="en-US"/>
              <a:t>Example (cont.)</a:t>
            </a:r>
            <a:endParaRPr lang="en-AU" altLang="en-US"/>
          </a:p>
        </p:txBody>
      </p:sp>
      <p:sp>
        <p:nvSpPr>
          <p:cNvPr id="4" name="Rectangle 5">
            <a:extLst>
              <a:ext uri="{FF2B5EF4-FFF2-40B4-BE49-F238E27FC236}">
                <a16:creationId xmlns:a16="http://schemas.microsoft.com/office/drawing/2014/main" id="{83A9C295-498C-5FD1-124E-7CF020C411C0}"/>
              </a:ext>
            </a:extLst>
          </p:cNvPr>
          <p:cNvSpPr txBox="1">
            <a:spLocks noChangeArrowheads="1"/>
          </p:cNvSpPr>
          <p:nvPr/>
        </p:nvSpPr>
        <p:spPr>
          <a:xfrm>
            <a:off x="684213" y="151982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Now add L-2 cache</a:t>
            </a:r>
          </a:p>
          <a:p>
            <a:pPr lvl="1"/>
            <a:r>
              <a:rPr lang="en-US" altLang="en-US"/>
              <a:t>Access time = 5ns</a:t>
            </a:r>
          </a:p>
          <a:p>
            <a:pPr lvl="1"/>
            <a:r>
              <a:rPr lang="en-US" altLang="en-US"/>
              <a:t>Global miss rate to main memory = 0.5%</a:t>
            </a:r>
          </a:p>
          <a:p>
            <a:r>
              <a:rPr lang="en-US" altLang="en-US"/>
              <a:t>Primary miss with L-2 hit</a:t>
            </a:r>
          </a:p>
          <a:p>
            <a:pPr lvl="1"/>
            <a:r>
              <a:rPr lang="en-US" altLang="en-US"/>
              <a:t>Penalty = 5ns/0.25ns = 20 cycles</a:t>
            </a:r>
          </a:p>
          <a:p>
            <a:r>
              <a:rPr lang="en-US" altLang="en-US"/>
              <a:t>CPI = 1 + 0.02 × 20 + 0.005 × 400 = 3.4</a:t>
            </a:r>
          </a:p>
          <a:p>
            <a:r>
              <a:rPr lang="en-US" altLang="en-US"/>
              <a:t>Performance ratio = 9/3.4 = 2.6</a:t>
            </a:r>
            <a:endParaRPr lang="en-AU" altLang="en-US"/>
          </a:p>
        </p:txBody>
      </p:sp>
    </p:spTree>
    <p:extLst>
      <p:ext uri="{BB962C8B-B14F-4D97-AF65-F5344CB8AC3E}">
        <p14:creationId xmlns:p14="http://schemas.microsoft.com/office/powerpoint/2010/main" val="212122522"/>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59C7D37-3A6C-6A04-FE2A-378A31051C57}"/>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Multilevel Cache Considerations</a:t>
            </a:r>
            <a:endParaRPr lang="en-AU" altLang="en-US" sz="4000"/>
          </a:p>
        </p:txBody>
      </p:sp>
      <p:sp>
        <p:nvSpPr>
          <p:cNvPr id="4" name="Rectangle 7">
            <a:extLst>
              <a:ext uri="{FF2B5EF4-FFF2-40B4-BE49-F238E27FC236}">
                <a16:creationId xmlns:a16="http://schemas.microsoft.com/office/drawing/2014/main" id="{52B4CD76-197C-7B65-FFA5-B8F8AF10DE74}"/>
              </a:ext>
            </a:extLst>
          </p:cNvPr>
          <p:cNvSpPr txBox="1">
            <a:spLocks noChangeArrowheads="1"/>
          </p:cNvSpPr>
          <p:nvPr/>
        </p:nvSpPr>
        <p:spPr>
          <a:xfrm>
            <a:off x="568325"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Primary cache</a:t>
            </a:r>
          </a:p>
          <a:p>
            <a:pPr lvl="1"/>
            <a:r>
              <a:rPr lang="en-US" altLang="en-US"/>
              <a:t>Focus on minimal hit time</a:t>
            </a:r>
          </a:p>
          <a:p>
            <a:r>
              <a:rPr lang="en-US" altLang="en-US"/>
              <a:t>L-2 cache</a:t>
            </a:r>
          </a:p>
          <a:p>
            <a:pPr lvl="1"/>
            <a:r>
              <a:rPr lang="en-US" altLang="en-US"/>
              <a:t>Focus on low miss rate to avoid main memory access</a:t>
            </a:r>
          </a:p>
          <a:p>
            <a:pPr lvl="1"/>
            <a:r>
              <a:rPr lang="en-US" altLang="en-US"/>
              <a:t>Hit time has less overall impact</a:t>
            </a:r>
          </a:p>
          <a:p>
            <a:r>
              <a:rPr lang="en-US" altLang="en-US"/>
              <a:t>Results</a:t>
            </a:r>
          </a:p>
          <a:p>
            <a:pPr lvl="1"/>
            <a:r>
              <a:rPr lang="en-US" altLang="en-US"/>
              <a:t>L-1 cache usually smaller than a single cache</a:t>
            </a:r>
          </a:p>
          <a:p>
            <a:pPr lvl="1"/>
            <a:r>
              <a:rPr lang="en-US" altLang="en-US"/>
              <a:t>L-1 block size smaller than L-2 block size</a:t>
            </a:r>
            <a:endParaRPr lang="en-AU" altLang="en-US"/>
          </a:p>
        </p:txBody>
      </p:sp>
    </p:spTree>
    <p:extLst>
      <p:ext uri="{BB962C8B-B14F-4D97-AF65-F5344CB8AC3E}">
        <p14:creationId xmlns:p14="http://schemas.microsoft.com/office/powerpoint/2010/main" val="87518180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1B11EE8-39A3-8859-199A-83CCD03B8790}"/>
              </a:ext>
            </a:extLst>
          </p:cNvPr>
          <p:cNvSpPr>
            <a:spLocks noGrp="1" noChangeArrowheads="1"/>
          </p:cNvSpPr>
          <p:nvPr>
            <p:ph sz="quarter" idx="10"/>
          </p:nvPr>
        </p:nvSpPr>
        <p:spPr>
          <a:xfrm>
            <a:off x="406400" y="152400"/>
            <a:ext cx="8432800" cy="1143000"/>
          </a:xfrm>
        </p:spPr>
        <p:txBody>
          <a:bodyPr/>
          <a:lstStyle/>
          <a:p>
            <a:pPr eaLnBrk="1" hangingPunct="1"/>
            <a:r>
              <a:rPr lang="en-AU" altLang="en-US"/>
              <a:t>Virtual Machines</a:t>
            </a:r>
          </a:p>
        </p:txBody>
      </p:sp>
      <p:sp>
        <p:nvSpPr>
          <p:cNvPr id="4" name="Rectangle 6">
            <a:extLst>
              <a:ext uri="{FF2B5EF4-FFF2-40B4-BE49-F238E27FC236}">
                <a16:creationId xmlns:a16="http://schemas.microsoft.com/office/drawing/2014/main" id="{4639C968-135E-F030-7D59-0E116970E8D6}"/>
              </a:ext>
            </a:extLst>
          </p:cNvPr>
          <p:cNvSpPr txBox="1">
            <a:spLocks noChangeArrowheads="1"/>
          </p:cNvSpPr>
          <p:nvPr/>
        </p:nvSpPr>
        <p:spPr>
          <a:xfrm>
            <a:off x="487362" y="1452708"/>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sz="2800"/>
              <a:t>Host computer emulates guest operating system and machine resources</a:t>
            </a:r>
          </a:p>
          <a:p>
            <a:pPr lvl="1"/>
            <a:r>
              <a:rPr lang="en-AU" altLang="en-US" sz="2400"/>
              <a:t>Improved isolation of multiple guests</a:t>
            </a:r>
          </a:p>
          <a:p>
            <a:pPr lvl="1"/>
            <a:r>
              <a:rPr lang="en-AU" altLang="en-US" sz="2400"/>
              <a:t>Avoids security and reliability problems</a:t>
            </a:r>
          </a:p>
          <a:p>
            <a:pPr lvl="1"/>
            <a:r>
              <a:rPr lang="en-AU" altLang="en-US" sz="2400"/>
              <a:t>Aids sharing of resources</a:t>
            </a:r>
          </a:p>
          <a:p>
            <a:r>
              <a:rPr lang="en-AU" altLang="en-US" sz="2800"/>
              <a:t>Virtualization has some performance impact</a:t>
            </a:r>
          </a:p>
          <a:p>
            <a:pPr lvl="1"/>
            <a:r>
              <a:rPr lang="en-AU" altLang="en-US" sz="2400"/>
              <a:t>Feasible with modern high-performance comptuers</a:t>
            </a:r>
          </a:p>
          <a:p>
            <a:r>
              <a:rPr lang="en-AU" altLang="en-US" sz="2800"/>
              <a:t>Examples</a:t>
            </a:r>
          </a:p>
          <a:p>
            <a:pPr lvl="1"/>
            <a:r>
              <a:rPr lang="en-AU" altLang="en-US" sz="2400"/>
              <a:t>IBM VM/370 (1970s technology!)</a:t>
            </a:r>
          </a:p>
          <a:p>
            <a:pPr lvl="1"/>
            <a:r>
              <a:rPr lang="en-AU" altLang="en-US" sz="2400"/>
              <a:t>VMWare</a:t>
            </a:r>
          </a:p>
          <a:p>
            <a:pPr lvl="1"/>
            <a:r>
              <a:rPr lang="en-AU" altLang="en-US" sz="2400"/>
              <a:t>Microsoft Virtual PC</a:t>
            </a:r>
          </a:p>
        </p:txBody>
      </p:sp>
    </p:spTree>
    <p:extLst>
      <p:ext uri="{BB962C8B-B14F-4D97-AF65-F5344CB8AC3E}">
        <p14:creationId xmlns:p14="http://schemas.microsoft.com/office/powerpoint/2010/main" val="5225447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algn="l">
              <a:buFont typeface="Arial" pitchFamily="34" charset="0"/>
              <a:buChar char="•"/>
            </a:pPr>
            <a:r>
              <a:rPr lang="en-US" b="0" i="0">
                <a:solidFill>
                  <a:srgbClr val="000000"/>
                </a:solidFill>
                <a:effectLst/>
                <a:latin typeface="Times New Roman" panose="02020603050405020304" pitchFamily="18" charset="0"/>
              </a:rPr>
              <a:t>Because you use it everyday,</a:t>
            </a:r>
          </a:p>
          <a:p>
            <a:pPr algn="l">
              <a:buFont typeface="Arial" pitchFamily="34" charset="0"/>
              <a:buChar char="•"/>
            </a:pPr>
            <a:r>
              <a:rPr lang="en-US" b="0" i="0">
                <a:solidFill>
                  <a:srgbClr val="000000"/>
                </a:solidFill>
                <a:effectLst/>
                <a:latin typeface="Times New Roman" panose="02020603050405020304" pitchFamily="18" charset="0"/>
              </a:rPr>
              <a:t>Because you will likely use it for the rest of your life,</a:t>
            </a:r>
          </a:p>
          <a:p>
            <a:pPr algn="l">
              <a:buFont typeface="Arial" pitchFamily="34" charset="0"/>
              <a:buChar char="•"/>
            </a:pPr>
            <a:r>
              <a:rPr lang="en-US" b="0" i="0">
                <a:solidFill>
                  <a:srgbClr val="000000"/>
                </a:solidFill>
                <a:effectLst/>
                <a:latin typeface="Times New Roman" panose="02020603050405020304" pitchFamily="18" charset="0"/>
              </a:rPr>
              <a:t>Because you are a CS major, studying computer science.</a:t>
            </a:r>
          </a:p>
          <a:p>
            <a:pPr algn="l">
              <a:buFont typeface="Arial" pitchFamily="34" charset="0"/>
              <a:buChar char="•"/>
            </a:pPr>
            <a:r>
              <a:rPr lang="en-US" b="0" i="0">
                <a:solidFill>
                  <a:srgbClr val="000000"/>
                </a:solidFill>
                <a:effectLst/>
                <a:latin typeface="Times New Roman" panose="02020603050405020304" pitchFamily="18" charset="0"/>
              </a:rPr>
              <a:t>Because computer architecture is perhaps the most fundamental subject in computer science. Without computers, the field of computer science does not exist.</a:t>
            </a:r>
          </a:p>
          <a:p>
            <a:r>
              <a:rPr lang="en-US" b="0" i="0">
                <a:solidFill>
                  <a:srgbClr val="000000"/>
                </a:solidFill>
                <a:effectLst/>
                <a:latin typeface="Times New Roman" panose="02020603050405020304" pitchFamily="18" charset="0"/>
              </a:rPr>
              <a:t>The subject explores how machines are designed, built, and operate.</a:t>
            </a:r>
          </a:p>
          <a:p>
            <a:r>
              <a:rPr lang="en-US">
                <a:latin typeface="Times New Roman" panose="02020603050405020304" pitchFamily="18" charset="0"/>
                <a:cs typeface="Times New Roman" panose="02020603050405020304" pitchFamily="18" charset="0"/>
              </a:rPr>
              <a:t>Computer architectures represent the means of interconnectivity for a computer's hardware components as well as the mode of data transfer and processing exhibited.</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IN" b="1" i="0">
                <a:solidFill>
                  <a:srgbClr val="000000"/>
                </a:solidFill>
                <a:effectLst/>
                <a:latin typeface="Times New Roman" panose="02020603050405020304" pitchFamily="18" charset="0"/>
              </a:rPr>
              <a:t>Why Study Computer Architecture?</a:t>
            </a:r>
          </a:p>
          <a:p>
            <a:endParaRPr lang="en-IN"/>
          </a:p>
        </p:txBody>
      </p:sp>
    </p:spTree>
    <p:extLst>
      <p:ext uri="{BB962C8B-B14F-4D97-AF65-F5344CB8AC3E}">
        <p14:creationId xmlns:p14="http://schemas.microsoft.com/office/powerpoint/2010/main" val="350141315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1A28525-9412-8CE1-7BB6-6AB518E99418}"/>
              </a:ext>
            </a:extLst>
          </p:cNvPr>
          <p:cNvSpPr>
            <a:spLocks noGrp="1" noChangeArrowheads="1"/>
          </p:cNvSpPr>
          <p:nvPr>
            <p:ph sz="quarter" idx="10"/>
          </p:nvPr>
        </p:nvSpPr>
        <p:spPr>
          <a:xfrm>
            <a:off x="406400" y="152400"/>
            <a:ext cx="8432800" cy="1143000"/>
          </a:xfrm>
        </p:spPr>
        <p:txBody>
          <a:bodyPr/>
          <a:lstStyle/>
          <a:p>
            <a:pPr eaLnBrk="1" hangingPunct="1"/>
            <a:r>
              <a:rPr lang="en-AU" altLang="en-US"/>
              <a:t>SPEC Power Benchmark</a:t>
            </a:r>
          </a:p>
        </p:txBody>
      </p:sp>
      <p:sp>
        <p:nvSpPr>
          <p:cNvPr id="5" name="Rectangle 3">
            <a:extLst>
              <a:ext uri="{FF2B5EF4-FFF2-40B4-BE49-F238E27FC236}">
                <a16:creationId xmlns:a16="http://schemas.microsoft.com/office/drawing/2014/main" id="{9B19648F-35AD-12E4-9C11-204B238C055B}"/>
              </a:ext>
            </a:extLst>
          </p:cNvPr>
          <p:cNvSpPr txBox="1">
            <a:spLocks noChangeArrowheads="1"/>
          </p:cNvSpPr>
          <p:nvPr/>
        </p:nvSpPr>
        <p:spPr>
          <a:xfrm>
            <a:off x="659046" y="1737935"/>
            <a:ext cx="8270875" cy="244792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Power consumption of server at different workload levels</a:t>
            </a:r>
          </a:p>
          <a:p>
            <a:pPr lvl="1"/>
            <a:r>
              <a:rPr lang="en-AU" altLang="en-US"/>
              <a:t>Performance: ssj_ops/sec</a:t>
            </a:r>
          </a:p>
          <a:p>
            <a:pPr lvl="1"/>
            <a:r>
              <a:rPr lang="en-AU" altLang="en-US"/>
              <a:t>Power: Watts (Joules/sec)</a:t>
            </a:r>
          </a:p>
        </p:txBody>
      </p:sp>
      <p:graphicFrame>
        <p:nvGraphicFramePr>
          <p:cNvPr id="6" name="Object 4">
            <a:extLst>
              <a:ext uri="{FF2B5EF4-FFF2-40B4-BE49-F238E27FC236}">
                <a16:creationId xmlns:a16="http://schemas.microsoft.com/office/drawing/2014/main" id="{D87036AA-9877-1A7D-195D-7A70AE39931F}"/>
              </a:ext>
            </a:extLst>
          </p:cNvPr>
          <p:cNvGraphicFramePr>
            <a:graphicFrameLocks noChangeAspect="1"/>
          </p:cNvGraphicFramePr>
          <p:nvPr/>
        </p:nvGraphicFramePr>
        <p:xfrm>
          <a:off x="1090846" y="4112835"/>
          <a:ext cx="7288212" cy="914400"/>
        </p:xfrm>
        <a:graphic>
          <a:graphicData uri="http://schemas.openxmlformats.org/presentationml/2006/ole">
            <mc:AlternateContent xmlns:mc="http://schemas.openxmlformats.org/markup-compatibility/2006">
              <mc:Choice xmlns:v="urn:schemas-microsoft-com:vml" Requires="v">
                <p:oleObj name="Equation" r:id="rId2" imgW="3644900" imgH="457200" progId="Equation.3">
                  <p:embed/>
                </p:oleObj>
              </mc:Choice>
              <mc:Fallback>
                <p:oleObj name="Equation" r:id="rId2" imgW="3644900" imgH="4572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090846" y="4112835"/>
                        <a:ext cx="7288212" cy="914400"/>
                      </a:xfrm>
                      <a:prstGeom prst="rect">
                        <a:avLst/>
                      </a:prstGeom>
                      <a:solidFill>
                        <a:schemeClr val="folHlink"/>
                      </a:solidFill>
                      <a:ln>
                        <a:noFill/>
                      </a:ln>
                      <a:effectLst/>
                    </p:spPr>
                  </p:pic>
                </p:oleObj>
              </mc:Fallback>
            </mc:AlternateContent>
          </a:graphicData>
        </a:graphic>
      </p:graphicFrame>
    </p:spTree>
    <p:extLst>
      <p:ext uri="{BB962C8B-B14F-4D97-AF65-F5344CB8AC3E}">
        <p14:creationId xmlns:p14="http://schemas.microsoft.com/office/powerpoint/2010/main" val="2091004093"/>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74EE0FB-86ED-3E84-BB5B-5A2A31984A27}"/>
              </a:ext>
            </a:extLst>
          </p:cNvPr>
          <p:cNvSpPr>
            <a:spLocks noGrp="1" noChangeArrowheads="1"/>
          </p:cNvSpPr>
          <p:nvPr>
            <p:ph sz="quarter" idx="10"/>
          </p:nvPr>
        </p:nvSpPr>
        <p:spPr>
          <a:xfrm>
            <a:off x="406400" y="152400"/>
            <a:ext cx="8432800" cy="1143000"/>
          </a:xfrm>
        </p:spPr>
        <p:txBody>
          <a:bodyPr/>
          <a:lstStyle/>
          <a:p>
            <a:pPr eaLnBrk="1" hangingPunct="1"/>
            <a:r>
              <a:rPr lang="en-US" altLang="en-US"/>
              <a:t>Virtual Memory</a:t>
            </a:r>
            <a:endParaRPr lang="en-AU" altLang="en-US"/>
          </a:p>
        </p:txBody>
      </p:sp>
      <p:sp>
        <p:nvSpPr>
          <p:cNvPr id="4" name="Rectangle 6">
            <a:extLst>
              <a:ext uri="{FF2B5EF4-FFF2-40B4-BE49-F238E27FC236}">
                <a16:creationId xmlns:a16="http://schemas.microsoft.com/office/drawing/2014/main" id="{10EA13E6-82F5-4409-AAA0-456B91B23833}"/>
              </a:ext>
            </a:extLst>
          </p:cNvPr>
          <p:cNvSpPr txBox="1">
            <a:spLocks noChangeArrowheads="1"/>
          </p:cNvSpPr>
          <p:nvPr/>
        </p:nvSpPr>
        <p:spPr>
          <a:xfrm>
            <a:off x="568325"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a:t>Use main memory as a “cache” for secondary (disk) storage</a:t>
            </a:r>
          </a:p>
          <a:p>
            <a:pPr lvl="1">
              <a:lnSpc>
                <a:spcPct val="80000"/>
              </a:lnSpc>
            </a:pPr>
            <a:r>
              <a:rPr lang="en-US" altLang="en-US"/>
              <a:t>Managed jointly by CPU hardware and the operating system (OS)</a:t>
            </a:r>
          </a:p>
          <a:p>
            <a:pPr>
              <a:lnSpc>
                <a:spcPct val="80000"/>
              </a:lnSpc>
            </a:pPr>
            <a:r>
              <a:rPr lang="en-US" altLang="en-US"/>
              <a:t>Programs share main memory</a:t>
            </a:r>
          </a:p>
          <a:p>
            <a:pPr lvl="1">
              <a:lnSpc>
                <a:spcPct val="80000"/>
              </a:lnSpc>
            </a:pPr>
            <a:r>
              <a:rPr lang="en-US" altLang="en-US"/>
              <a:t>Each gets a private virtual address space holding its frequently used code and data</a:t>
            </a:r>
          </a:p>
          <a:p>
            <a:pPr lvl="1">
              <a:lnSpc>
                <a:spcPct val="80000"/>
              </a:lnSpc>
            </a:pPr>
            <a:r>
              <a:rPr lang="en-US" altLang="en-US"/>
              <a:t>Protected from other programs</a:t>
            </a:r>
          </a:p>
          <a:p>
            <a:pPr>
              <a:lnSpc>
                <a:spcPct val="80000"/>
              </a:lnSpc>
            </a:pPr>
            <a:r>
              <a:rPr lang="en-US" altLang="en-US"/>
              <a:t>CPU and OS translate virtual addresses to physical addresses</a:t>
            </a:r>
          </a:p>
          <a:p>
            <a:pPr lvl="1">
              <a:lnSpc>
                <a:spcPct val="80000"/>
              </a:lnSpc>
            </a:pPr>
            <a:r>
              <a:rPr lang="en-US" altLang="en-US"/>
              <a:t>VM “block” is called a page</a:t>
            </a:r>
          </a:p>
          <a:p>
            <a:pPr lvl="1">
              <a:lnSpc>
                <a:spcPct val="80000"/>
              </a:lnSpc>
            </a:pPr>
            <a:r>
              <a:rPr lang="en-US" altLang="en-US"/>
              <a:t>VM translation “miss” is called a page fault</a:t>
            </a:r>
            <a:endParaRPr lang="en-AU" altLang="en-US"/>
          </a:p>
        </p:txBody>
      </p:sp>
    </p:spTree>
    <p:extLst>
      <p:ext uri="{BB962C8B-B14F-4D97-AF65-F5344CB8AC3E}">
        <p14:creationId xmlns:p14="http://schemas.microsoft.com/office/powerpoint/2010/main" val="1084169096"/>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8685C76-9E68-1994-7C1B-C6E7CD07AB18}"/>
              </a:ext>
            </a:extLst>
          </p:cNvPr>
          <p:cNvSpPr>
            <a:spLocks noGrp="1" noChangeArrowheads="1"/>
          </p:cNvSpPr>
          <p:nvPr>
            <p:ph sz="quarter" idx="10"/>
          </p:nvPr>
        </p:nvSpPr>
        <p:spPr>
          <a:xfrm>
            <a:off x="406400" y="152400"/>
            <a:ext cx="8432800" cy="1143000"/>
          </a:xfrm>
        </p:spPr>
        <p:txBody>
          <a:bodyPr/>
          <a:lstStyle/>
          <a:p>
            <a:pPr eaLnBrk="1" hangingPunct="1"/>
            <a:r>
              <a:rPr lang="en-US" altLang="en-US"/>
              <a:t>Address Translation</a:t>
            </a:r>
            <a:endParaRPr lang="en-AU" altLang="en-US"/>
          </a:p>
        </p:txBody>
      </p:sp>
      <p:sp>
        <p:nvSpPr>
          <p:cNvPr id="3" name="Rectangle 7">
            <a:extLst>
              <a:ext uri="{FF2B5EF4-FFF2-40B4-BE49-F238E27FC236}">
                <a16:creationId xmlns:a16="http://schemas.microsoft.com/office/drawing/2014/main" id="{8F40C474-049C-7AC3-AFAF-E2A93859D5A6}"/>
              </a:ext>
            </a:extLst>
          </p:cNvPr>
          <p:cNvSpPr txBox="1">
            <a:spLocks noChangeArrowheads="1"/>
          </p:cNvSpPr>
          <p:nvPr/>
        </p:nvSpPr>
        <p:spPr>
          <a:xfrm>
            <a:off x="568325" y="151982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Fixed-size pages (e.g., 4K)</a:t>
            </a:r>
            <a:endParaRPr lang="en-AU" altLang="en-US"/>
          </a:p>
        </p:txBody>
      </p:sp>
      <p:pic>
        <p:nvPicPr>
          <p:cNvPr id="4" name="Picture 8" descr="f05-20-P374493">
            <a:extLst>
              <a:ext uri="{FF2B5EF4-FFF2-40B4-BE49-F238E27FC236}">
                <a16:creationId xmlns:a16="http://schemas.microsoft.com/office/drawing/2014/main" id="{8C5B6455-AE1A-F7FF-30FE-E8A5C5E0B4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72000" y="1993900"/>
            <a:ext cx="43180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f05-19-P374493">
            <a:extLst>
              <a:ext uri="{FF2B5EF4-FFF2-40B4-BE49-F238E27FC236}">
                <a16:creationId xmlns:a16="http://schemas.microsoft.com/office/drawing/2014/main" id="{4276A90A-506A-39D1-E2DE-3727C8D014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84213" y="2282825"/>
            <a:ext cx="344805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995743"/>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1D2542F-602F-F22E-0517-9F02570FA97E}"/>
              </a:ext>
            </a:extLst>
          </p:cNvPr>
          <p:cNvSpPr>
            <a:spLocks noGrp="1" noChangeArrowheads="1"/>
          </p:cNvSpPr>
          <p:nvPr>
            <p:ph sz="quarter" idx="10"/>
          </p:nvPr>
        </p:nvSpPr>
        <p:spPr>
          <a:xfrm>
            <a:off x="406400" y="152400"/>
            <a:ext cx="8432800" cy="1143000"/>
          </a:xfrm>
        </p:spPr>
        <p:txBody>
          <a:bodyPr/>
          <a:lstStyle/>
          <a:p>
            <a:pPr eaLnBrk="1" hangingPunct="1"/>
            <a:r>
              <a:rPr lang="en-US" altLang="en-US"/>
              <a:t>Page Fault Penalty</a:t>
            </a:r>
            <a:endParaRPr lang="en-AU" altLang="en-US"/>
          </a:p>
        </p:txBody>
      </p:sp>
      <p:sp>
        <p:nvSpPr>
          <p:cNvPr id="4" name="Rectangle 5">
            <a:extLst>
              <a:ext uri="{FF2B5EF4-FFF2-40B4-BE49-F238E27FC236}">
                <a16:creationId xmlns:a16="http://schemas.microsoft.com/office/drawing/2014/main" id="{82CDBB2B-EA25-F84E-2773-2C50FE055FB3}"/>
              </a:ext>
            </a:extLst>
          </p:cNvPr>
          <p:cNvSpPr txBox="1">
            <a:spLocks noChangeArrowheads="1"/>
          </p:cNvSpPr>
          <p:nvPr/>
        </p:nvSpPr>
        <p:spPr>
          <a:xfrm>
            <a:off x="675824" y="1461097"/>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On page fault, the page must be fetched from disk</a:t>
            </a:r>
          </a:p>
          <a:p>
            <a:pPr lvl="1"/>
            <a:r>
              <a:rPr lang="en-US" altLang="en-US"/>
              <a:t>Takes millions of clock cycles</a:t>
            </a:r>
          </a:p>
          <a:p>
            <a:pPr lvl="1"/>
            <a:r>
              <a:rPr lang="en-US" altLang="en-US"/>
              <a:t>Handled by OS code</a:t>
            </a:r>
          </a:p>
          <a:p>
            <a:r>
              <a:rPr lang="en-US" altLang="en-US"/>
              <a:t>Try to minimize page fault rate</a:t>
            </a:r>
          </a:p>
          <a:p>
            <a:pPr lvl="1"/>
            <a:r>
              <a:rPr lang="en-US" altLang="en-US"/>
              <a:t>Fully associative placement</a:t>
            </a:r>
          </a:p>
          <a:p>
            <a:pPr lvl="1"/>
            <a:r>
              <a:rPr lang="en-US" altLang="en-US"/>
              <a:t>Smart replacement algorithms</a:t>
            </a:r>
          </a:p>
        </p:txBody>
      </p:sp>
    </p:spTree>
    <p:extLst>
      <p:ext uri="{BB962C8B-B14F-4D97-AF65-F5344CB8AC3E}">
        <p14:creationId xmlns:p14="http://schemas.microsoft.com/office/powerpoint/2010/main" val="1836605439"/>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E38629FD-CDA6-2DAD-6FC2-D3B00E9B7D04}"/>
              </a:ext>
            </a:extLst>
          </p:cNvPr>
          <p:cNvSpPr>
            <a:spLocks noGrp="1" noChangeArrowheads="1"/>
          </p:cNvSpPr>
          <p:nvPr>
            <p:ph sz="quarter" idx="10"/>
          </p:nvPr>
        </p:nvSpPr>
        <p:spPr>
          <a:xfrm>
            <a:off x="406400" y="152400"/>
            <a:ext cx="8432800" cy="1143000"/>
          </a:xfrm>
        </p:spPr>
        <p:txBody>
          <a:bodyPr/>
          <a:lstStyle/>
          <a:p>
            <a:pPr eaLnBrk="1" hangingPunct="1"/>
            <a:r>
              <a:rPr lang="en-US" altLang="en-US"/>
              <a:t>Page Tables</a:t>
            </a:r>
            <a:endParaRPr lang="en-AU" altLang="en-US"/>
          </a:p>
        </p:txBody>
      </p:sp>
      <p:sp>
        <p:nvSpPr>
          <p:cNvPr id="4" name="Rectangle 9">
            <a:extLst>
              <a:ext uri="{FF2B5EF4-FFF2-40B4-BE49-F238E27FC236}">
                <a16:creationId xmlns:a16="http://schemas.microsoft.com/office/drawing/2014/main" id="{9EC72938-72D5-4BED-D504-97A4F50348C2}"/>
              </a:ext>
            </a:extLst>
          </p:cNvPr>
          <p:cNvSpPr txBox="1">
            <a:spLocks noChangeArrowheads="1"/>
          </p:cNvSpPr>
          <p:nvPr/>
        </p:nvSpPr>
        <p:spPr>
          <a:xfrm>
            <a:off x="568325"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Stores placement information</a:t>
            </a:r>
          </a:p>
          <a:p>
            <a:pPr lvl="1">
              <a:lnSpc>
                <a:spcPct val="90000"/>
              </a:lnSpc>
            </a:pPr>
            <a:r>
              <a:rPr lang="en-US" altLang="en-US"/>
              <a:t>Array of page table entries, indexed by virtual page number</a:t>
            </a:r>
          </a:p>
          <a:p>
            <a:pPr lvl="1">
              <a:lnSpc>
                <a:spcPct val="90000"/>
              </a:lnSpc>
            </a:pPr>
            <a:r>
              <a:rPr lang="en-US" altLang="en-US"/>
              <a:t>Page table register in CPU points to page table in physical memory</a:t>
            </a:r>
          </a:p>
          <a:p>
            <a:pPr>
              <a:lnSpc>
                <a:spcPct val="90000"/>
              </a:lnSpc>
            </a:pPr>
            <a:r>
              <a:rPr lang="en-US" altLang="en-US"/>
              <a:t>If page is present in memory</a:t>
            </a:r>
          </a:p>
          <a:p>
            <a:pPr lvl="1">
              <a:lnSpc>
                <a:spcPct val="90000"/>
              </a:lnSpc>
            </a:pPr>
            <a:r>
              <a:rPr lang="en-US" altLang="en-US"/>
              <a:t>PTE stores the physical page number</a:t>
            </a:r>
          </a:p>
          <a:p>
            <a:pPr lvl="1">
              <a:lnSpc>
                <a:spcPct val="90000"/>
              </a:lnSpc>
            </a:pPr>
            <a:r>
              <a:rPr lang="en-US" altLang="en-US"/>
              <a:t>Plus other status bits (referenced, dirty, …)</a:t>
            </a:r>
          </a:p>
          <a:p>
            <a:pPr>
              <a:lnSpc>
                <a:spcPct val="90000"/>
              </a:lnSpc>
            </a:pPr>
            <a:r>
              <a:rPr lang="en-US" altLang="en-US"/>
              <a:t>If page is not present</a:t>
            </a:r>
          </a:p>
          <a:p>
            <a:pPr lvl="1">
              <a:lnSpc>
                <a:spcPct val="90000"/>
              </a:lnSpc>
            </a:pPr>
            <a:r>
              <a:rPr lang="en-US" altLang="en-US"/>
              <a:t>PTE can refer to location in swap space on disk</a:t>
            </a:r>
          </a:p>
        </p:txBody>
      </p:sp>
    </p:spTree>
    <p:extLst>
      <p:ext uri="{BB962C8B-B14F-4D97-AF65-F5344CB8AC3E}">
        <p14:creationId xmlns:p14="http://schemas.microsoft.com/office/powerpoint/2010/main" val="1565738215"/>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2DD078E-AD5A-8686-2701-544464B4A87A}"/>
              </a:ext>
            </a:extLst>
          </p:cNvPr>
          <p:cNvSpPr>
            <a:spLocks noGrp="1" noChangeArrowheads="1"/>
          </p:cNvSpPr>
          <p:nvPr>
            <p:ph sz="quarter" idx="10"/>
          </p:nvPr>
        </p:nvSpPr>
        <p:spPr>
          <a:xfrm>
            <a:off x="406400" y="152400"/>
            <a:ext cx="8432800" cy="1143000"/>
          </a:xfrm>
        </p:spPr>
        <p:txBody>
          <a:bodyPr/>
          <a:lstStyle/>
          <a:p>
            <a:pPr eaLnBrk="1" hangingPunct="1"/>
            <a:r>
              <a:rPr lang="en-US" altLang="en-US" sz="4000"/>
              <a:t>Translation Using a Page Table</a:t>
            </a:r>
            <a:endParaRPr lang="en-AU" altLang="en-US" sz="4000"/>
          </a:p>
        </p:txBody>
      </p:sp>
      <p:pic>
        <p:nvPicPr>
          <p:cNvPr id="4" name="Picture 4" descr="f05-21-P374493">
            <a:extLst>
              <a:ext uri="{FF2B5EF4-FFF2-40B4-BE49-F238E27FC236}">
                <a16:creationId xmlns:a16="http://schemas.microsoft.com/office/drawing/2014/main" id="{71BCF8F8-A2C1-8415-4A3F-4C0B823CEE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350803" y="1681323"/>
            <a:ext cx="5513388" cy="47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401059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BAE4A85-B44F-DF36-2794-74DD115AD08F}"/>
              </a:ext>
            </a:extLst>
          </p:cNvPr>
          <p:cNvSpPr>
            <a:spLocks noGrp="1" noChangeArrowheads="1"/>
          </p:cNvSpPr>
          <p:nvPr>
            <p:ph sz="quarter" idx="10"/>
          </p:nvPr>
        </p:nvSpPr>
        <p:spPr>
          <a:xfrm>
            <a:off x="406400" y="152400"/>
            <a:ext cx="8432800" cy="1143000"/>
          </a:xfrm>
        </p:spPr>
        <p:txBody>
          <a:bodyPr/>
          <a:lstStyle/>
          <a:p>
            <a:pPr eaLnBrk="1" hangingPunct="1"/>
            <a:r>
              <a:rPr lang="en-US" altLang="en-US"/>
              <a:t>Mapping Pages to Storage</a:t>
            </a:r>
            <a:endParaRPr lang="en-AU" altLang="en-US"/>
          </a:p>
        </p:txBody>
      </p:sp>
      <p:pic>
        <p:nvPicPr>
          <p:cNvPr id="4" name="Picture 4" descr="f05-22-P374493">
            <a:extLst>
              <a:ext uri="{FF2B5EF4-FFF2-40B4-BE49-F238E27FC236}">
                <a16:creationId xmlns:a16="http://schemas.microsoft.com/office/drawing/2014/main" id="{89640613-3014-0902-AC84-A248F49455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92275" y="1557338"/>
            <a:ext cx="53340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4591172"/>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4B9CD5-7662-B756-1F93-DFE1D7CEF45C}"/>
              </a:ext>
            </a:extLst>
          </p:cNvPr>
          <p:cNvSpPr>
            <a:spLocks noGrp="1" noChangeArrowheads="1"/>
          </p:cNvSpPr>
          <p:nvPr>
            <p:ph sz="quarter" idx="10"/>
          </p:nvPr>
        </p:nvSpPr>
        <p:spPr>
          <a:xfrm>
            <a:off x="406400" y="152400"/>
            <a:ext cx="8432800" cy="1143000"/>
          </a:xfrm>
        </p:spPr>
        <p:txBody>
          <a:bodyPr/>
          <a:lstStyle/>
          <a:p>
            <a:pPr eaLnBrk="1" hangingPunct="1"/>
            <a:r>
              <a:rPr lang="en-US" altLang="en-US"/>
              <a:t>Replacement and Writes</a:t>
            </a:r>
            <a:endParaRPr lang="en-AU" altLang="en-US"/>
          </a:p>
        </p:txBody>
      </p:sp>
      <p:sp>
        <p:nvSpPr>
          <p:cNvPr id="4" name="Rectangle 5">
            <a:extLst>
              <a:ext uri="{FF2B5EF4-FFF2-40B4-BE49-F238E27FC236}">
                <a16:creationId xmlns:a16="http://schemas.microsoft.com/office/drawing/2014/main" id="{E0C1FC3A-9EAA-FBDE-A975-E0548AF59681}"/>
              </a:ext>
            </a:extLst>
          </p:cNvPr>
          <p:cNvSpPr txBox="1">
            <a:spLocks noChangeArrowheads="1"/>
          </p:cNvSpPr>
          <p:nvPr/>
        </p:nvSpPr>
        <p:spPr>
          <a:xfrm>
            <a:off x="487362" y="1486264"/>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a:t>To reduce page fault rate, prefer least-recently used (LRU) replacement</a:t>
            </a:r>
          </a:p>
          <a:p>
            <a:pPr lvl="1">
              <a:lnSpc>
                <a:spcPct val="80000"/>
              </a:lnSpc>
            </a:pPr>
            <a:r>
              <a:rPr lang="en-US" altLang="en-US"/>
              <a:t>Reference bit (aka use bit) in PTE set to 1 on access to page</a:t>
            </a:r>
          </a:p>
          <a:p>
            <a:pPr lvl="1">
              <a:lnSpc>
                <a:spcPct val="80000"/>
              </a:lnSpc>
            </a:pPr>
            <a:r>
              <a:rPr lang="en-US" altLang="en-US"/>
              <a:t>Periodically cleared to 0 by OS</a:t>
            </a:r>
          </a:p>
          <a:p>
            <a:pPr lvl="1">
              <a:lnSpc>
                <a:spcPct val="80000"/>
              </a:lnSpc>
            </a:pPr>
            <a:r>
              <a:rPr lang="en-US" altLang="en-US"/>
              <a:t>A page with reference bit = 0 has not been used recently</a:t>
            </a:r>
          </a:p>
          <a:p>
            <a:pPr>
              <a:lnSpc>
                <a:spcPct val="80000"/>
              </a:lnSpc>
            </a:pPr>
            <a:r>
              <a:rPr lang="en-US" altLang="en-US"/>
              <a:t>Disk writes take millions of cycles</a:t>
            </a:r>
          </a:p>
          <a:p>
            <a:pPr lvl="1">
              <a:lnSpc>
                <a:spcPct val="80000"/>
              </a:lnSpc>
            </a:pPr>
            <a:r>
              <a:rPr lang="en-US" altLang="en-US"/>
              <a:t>Block at once, not individual locations</a:t>
            </a:r>
          </a:p>
          <a:p>
            <a:pPr lvl="1">
              <a:lnSpc>
                <a:spcPct val="80000"/>
              </a:lnSpc>
            </a:pPr>
            <a:r>
              <a:rPr lang="en-US" altLang="en-US"/>
              <a:t>Write through is impractical</a:t>
            </a:r>
          </a:p>
          <a:p>
            <a:pPr lvl="1">
              <a:lnSpc>
                <a:spcPct val="80000"/>
              </a:lnSpc>
            </a:pPr>
            <a:r>
              <a:rPr lang="en-US" altLang="en-US"/>
              <a:t>Use write-back</a:t>
            </a:r>
          </a:p>
          <a:p>
            <a:pPr lvl="1">
              <a:lnSpc>
                <a:spcPct val="80000"/>
              </a:lnSpc>
            </a:pPr>
            <a:r>
              <a:rPr lang="en-US" altLang="en-US"/>
              <a:t>Dirty bit in PTE set when page is written</a:t>
            </a:r>
            <a:endParaRPr lang="en-AU" altLang="en-US"/>
          </a:p>
        </p:txBody>
      </p:sp>
    </p:spTree>
    <p:extLst>
      <p:ext uri="{BB962C8B-B14F-4D97-AF65-F5344CB8AC3E}">
        <p14:creationId xmlns:p14="http://schemas.microsoft.com/office/powerpoint/2010/main" val="13589350"/>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63CD0B-0076-7CB9-51D5-81F1A9BB319A}"/>
              </a:ext>
            </a:extLst>
          </p:cNvPr>
          <p:cNvSpPr>
            <a:spLocks noGrp="1" noChangeArrowheads="1"/>
          </p:cNvSpPr>
          <p:nvPr>
            <p:ph sz="quarter" idx="10"/>
          </p:nvPr>
        </p:nvSpPr>
        <p:spPr>
          <a:xfrm>
            <a:off x="406400" y="152400"/>
            <a:ext cx="8432800" cy="1143000"/>
          </a:xfrm>
        </p:spPr>
        <p:txBody>
          <a:bodyPr/>
          <a:lstStyle/>
          <a:p>
            <a:pPr eaLnBrk="1" hangingPunct="1"/>
            <a:r>
              <a:rPr lang="en-US" altLang="en-US"/>
              <a:t>Fast Translation Using a TLB</a:t>
            </a:r>
            <a:endParaRPr lang="en-AU" altLang="en-US"/>
          </a:p>
        </p:txBody>
      </p:sp>
      <p:sp>
        <p:nvSpPr>
          <p:cNvPr id="4" name="Rectangle 5">
            <a:extLst>
              <a:ext uri="{FF2B5EF4-FFF2-40B4-BE49-F238E27FC236}">
                <a16:creationId xmlns:a16="http://schemas.microsoft.com/office/drawing/2014/main" id="{A0FA1C9F-3820-8225-B853-5291E41C3C31}"/>
              </a:ext>
            </a:extLst>
          </p:cNvPr>
          <p:cNvSpPr txBox="1">
            <a:spLocks noChangeArrowheads="1"/>
          </p:cNvSpPr>
          <p:nvPr/>
        </p:nvSpPr>
        <p:spPr>
          <a:xfrm>
            <a:off x="659046" y="1295400"/>
            <a:ext cx="11312044"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Address translation would appear to require extra memory references</a:t>
            </a:r>
          </a:p>
          <a:p>
            <a:pPr lvl="1"/>
            <a:r>
              <a:rPr lang="en-US" altLang="en-US" sz="2400"/>
              <a:t>One to access the PTE</a:t>
            </a:r>
          </a:p>
          <a:p>
            <a:pPr lvl="1"/>
            <a:r>
              <a:rPr lang="en-US" altLang="en-US" sz="2400"/>
              <a:t>Then the actual memory access</a:t>
            </a:r>
          </a:p>
          <a:p>
            <a:r>
              <a:rPr lang="en-US" altLang="en-US" sz="2800"/>
              <a:t>But access to page tables has good locality</a:t>
            </a:r>
          </a:p>
          <a:p>
            <a:pPr lvl="1"/>
            <a:r>
              <a:rPr lang="en-US" altLang="en-US" sz="2400"/>
              <a:t>So use a fast cache of PTEs within the CPU</a:t>
            </a:r>
          </a:p>
          <a:p>
            <a:pPr lvl="1"/>
            <a:r>
              <a:rPr lang="en-US" altLang="en-US" sz="2400"/>
              <a:t>Called a Translation Look-aside Buffer (TLB)</a:t>
            </a:r>
          </a:p>
          <a:p>
            <a:pPr lvl="1"/>
            <a:r>
              <a:rPr lang="en-US" altLang="en-US" sz="2400"/>
              <a:t>Typical: 16–512 PTEs, 0.5–1 cycle for hit, 10–100 cycles for miss, 0.01%–1% miss rate</a:t>
            </a:r>
          </a:p>
          <a:p>
            <a:pPr lvl="1"/>
            <a:r>
              <a:rPr lang="en-US" altLang="en-US" sz="2400"/>
              <a:t>Misses could be handled by hardware or software</a:t>
            </a:r>
          </a:p>
        </p:txBody>
      </p:sp>
    </p:spTree>
    <p:extLst>
      <p:ext uri="{BB962C8B-B14F-4D97-AF65-F5344CB8AC3E}">
        <p14:creationId xmlns:p14="http://schemas.microsoft.com/office/powerpoint/2010/main" val="2695541202"/>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8C06818-FEF6-AEA3-1A99-AF46E13DD2B4}"/>
              </a:ext>
            </a:extLst>
          </p:cNvPr>
          <p:cNvSpPr>
            <a:spLocks noGrp="1" noChangeArrowheads="1"/>
          </p:cNvSpPr>
          <p:nvPr>
            <p:ph sz="quarter" idx="10"/>
          </p:nvPr>
        </p:nvSpPr>
        <p:spPr>
          <a:xfrm>
            <a:off x="406400" y="152400"/>
            <a:ext cx="8432800" cy="1143000"/>
          </a:xfrm>
        </p:spPr>
        <p:txBody>
          <a:bodyPr/>
          <a:lstStyle/>
          <a:p>
            <a:pPr eaLnBrk="1" hangingPunct="1"/>
            <a:r>
              <a:rPr lang="en-US" altLang="en-US"/>
              <a:t>Fast Translation Using a TLB</a:t>
            </a:r>
            <a:endParaRPr lang="en-AU" altLang="en-US"/>
          </a:p>
        </p:txBody>
      </p:sp>
      <p:pic>
        <p:nvPicPr>
          <p:cNvPr id="4" name="Picture 5" descr="f05-23-P374493">
            <a:extLst>
              <a:ext uri="{FF2B5EF4-FFF2-40B4-BE49-F238E27FC236}">
                <a16:creationId xmlns:a16="http://schemas.microsoft.com/office/drawing/2014/main" id="{5D8C7AF4-9833-E90E-AAA9-51C7E6B823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7594" y="1654306"/>
            <a:ext cx="6535738"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8024479"/>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1503B5A-804D-BA71-972E-34B1761B0D52}"/>
              </a:ext>
            </a:extLst>
          </p:cNvPr>
          <p:cNvSpPr>
            <a:spLocks noGrp="1" noChangeArrowheads="1"/>
          </p:cNvSpPr>
          <p:nvPr>
            <p:ph sz="quarter" idx="10"/>
          </p:nvPr>
        </p:nvSpPr>
        <p:spPr>
          <a:xfrm>
            <a:off x="406400" y="152400"/>
            <a:ext cx="8432800" cy="1143000"/>
          </a:xfrm>
        </p:spPr>
        <p:txBody>
          <a:bodyPr/>
          <a:lstStyle/>
          <a:p>
            <a:pPr eaLnBrk="1" hangingPunct="1"/>
            <a:r>
              <a:rPr lang="en-US" altLang="en-US"/>
              <a:t>TLB Misses</a:t>
            </a:r>
            <a:endParaRPr lang="en-AU" altLang="en-US"/>
          </a:p>
        </p:txBody>
      </p:sp>
      <p:sp>
        <p:nvSpPr>
          <p:cNvPr id="4" name="Rectangle 5">
            <a:extLst>
              <a:ext uri="{FF2B5EF4-FFF2-40B4-BE49-F238E27FC236}">
                <a16:creationId xmlns:a16="http://schemas.microsoft.com/office/drawing/2014/main" id="{AA329294-1038-F52B-D94D-E6A2A86A7772}"/>
              </a:ext>
            </a:extLst>
          </p:cNvPr>
          <p:cNvSpPr txBox="1">
            <a:spLocks noChangeArrowheads="1"/>
          </p:cNvSpPr>
          <p:nvPr/>
        </p:nvSpPr>
        <p:spPr>
          <a:xfrm>
            <a:off x="406400"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If page is in memory</a:t>
            </a:r>
          </a:p>
          <a:p>
            <a:pPr lvl="1">
              <a:lnSpc>
                <a:spcPct val="90000"/>
              </a:lnSpc>
            </a:pPr>
            <a:r>
              <a:rPr lang="en-US" altLang="en-US"/>
              <a:t>Load the PTE from memory and retry</a:t>
            </a:r>
          </a:p>
          <a:p>
            <a:pPr lvl="1">
              <a:lnSpc>
                <a:spcPct val="90000"/>
              </a:lnSpc>
            </a:pPr>
            <a:r>
              <a:rPr lang="en-US" altLang="en-US"/>
              <a:t>Could be handled in hardware</a:t>
            </a:r>
          </a:p>
          <a:p>
            <a:pPr lvl="2"/>
            <a:r>
              <a:rPr lang="en-US" altLang="en-US"/>
              <a:t>Can get complex for more complicated page table structures</a:t>
            </a:r>
          </a:p>
          <a:p>
            <a:pPr lvl="1">
              <a:lnSpc>
                <a:spcPct val="90000"/>
              </a:lnSpc>
            </a:pPr>
            <a:r>
              <a:rPr lang="en-US" altLang="en-US"/>
              <a:t>Or in software</a:t>
            </a:r>
          </a:p>
          <a:p>
            <a:pPr lvl="2"/>
            <a:r>
              <a:rPr lang="en-US" altLang="en-US"/>
              <a:t>Raise a special exception, with optimized handler</a:t>
            </a:r>
          </a:p>
          <a:p>
            <a:pPr>
              <a:lnSpc>
                <a:spcPct val="90000"/>
              </a:lnSpc>
            </a:pPr>
            <a:r>
              <a:rPr lang="en-US" altLang="en-US"/>
              <a:t>If page is not in memory (page fault)</a:t>
            </a:r>
          </a:p>
          <a:p>
            <a:pPr lvl="1">
              <a:lnSpc>
                <a:spcPct val="90000"/>
              </a:lnSpc>
            </a:pPr>
            <a:r>
              <a:rPr lang="en-US" altLang="en-US"/>
              <a:t>OS handles fetching the page and updating the page table</a:t>
            </a:r>
          </a:p>
          <a:p>
            <a:pPr lvl="1">
              <a:lnSpc>
                <a:spcPct val="90000"/>
              </a:lnSpc>
            </a:pPr>
            <a:r>
              <a:rPr lang="en-US" altLang="en-US"/>
              <a:t>Then restart the faulting instruction</a:t>
            </a:r>
            <a:endParaRPr lang="en-AU" altLang="en-US"/>
          </a:p>
        </p:txBody>
      </p:sp>
    </p:spTree>
    <p:extLst>
      <p:ext uri="{BB962C8B-B14F-4D97-AF65-F5344CB8AC3E}">
        <p14:creationId xmlns:p14="http://schemas.microsoft.com/office/powerpoint/2010/main" val="296186334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1">
            <a:extLst>
              <a:ext uri="{FF2B5EF4-FFF2-40B4-BE49-F238E27FC236}">
                <a16:creationId xmlns:a16="http://schemas.microsoft.com/office/drawing/2014/main" id="{23626DA7-2295-47B0-AC4D-E4C4157FC9E6}"/>
              </a:ext>
            </a:extLst>
          </p:cNvPr>
          <p:cNvSpPr>
            <a:spLocks noGrp="1"/>
          </p:cNvSpPr>
          <p:nvPr>
            <p:ph idx="1"/>
          </p:nvPr>
        </p:nvSpPr>
        <p:spPr>
          <a:xfrm>
            <a:off x="1828800" y="1493838"/>
            <a:ext cx="8229600" cy="4525962"/>
          </a:xfrm>
        </p:spPr>
        <p:txBody>
          <a:bodyPr/>
          <a:lstStyle/>
          <a:p>
            <a:pPr fontAlgn="base">
              <a:spcAft>
                <a:spcPct val="0"/>
              </a:spcAft>
            </a:pPr>
            <a:endParaRPr lang="en-US" altLang="en-US"/>
          </a:p>
          <a:p>
            <a:pPr fontAlgn="base">
              <a:spcAft>
                <a:spcPct val="0"/>
              </a:spcAft>
            </a:pPr>
            <a:endParaRPr lang="en-US" altLang="en-US"/>
          </a:p>
          <a:p>
            <a:pPr fontAlgn="base">
              <a:spcAft>
                <a:spcPct val="0"/>
              </a:spcAft>
            </a:pPr>
            <a:endParaRPr lang="en-US" altLang="en-US"/>
          </a:p>
          <a:p>
            <a:pPr fontAlgn="base">
              <a:spcAft>
                <a:spcPct val="0"/>
              </a:spcAft>
            </a:pPr>
            <a:endParaRPr lang="en-US" altLang="en-US"/>
          </a:p>
          <a:p>
            <a:pPr fontAlgn="base">
              <a:spcAft>
                <a:spcPct val="0"/>
              </a:spcAft>
            </a:pPr>
            <a:r>
              <a:rPr lang="en-US" altLang="en-US"/>
              <a:t>			      </a:t>
            </a:r>
            <a:r>
              <a:rPr lang="en-US" altLang="en-US" sz="4400" b="1">
                <a:solidFill>
                  <a:srgbClr val="FF0000"/>
                </a:solidFill>
              </a:rPr>
              <a:t>THANK YOU</a:t>
            </a:r>
          </a:p>
        </p:txBody>
      </p:sp>
    </p:spTree>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2D1C2A6-6F46-39D0-2CB4-A0F435D70B52}"/>
              </a:ext>
            </a:extLst>
          </p:cNvPr>
          <p:cNvSpPr>
            <a:spLocks noGrp="1" noChangeArrowheads="1"/>
          </p:cNvSpPr>
          <p:nvPr>
            <p:ph sz="quarter" idx="10"/>
          </p:nvPr>
        </p:nvSpPr>
        <p:spPr>
          <a:xfrm>
            <a:off x="406400" y="152400"/>
            <a:ext cx="8432800" cy="1143000"/>
          </a:xfrm>
        </p:spPr>
        <p:txBody>
          <a:bodyPr/>
          <a:lstStyle/>
          <a:p>
            <a:pPr eaLnBrk="1" hangingPunct="1"/>
            <a:r>
              <a:rPr lang="en-AU" altLang="en-US"/>
              <a:t>TLB Miss Handler</a:t>
            </a:r>
          </a:p>
        </p:txBody>
      </p:sp>
      <p:sp>
        <p:nvSpPr>
          <p:cNvPr id="4" name="Rectangle 3">
            <a:extLst>
              <a:ext uri="{FF2B5EF4-FFF2-40B4-BE49-F238E27FC236}">
                <a16:creationId xmlns:a16="http://schemas.microsoft.com/office/drawing/2014/main" id="{8254039A-153D-9209-EC01-F71F66D5F9BF}"/>
              </a:ext>
            </a:extLst>
          </p:cNvPr>
          <p:cNvSpPr txBox="1">
            <a:spLocks noChangeArrowheads="1"/>
          </p:cNvSpPr>
          <p:nvPr/>
        </p:nvSpPr>
        <p:spPr>
          <a:xfrm>
            <a:off x="667435" y="1385597"/>
            <a:ext cx="10187919"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TLB miss indicates</a:t>
            </a:r>
          </a:p>
          <a:p>
            <a:pPr lvl="1"/>
            <a:r>
              <a:rPr lang="en-AU" altLang="en-US"/>
              <a:t>Page present, but PTE not in TLB</a:t>
            </a:r>
          </a:p>
          <a:p>
            <a:pPr lvl="1"/>
            <a:r>
              <a:rPr lang="en-AU" altLang="en-US"/>
              <a:t>Page not preset</a:t>
            </a:r>
          </a:p>
          <a:p>
            <a:r>
              <a:rPr lang="en-AU" altLang="en-US"/>
              <a:t>Must recognize TLB miss before destination register overwritten</a:t>
            </a:r>
          </a:p>
          <a:p>
            <a:pPr lvl="1"/>
            <a:r>
              <a:rPr lang="en-AU" altLang="en-US"/>
              <a:t>Raise exception</a:t>
            </a:r>
          </a:p>
          <a:p>
            <a:r>
              <a:rPr lang="en-AU" altLang="en-US"/>
              <a:t>Handler copies PTE from memory to TLB</a:t>
            </a:r>
          </a:p>
          <a:p>
            <a:pPr lvl="1"/>
            <a:r>
              <a:rPr lang="en-AU" altLang="en-US"/>
              <a:t>Then restarts instruction</a:t>
            </a:r>
          </a:p>
          <a:p>
            <a:pPr lvl="1"/>
            <a:r>
              <a:rPr lang="en-AU" altLang="en-US"/>
              <a:t>If page not present, page fault will occur</a:t>
            </a:r>
          </a:p>
        </p:txBody>
      </p:sp>
    </p:spTree>
    <p:extLst>
      <p:ext uri="{BB962C8B-B14F-4D97-AF65-F5344CB8AC3E}">
        <p14:creationId xmlns:p14="http://schemas.microsoft.com/office/powerpoint/2010/main" val="1283823836"/>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D3BAE8E-B02E-880B-9922-C19826390D70}"/>
              </a:ext>
            </a:extLst>
          </p:cNvPr>
          <p:cNvSpPr>
            <a:spLocks noGrp="1" noChangeArrowheads="1"/>
          </p:cNvSpPr>
          <p:nvPr>
            <p:ph sz="quarter" idx="10"/>
          </p:nvPr>
        </p:nvSpPr>
        <p:spPr>
          <a:xfrm>
            <a:off x="406400" y="152400"/>
            <a:ext cx="8432800" cy="1143000"/>
          </a:xfrm>
        </p:spPr>
        <p:txBody>
          <a:bodyPr/>
          <a:lstStyle/>
          <a:p>
            <a:pPr eaLnBrk="1" hangingPunct="1"/>
            <a:r>
              <a:rPr lang="en-US" altLang="en-US"/>
              <a:t>TLB and Cache Interaction</a:t>
            </a:r>
            <a:endParaRPr lang="en-AU" altLang="en-US"/>
          </a:p>
        </p:txBody>
      </p:sp>
      <p:sp>
        <p:nvSpPr>
          <p:cNvPr id="4" name="Rectangle 3">
            <a:extLst>
              <a:ext uri="{FF2B5EF4-FFF2-40B4-BE49-F238E27FC236}">
                <a16:creationId xmlns:a16="http://schemas.microsoft.com/office/drawing/2014/main" id="{E2D47824-3F2C-7964-93F8-04A61096D5E5}"/>
              </a:ext>
            </a:extLst>
          </p:cNvPr>
          <p:cNvSpPr txBox="1">
            <a:spLocks noChangeArrowheads="1"/>
          </p:cNvSpPr>
          <p:nvPr/>
        </p:nvSpPr>
        <p:spPr>
          <a:xfrm>
            <a:off x="5364163" y="1284929"/>
            <a:ext cx="5457635" cy="5111750"/>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400"/>
              <a:t>If cache tag uses physical address</a:t>
            </a:r>
          </a:p>
          <a:p>
            <a:pPr lvl="1"/>
            <a:r>
              <a:rPr lang="en-US" altLang="en-US" sz="2000"/>
              <a:t>Need to translate before cache lookup</a:t>
            </a:r>
          </a:p>
          <a:p>
            <a:r>
              <a:rPr lang="en-US" altLang="en-US" sz="2400"/>
              <a:t>Alternative: use virtual address tag</a:t>
            </a:r>
          </a:p>
          <a:p>
            <a:pPr lvl="1"/>
            <a:r>
              <a:rPr lang="en-US" altLang="en-US" sz="2000"/>
              <a:t>Complications due to aliasing</a:t>
            </a:r>
          </a:p>
          <a:p>
            <a:pPr lvl="2"/>
            <a:r>
              <a:rPr lang="en-US" altLang="en-US" sz="1800"/>
              <a:t>Different virtual addresses for shared physical address</a:t>
            </a:r>
            <a:endParaRPr lang="en-AU" altLang="en-US" sz="1800"/>
          </a:p>
        </p:txBody>
      </p:sp>
      <p:pic>
        <p:nvPicPr>
          <p:cNvPr id="5" name="Picture 5" descr="f05-24-P374493">
            <a:extLst>
              <a:ext uri="{FF2B5EF4-FFF2-40B4-BE49-F238E27FC236}">
                <a16:creationId xmlns:a16="http://schemas.microsoft.com/office/drawing/2014/main" id="{D3A0D07B-E0D0-4DE5-6AA3-906C98EB2D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850" y="1427804"/>
            <a:ext cx="4956175"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137014"/>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32-33: Cache, Virtual Memory</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FB28956-775E-41E5-FB55-21CBAD1E66DB}"/>
              </a:ext>
            </a:extLst>
          </p:cNvPr>
          <p:cNvSpPr>
            <a:spLocks noGrp="1" noChangeArrowheads="1"/>
          </p:cNvSpPr>
          <p:nvPr>
            <p:ph sz="quarter" idx="10"/>
          </p:nvPr>
        </p:nvSpPr>
        <p:spPr>
          <a:xfrm>
            <a:off x="406400" y="152400"/>
            <a:ext cx="8432800" cy="1143000"/>
          </a:xfrm>
        </p:spPr>
        <p:txBody>
          <a:bodyPr/>
          <a:lstStyle/>
          <a:p>
            <a:pPr eaLnBrk="1" hangingPunct="1"/>
            <a:r>
              <a:rPr lang="en-US" altLang="en-US"/>
              <a:t>Cache Design Trade-offs</a:t>
            </a:r>
            <a:endParaRPr lang="en-AU" altLang="en-US"/>
          </a:p>
        </p:txBody>
      </p:sp>
      <p:graphicFrame>
        <p:nvGraphicFramePr>
          <p:cNvPr id="5" name="Group 3">
            <a:extLst>
              <a:ext uri="{FF2B5EF4-FFF2-40B4-BE49-F238E27FC236}">
                <a16:creationId xmlns:a16="http://schemas.microsoft.com/office/drawing/2014/main" id="{CEF0E664-D6E2-7EFE-3CF0-9A78495A72CE}"/>
              </a:ext>
            </a:extLst>
          </p:cNvPr>
          <p:cNvGraphicFramePr>
            <a:graphicFrameLocks noGrp="1"/>
          </p:cNvGraphicFramePr>
          <p:nvPr/>
        </p:nvGraphicFramePr>
        <p:xfrm>
          <a:off x="684213" y="1541463"/>
          <a:ext cx="8135937" cy="3832226"/>
        </p:xfrm>
        <a:graphic>
          <a:graphicData uri="http://schemas.openxmlformats.org/drawingml/2006/table">
            <a:tbl>
              <a:tblPr/>
              <a:tblGrid>
                <a:gridCol w="2711450">
                  <a:extLst>
                    <a:ext uri="{9D8B030D-6E8A-4147-A177-3AD203B41FA5}">
                      <a16:colId xmlns:a16="http://schemas.microsoft.com/office/drawing/2014/main" val="20000"/>
                    </a:ext>
                  </a:extLst>
                </a:gridCol>
                <a:gridCol w="2713037">
                  <a:extLst>
                    <a:ext uri="{9D8B030D-6E8A-4147-A177-3AD203B41FA5}">
                      <a16:colId xmlns:a16="http://schemas.microsoft.com/office/drawing/2014/main" val="20001"/>
                    </a:ext>
                  </a:extLst>
                </a:gridCol>
                <a:gridCol w="2711450">
                  <a:extLst>
                    <a:ext uri="{9D8B030D-6E8A-4147-A177-3AD203B41FA5}">
                      <a16:colId xmlns:a16="http://schemas.microsoft.com/office/drawing/2014/main" val="20002"/>
                    </a:ext>
                  </a:extLst>
                </a:gridCol>
              </a:tblGrid>
              <a:tr h="7366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Design change</a:t>
                      </a:r>
                      <a:endParaRPr kumimoji="0" lang="en-AU" sz="20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Effect on miss rate</a:t>
                      </a:r>
                      <a:endParaRPr kumimoji="0" lang="en-AU" sz="20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Negative performance effect</a:t>
                      </a:r>
                      <a:endParaRPr kumimoji="0" lang="en-AU" sz="20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9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Increase cache size</a:t>
                      </a:r>
                      <a:endParaRPr kumimoji="0" lang="en-AU" sz="20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Decrease capacity misses</a:t>
                      </a:r>
                      <a:endParaRPr kumimoji="0" lang="en-AU" sz="20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May increase access time</a:t>
                      </a:r>
                      <a:endParaRPr kumimoji="0" lang="en-AU" sz="20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0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Increase associativity</a:t>
                      </a:r>
                      <a:endParaRPr kumimoji="0" lang="en-AU" sz="20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Decrease conflict misses</a:t>
                      </a:r>
                      <a:endParaRPr kumimoji="0" lang="en-AU" sz="20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May increase access time</a:t>
                      </a:r>
                      <a:endParaRPr kumimoji="0" lang="en-AU" sz="20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5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Increase block size</a:t>
                      </a:r>
                      <a:endParaRPr kumimoji="0" lang="en-AU" sz="20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Decrease compulsory misses</a:t>
                      </a:r>
                      <a:endParaRPr kumimoji="0" lang="en-AU" sz="20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Increases miss penalty. For very large block size, may increase miss rate due to pollution.</a:t>
                      </a:r>
                      <a:endParaRPr kumimoji="0" lang="en-AU" sz="20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10817419"/>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1404C6A-C970-266D-936C-649186FF87F7}"/>
              </a:ext>
            </a:extLst>
          </p:cNvPr>
          <p:cNvSpPr>
            <a:spLocks noGrp="1" noChangeArrowheads="1"/>
          </p:cNvSpPr>
          <p:nvPr>
            <p:ph sz="quarter" idx="10"/>
          </p:nvPr>
        </p:nvSpPr>
        <p:spPr>
          <a:xfrm>
            <a:off x="406400" y="152400"/>
            <a:ext cx="8432800" cy="1143000"/>
          </a:xfrm>
        </p:spPr>
        <p:txBody>
          <a:bodyPr/>
          <a:lstStyle/>
          <a:p>
            <a:pPr eaLnBrk="1" hangingPunct="1"/>
            <a:r>
              <a:rPr lang="en-AU" altLang="en-US"/>
              <a:t>Cache Coherence Problem</a:t>
            </a:r>
          </a:p>
        </p:txBody>
      </p:sp>
      <p:sp>
        <p:nvSpPr>
          <p:cNvPr id="4" name="Rectangle 3">
            <a:extLst>
              <a:ext uri="{FF2B5EF4-FFF2-40B4-BE49-F238E27FC236}">
                <a16:creationId xmlns:a16="http://schemas.microsoft.com/office/drawing/2014/main" id="{C6EC8774-E6AC-DE22-C0B4-93F7A89CD7F3}"/>
              </a:ext>
            </a:extLst>
          </p:cNvPr>
          <p:cNvSpPr txBox="1">
            <a:spLocks noChangeArrowheads="1"/>
          </p:cNvSpPr>
          <p:nvPr/>
        </p:nvSpPr>
        <p:spPr>
          <a:xfrm>
            <a:off x="684213" y="1335263"/>
            <a:ext cx="8270875" cy="136683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AU" altLang="en-US" sz="2800"/>
              <a:t>Suppose two CPU cores share a physical address space</a:t>
            </a:r>
          </a:p>
          <a:p>
            <a:pPr lvl="1">
              <a:lnSpc>
                <a:spcPct val="90000"/>
              </a:lnSpc>
            </a:pPr>
            <a:r>
              <a:rPr lang="en-AU" altLang="en-US" sz="2400"/>
              <a:t>Write-through caches</a:t>
            </a:r>
          </a:p>
        </p:txBody>
      </p:sp>
      <p:graphicFrame>
        <p:nvGraphicFramePr>
          <p:cNvPr id="5" name="Group 68">
            <a:extLst>
              <a:ext uri="{FF2B5EF4-FFF2-40B4-BE49-F238E27FC236}">
                <a16:creationId xmlns:a16="http://schemas.microsoft.com/office/drawing/2014/main" id="{B4C22C81-C987-DA5A-9C84-1C4517CD4D45}"/>
              </a:ext>
            </a:extLst>
          </p:cNvPr>
          <p:cNvGraphicFramePr>
            <a:graphicFrameLocks noGrp="1"/>
          </p:cNvGraphicFramePr>
          <p:nvPr/>
        </p:nvGraphicFramePr>
        <p:xfrm>
          <a:off x="684213" y="2846563"/>
          <a:ext cx="7845425" cy="2735263"/>
        </p:xfrm>
        <a:graphic>
          <a:graphicData uri="http://schemas.openxmlformats.org/drawingml/2006/table">
            <a:tbl>
              <a:tblPr/>
              <a:tblGrid>
                <a:gridCol w="863600">
                  <a:extLst>
                    <a:ext uri="{9D8B030D-6E8A-4147-A177-3AD203B41FA5}">
                      <a16:colId xmlns:a16="http://schemas.microsoft.com/office/drawing/2014/main" val="20000"/>
                    </a:ext>
                  </a:extLst>
                </a:gridCol>
                <a:gridCol w="2519362">
                  <a:extLst>
                    <a:ext uri="{9D8B030D-6E8A-4147-A177-3AD203B41FA5}">
                      <a16:colId xmlns:a16="http://schemas.microsoft.com/office/drawing/2014/main" val="20001"/>
                    </a:ext>
                  </a:extLst>
                </a:gridCol>
                <a:gridCol w="1487488">
                  <a:extLst>
                    <a:ext uri="{9D8B030D-6E8A-4147-A177-3AD203B41FA5}">
                      <a16:colId xmlns:a16="http://schemas.microsoft.com/office/drawing/2014/main" val="20002"/>
                    </a:ext>
                  </a:extLst>
                </a:gridCol>
                <a:gridCol w="1487487">
                  <a:extLst>
                    <a:ext uri="{9D8B030D-6E8A-4147-A177-3AD203B41FA5}">
                      <a16:colId xmlns:a16="http://schemas.microsoft.com/office/drawing/2014/main" val="20003"/>
                    </a:ext>
                  </a:extLst>
                </a:gridCol>
                <a:gridCol w="1487488">
                  <a:extLst>
                    <a:ext uri="{9D8B030D-6E8A-4147-A177-3AD203B41FA5}">
                      <a16:colId xmlns:a16="http://schemas.microsoft.com/office/drawing/2014/main" val="20004"/>
                    </a:ext>
                  </a:extLst>
                </a:gridCol>
              </a:tblGrid>
              <a:tr h="70120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Time step</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Event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CPU A’s cache</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CPU B’s cache</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Memory</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11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2000" b="0" i="0" u="none" strike="noStrike" cap="none" normalizeH="0" baseline="0">
                        <a:ln>
                          <a:noFill/>
                        </a:ln>
                        <a:solidFill>
                          <a:schemeClr val="tx1"/>
                        </a:solidFill>
                        <a:effectLst/>
                        <a:latin typeface="Arial"/>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2000" b="0" i="0" u="none" strike="noStrike" cap="none" normalizeH="0" baseline="0">
                        <a:ln>
                          <a:noFill/>
                        </a:ln>
                        <a:solidFill>
                          <a:schemeClr val="tx1"/>
                        </a:solidFill>
                        <a:effectLst/>
                        <a:latin typeface="Arial"/>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2000" b="0" i="0" u="none" strike="noStrike" cap="none" normalizeH="0" baseline="0">
                        <a:ln>
                          <a:noFill/>
                        </a:ln>
                        <a:solidFill>
                          <a:schemeClr val="tx1"/>
                        </a:solidFill>
                        <a:effectLst/>
                        <a:latin typeface="Arial"/>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11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1</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CPU A reads X</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US" sz="2000" b="0" i="0" u="none" strike="noStrike" cap="none" normalizeH="0" baseline="0">
                        <a:ln>
                          <a:noFill/>
                        </a:ln>
                        <a:solidFill>
                          <a:schemeClr val="tx1"/>
                        </a:solidFill>
                        <a:effectLst/>
                        <a:latin typeface="Arial"/>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70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2</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CPU B reads X</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11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3</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CPU A writes 1 to X</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rgbClr val="FF0000"/>
                          </a:solidFill>
                          <a:effectLst/>
                          <a:latin typeface="Arial"/>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2000" b="0" i="0" u="none" strike="noStrike" cap="none" normalizeH="0" baseline="0">
                          <a:ln>
                            <a:noFill/>
                          </a:ln>
                          <a:solidFill>
                            <a:schemeClr val="tx1"/>
                          </a:solidFill>
                          <a:effectLst/>
                          <a:latin typeface="Arial"/>
                        </a:rPr>
                        <a:t>1</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25048182"/>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4CE637D-7198-8B94-35C4-A660FB6C1BA6}"/>
              </a:ext>
            </a:extLst>
          </p:cNvPr>
          <p:cNvSpPr>
            <a:spLocks noGrp="1" noChangeArrowheads="1"/>
          </p:cNvSpPr>
          <p:nvPr>
            <p:ph sz="quarter" idx="10"/>
          </p:nvPr>
        </p:nvSpPr>
        <p:spPr>
          <a:xfrm>
            <a:off x="406400" y="152400"/>
            <a:ext cx="8432800" cy="1143000"/>
          </a:xfrm>
        </p:spPr>
        <p:txBody>
          <a:bodyPr/>
          <a:lstStyle/>
          <a:p>
            <a:pPr eaLnBrk="1" hangingPunct="1"/>
            <a:r>
              <a:rPr lang="en-AU" altLang="en-US"/>
              <a:t>Coherence Defined</a:t>
            </a:r>
          </a:p>
        </p:txBody>
      </p:sp>
      <p:sp>
        <p:nvSpPr>
          <p:cNvPr id="4" name="Rectangle 3">
            <a:extLst>
              <a:ext uri="{FF2B5EF4-FFF2-40B4-BE49-F238E27FC236}">
                <a16:creationId xmlns:a16="http://schemas.microsoft.com/office/drawing/2014/main" id="{2E324922-FAAE-AF51-64F9-B6B0C43AE5F7}"/>
              </a:ext>
            </a:extLst>
          </p:cNvPr>
          <p:cNvSpPr txBox="1">
            <a:spLocks noChangeArrowheads="1"/>
          </p:cNvSpPr>
          <p:nvPr/>
        </p:nvSpPr>
        <p:spPr>
          <a:xfrm>
            <a:off x="568325"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AU" altLang="en-US"/>
              <a:t>Informally: Reads return most recently written value</a:t>
            </a:r>
          </a:p>
          <a:p>
            <a:pPr>
              <a:lnSpc>
                <a:spcPct val="90000"/>
              </a:lnSpc>
            </a:pPr>
            <a:r>
              <a:rPr lang="en-AU" altLang="en-US"/>
              <a:t>Formally:</a:t>
            </a:r>
          </a:p>
          <a:p>
            <a:pPr lvl="1">
              <a:lnSpc>
                <a:spcPct val="90000"/>
              </a:lnSpc>
            </a:pPr>
            <a:r>
              <a:rPr lang="en-AU" altLang="en-US"/>
              <a:t>P writes X; P reads X (no intervening writes)</a:t>
            </a:r>
            <a:br>
              <a:rPr lang="en-AU" altLang="en-US"/>
            </a:br>
            <a:r>
              <a:rPr lang="en-AU" altLang="en-US">
                <a:sym typeface="Symbol" panose="05050102010706020507" pitchFamily="18" charset="2"/>
              </a:rPr>
              <a:t> read returns written value</a:t>
            </a:r>
          </a:p>
          <a:p>
            <a:pPr lvl="1">
              <a:lnSpc>
                <a:spcPct val="90000"/>
              </a:lnSpc>
            </a:pPr>
            <a:r>
              <a:rPr lang="en-AU" altLang="en-US">
                <a:sym typeface="Symbol" panose="05050102010706020507" pitchFamily="18" charset="2"/>
              </a:rPr>
              <a:t>P</a:t>
            </a:r>
            <a:r>
              <a:rPr lang="en-AU" altLang="en-US" baseline="-25000">
                <a:sym typeface="Symbol" panose="05050102010706020507" pitchFamily="18" charset="2"/>
              </a:rPr>
              <a:t>1</a:t>
            </a:r>
            <a:r>
              <a:rPr lang="en-AU" altLang="en-US">
                <a:sym typeface="Symbol" panose="05050102010706020507" pitchFamily="18" charset="2"/>
              </a:rPr>
              <a:t> writes X; P</a:t>
            </a:r>
            <a:r>
              <a:rPr lang="en-AU" altLang="en-US" baseline="-25000">
                <a:sym typeface="Symbol" panose="05050102010706020507" pitchFamily="18" charset="2"/>
              </a:rPr>
              <a:t>2</a:t>
            </a:r>
            <a:r>
              <a:rPr lang="en-AU" altLang="en-US">
                <a:sym typeface="Symbol" panose="05050102010706020507" pitchFamily="18" charset="2"/>
              </a:rPr>
              <a:t> reads X (sufficiently later)</a:t>
            </a:r>
            <a:br>
              <a:rPr lang="en-AU" altLang="en-US">
                <a:sym typeface="Symbol" panose="05050102010706020507" pitchFamily="18" charset="2"/>
              </a:rPr>
            </a:br>
            <a:r>
              <a:rPr lang="en-AU" altLang="en-US">
                <a:sym typeface="Symbol" panose="05050102010706020507" pitchFamily="18" charset="2"/>
              </a:rPr>
              <a:t> read returns written value</a:t>
            </a:r>
          </a:p>
          <a:p>
            <a:pPr lvl="2"/>
            <a:r>
              <a:rPr lang="en-AU" altLang="en-US">
                <a:sym typeface="Symbol" panose="05050102010706020507" pitchFamily="18" charset="2"/>
              </a:rPr>
              <a:t>c.f. CPU B reading X after step 3 in example</a:t>
            </a:r>
          </a:p>
          <a:p>
            <a:pPr lvl="1">
              <a:lnSpc>
                <a:spcPct val="90000"/>
              </a:lnSpc>
            </a:pPr>
            <a:r>
              <a:rPr lang="en-AU" altLang="en-US">
                <a:sym typeface="Symbol" panose="05050102010706020507" pitchFamily="18" charset="2"/>
              </a:rPr>
              <a:t>P</a:t>
            </a:r>
            <a:r>
              <a:rPr lang="en-AU" altLang="en-US" baseline="-25000">
                <a:sym typeface="Symbol" panose="05050102010706020507" pitchFamily="18" charset="2"/>
              </a:rPr>
              <a:t>1</a:t>
            </a:r>
            <a:r>
              <a:rPr lang="en-AU" altLang="en-US">
                <a:sym typeface="Symbol" panose="05050102010706020507" pitchFamily="18" charset="2"/>
              </a:rPr>
              <a:t> writes X, P</a:t>
            </a:r>
            <a:r>
              <a:rPr lang="en-AU" altLang="en-US" baseline="-25000">
                <a:sym typeface="Symbol" panose="05050102010706020507" pitchFamily="18" charset="2"/>
              </a:rPr>
              <a:t>2</a:t>
            </a:r>
            <a:r>
              <a:rPr lang="en-AU" altLang="en-US">
                <a:sym typeface="Symbol" panose="05050102010706020507" pitchFamily="18" charset="2"/>
              </a:rPr>
              <a:t> writes X</a:t>
            </a:r>
            <a:br>
              <a:rPr lang="en-AU" altLang="en-US">
                <a:sym typeface="Symbol" panose="05050102010706020507" pitchFamily="18" charset="2"/>
              </a:rPr>
            </a:br>
            <a:r>
              <a:rPr lang="en-AU" altLang="en-US">
                <a:sym typeface="Symbol" panose="05050102010706020507" pitchFamily="18" charset="2"/>
              </a:rPr>
              <a:t> all processors see writes in the same order</a:t>
            </a:r>
          </a:p>
          <a:p>
            <a:pPr lvl="2"/>
            <a:r>
              <a:rPr lang="en-AU" altLang="en-US">
                <a:sym typeface="Symbol" panose="05050102010706020507" pitchFamily="18" charset="2"/>
              </a:rPr>
              <a:t>End up with the same final value for X</a:t>
            </a:r>
          </a:p>
        </p:txBody>
      </p:sp>
    </p:spTree>
    <p:extLst>
      <p:ext uri="{BB962C8B-B14F-4D97-AF65-F5344CB8AC3E}">
        <p14:creationId xmlns:p14="http://schemas.microsoft.com/office/powerpoint/2010/main" val="3863003824"/>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8E2F0A7-D1DF-1930-5402-B2F9F84370CB}"/>
              </a:ext>
            </a:extLst>
          </p:cNvPr>
          <p:cNvSpPr>
            <a:spLocks noGrp="1" noChangeArrowheads="1"/>
          </p:cNvSpPr>
          <p:nvPr>
            <p:ph sz="quarter" idx="10"/>
          </p:nvPr>
        </p:nvSpPr>
        <p:spPr>
          <a:xfrm>
            <a:off x="406400" y="152400"/>
            <a:ext cx="8432800" cy="1143000"/>
          </a:xfrm>
        </p:spPr>
        <p:txBody>
          <a:bodyPr/>
          <a:lstStyle/>
          <a:p>
            <a:pPr eaLnBrk="1" hangingPunct="1"/>
            <a:r>
              <a:rPr lang="en-AU" altLang="en-US"/>
              <a:t>Cache Coherence Protocols</a:t>
            </a:r>
          </a:p>
        </p:txBody>
      </p:sp>
      <p:sp>
        <p:nvSpPr>
          <p:cNvPr id="4" name="Rectangle 3">
            <a:extLst>
              <a:ext uri="{FF2B5EF4-FFF2-40B4-BE49-F238E27FC236}">
                <a16:creationId xmlns:a16="http://schemas.microsoft.com/office/drawing/2014/main" id="{80B2AC37-762E-3F9C-EE27-65C7DA18D0F4}"/>
              </a:ext>
            </a:extLst>
          </p:cNvPr>
          <p:cNvSpPr txBox="1">
            <a:spLocks noChangeArrowheads="1"/>
          </p:cNvSpPr>
          <p:nvPr/>
        </p:nvSpPr>
        <p:spPr>
          <a:xfrm>
            <a:off x="487362" y="151982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AU" altLang="en-US"/>
              <a:t>Operations performed by caches in multiprocessors to ensure coherence</a:t>
            </a:r>
          </a:p>
          <a:p>
            <a:pPr lvl="1">
              <a:lnSpc>
                <a:spcPct val="90000"/>
              </a:lnSpc>
            </a:pPr>
            <a:r>
              <a:rPr lang="en-AU" altLang="en-US"/>
              <a:t>Migration of data to local caches</a:t>
            </a:r>
          </a:p>
          <a:p>
            <a:pPr lvl="2"/>
            <a:r>
              <a:rPr lang="en-AU" altLang="en-US"/>
              <a:t>Reduces bandwidth for shared memory, and latency</a:t>
            </a:r>
          </a:p>
          <a:p>
            <a:pPr lvl="1">
              <a:lnSpc>
                <a:spcPct val="90000"/>
              </a:lnSpc>
            </a:pPr>
            <a:r>
              <a:rPr lang="en-AU" altLang="en-US"/>
              <a:t>Replication of read-shared data</a:t>
            </a:r>
          </a:p>
          <a:p>
            <a:pPr lvl="2"/>
            <a:r>
              <a:rPr lang="en-AU" altLang="en-US"/>
              <a:t>Reduces contention for access, latency</a:t>
            </a:r>
          </a:p>
          <a:p>
            <a:pPr>
              <a:lnSpc>
                <a:spcPct val="90000"/>
              </a:lnSpc>
            </a:pPr>
            <a:r>
              <a:rPr lang="en-AU" altLang="en-US"/>
              <a:t>Snooping protocols</a:t>
            </a:r>
          </a:p>
          <a:p>
            <a:pPr lvl="1">
              <a:lnSpc>
                <a:spcPct val="90000"/>
              </a:lnSpc>
            </a:pPr>
            <a:r>
              <a:rPr lang="en-AU" altLang="en-US"/>
              <a:t>Each cache monitors bus reads/writes</a:t>
            </a:r>
          </a:p>
        </p:txBody>
      </p:sp>
    </p:spTree>
    <p:extLst>
      <p:ext uri="{BB962C8B-B14F-4D97-AF65-F5344CB8AC3E}">
        <p14:creationId xmlns:p14="http://schemas.microsoft.com/office/powerpoint/2010/main" val="1013521396"/>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6BBCF7-A1A4-936D-0B70-DF7885C409B4}"/>
              </a:ext>
            </a:extLst>
          </p:cNvPr>
          <p:cNvPicPr>
            <a:picLocks noGrp="1" noChangeAspect="1"/>
          </p:cNvPicPr>
          <p:nvPr>
            <p:ph idx="1"/>
          </p:nvPr>
        </p:nvPicPr>
        <p:blipFill>
          <a:blip r:embed="rId2"/>
          <a:stretch>
            <a:fillRect/>
          </a:stretch>
        </p:blipFill>
        <p:spPr>
          <a:xfrm>
            <a:off x="1581558" y="1495425"/>
            <a:ext cx="7162800" cy="3867150"/>
          </a:xfrm>
        </p:spPr>
      </p:pic>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t>Typical collection of storage and I/O devices </a:t>
            </a:r>
            <a:endParaRPr lang="en-IN"/>
          </a:p>
        </p:txBody>
      </p:sp>
      <p:sp>
        <p:nvSpPr>
          <p:cNvPr id="7" name="TextBox 6">
            <a:extLst>
              <a:ext uri="{FF2B5EF4-FFF2-40B4-BE49-F238E27FC236}">
                <a16:creationId xmlns:a16="http://schemas.microsoft.com/office/drawing/2014/main" id="{31CE9F0D-F834-06AB-18DD-2DF03DDE539A}"/>
              </a:ext>
            </a:extLst>
          </p:cNvPr>
          <p:cNvSpPr txBox="1"/>
          <p:nvPr/>
        </p:nvSpPr>
        <p:spPr>
          <a:xfrm>
            <a:off x="740328" y="5362575"/>
            <a:ext cx="10635143"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Because we use storage systems to preserve our data for us, it is of the utmost importance that we can depend upon them to do so. </a:t>
            </a:r>
            <a:endParaRPr lang="en-IN"/>
          </a:p>
        </p:txBody>
      </p:sp>
    </p:spTree>
    <p:extLst>
      <p:ext uri="{BB962C8B-B14F-4D97-AF65-F5344CB8AC3E}">
        <p14:creationId xmlns:p14="http://schemas.microsoft.com/office/powerpoint/2010/main" val="2056416254"/>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a:xfrm>
            <a:off x="406400" y="1493838"/>
            <a:ext cx="11665358" cy="4525963"/>
          </a:xfrm>
        </p:spPr>
        <p:txBody>
          <a:bodyPr/>
          <a:lstStyle/>
          <a:p>
            <a:pPr>
              <a:buFont typeface="Wingdings" panose="05000000000000000000" pitchFamily="2" charset="2"/>
              <a:buChar char="§"/>
            </a:pPr>
            <a:r>
              <a:rPr lang="en-US"/>
              <a:t>The standard for dependability is higher for storage systems than it is for computation. </a:t>
            </a:r>
          </a:p>
          <a:p>
            <a:pPr>
              <a:buFont typeface="Wingdings" panose="05000000000000000000" pitchFamily="2" charset="2"/>
              <a:buChar char="§"/>
            </a:pPr>
            <a:r>
              <a:rPr lang="en-US"/>
              <a:t>It is one thing for a processor to hang or even crash, but another if a hard disk fails. </a:t>
            </a:r>
          </a:p>
          <a:p>
            <a:pPr>
              <a:buFont typeface="Wingdings" panose="05000000000000000000" pitchFamily="2" charset="2"/>
              <a:buChar char="§"/>
            </a:pPr>
            <a:r>
              <a:rPr lang="en-US"/>
              <a:t>A processor crash is usually just an inconvenience but a disk failure might mean irreplaceable data loss. </a:t>
            </a:r>
          </a:p>
          <a:p>
            <a:pPr>
              <a:buFont typeface="Wingdings" panose="05000000000000000000" pitchFamily="2" charset="2"/>
              <a:buChar char="§"/>
            </a:pPr>
            <a:r>
              <a:rPr lang="en-US"/>
              <a:t>Therefore, storage systems place greater emphasis on:</a:t>
            </a:r>
          </a:p>
          <a:p>
            <a:pPr marL="457200" indent="-457200">
              <a:buAutoNum type="alphaLcParenR"/>
            </a:pPr>
            <a:r>
              <a:rPr lang="en-US"/>
              <a:t>Dependability</a:t>
            </a:r>
          </a:p>
          <a:p>
            <a:pPr marL="457200" indent="-457200">
              <a:buAutoNum type="alphaLcParenR"/>
            </a:pPr>
            <a:r>
              <a:rPr lang="en-US"/>
              <a:t>Cost</a:t>
            </a:r>
          </a:p>
          <a:p>
            <a:pPr marL="457200" indent="-457200">
              <a:buAutoNum type="alphaLcParenR"/>
            </a:pPr>
            <a:r>
              <a:rPr lang="en-US"/>
              <a:t>Expandability</a:t>
            </a:r>
            <a:endParaRPr lang="en-IN"/>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Storage Systems</a:t>
            </a:r>
          </a:p>
        </p:txBody>
      </p:sp>
    </p:spTree>
    <p:extLst>
      <p:ext uri="{BB962C8B-B14F-4D97-AF65-F5344CB8AC3E}">
        <p14:creationId xmlns:p14="http://schemas.microsoft.com/office/powerpoint/2010/main" val="4103208744"/>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normAutofit fontScale="92500" lnSpcReduction="20000"/>
          </a:bodyPr>
          <a:lstStyle/>
          <a:p>
            <a:r>
              <a:rPr lang="en-US"/>
              <a:t>Dependability is the quality of a system such that reliance can be placed on its service. The service delivered by a system is its observed actual behavior as perceived by another system that interacts with it. The other system may be a machine, a person, or both. </a:t>
            </a:r>
          </a:p>
          <a:p>
            <a:endParaRPr lang="en-US"/>
          </a:p>
          <a:p>
            <a:r>
              <a:rPr lang="en-US"/>
              <a:t>Reliability is a measure of continuous service accomplishment. Equivalently, it can be measured by the mean time to failure (MTTF). (The amount of time it is available without interruption, on average.)</a:t>
            </a:r>
          </a:p>
          <a:p>
            <a:r>
              <a:rPr lang="en-US"/>
              <a:t>The number of failures that can be expected in a single year – and it is called the annual failure rate, or AFR.</a:t>
            </a:r>
          </a:p>
          <a:p>
            <a:endParaRPr lang="en-US"/>
          </a:p>
          <a:p>
            <a:r>
              <a:rPr lang="en-US"/>
              <a:t>Example. If a disk drive has a 1,500,000 MTTF, then, recalling that there are 8760 hours in a year, its AFR is 8760/1500000= .00584. If a company owns 100,000 such disk drives, then we would expect 0.00584*100000=584 disk failures each year, which is more than one disk failing every day.</a:t>
            </a:r>
            <a:endParaRPr lang="en-IN"/>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Dependability, Reliability, and Availability</a:t>
            </a:r>
          </a:p>
        </p:txBody>
      </p:sp>
    </p:spTree>
    <p:extLst>
      <p:ext uri="{BB962C8B-B14F-4D97-AF65-F5344CB8AC3E}">
        <p14:creationId xmlns:p14="http://schemas.microsoft.com/office/powerpoint/2010/main" val="155359167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2: Introduction</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normAutofit/>
          </a:bodyPr>
          <a:lstStyle/>
          <a:p>
            <a:r>
              <a:rPr lang="en-US" sz="2000"/>
              <a:t>Service interruption is measured by how long a system is unavailable, which is characterized by the mean time to repair (MTTR). Mean time to repair is the average amount of time that it takes for a device to be restored to the available state from the unavailable state.</a:t>
            </a:r>
          </a:p>
          <a:p>
            <a:endParaRPr lang="en-US" sz="2000"/>
          </a:p>
          <a:p>
            <a:r>
              <a:rPr lang="en-US" sz="2000"/>
              <a:t>The MTTF alone does not characterize the availability of a device, because if the interval from the moment of failure to the moment at which it is restored is long, the fraction of available time is diminished. </a:t>
            </a:r>
          </a:p>
          <a:p>
            <a:endParaRPr lang="en-US" sz="2000"/>
          </a:p>
          <a:p>
            <a:r>
              <a:rPr lang="en-US" sz="2000"/>
              <a:t>A more comprehensive characterization is the sum of the MTTF and the MTTR and is called the mean time between failures (MTBF).</a:t>
            </a:r>
          </a:p>
          <a:p>
            <a:endParaRPr lang="en-US" sz="2000"/>
          </a:p>
          <a:p>
            <a:r>
              <a:rPr lang="en-US" sz="2000"/>
              <a:t>Availability is defined as,</a:t>
            </a:r>
          </a:p>
          <a:p>
            <a:r>
              <a:rPr lang="en-US" sz="2000"/>
              <a:t>				 Availability = MTTF/ (MTTF + MTTR) = MTTF/MTBF</a:t>
            </a:r>
            <a:endParaRPr lang="en-IN" sz="2000"/>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Availability</a:t>
            </a:r>
          </a:p>
        </p:txBody>
      </p:sp>
    </p:spTree>
    <p:extLst>
      <p:ext uri="{BB962C8B-B14F-4D97-AF65-F5344CB8AC3E}">
        <p14:creationId xmlns:p14="http://schemas.microsoft.com/office/powerpoint/2010/main" val="1001235356"/>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85ADB1-E135-6FC6-93ED-B614AEAF03B4}"/>
              </a:ext>
            </a:extLst>
          </p:cNvPr>
          <p:cNvPicPr>
            <a:picLocks noGrp="1" noChangeAspect="1"/>
          </p:cNvPicPr>
          <p:nvPr>
            <p:ph idx="1"/>
          </p:nvPr>
        </p:nvPicPr>
        <p:blipFill>
          <a:blip r:embed="rId2"/>
          <a:stretch>
            <a:fillRect/>
          </a:stretch>
        </p:blipFill>
        <p:spPr>
          <a:xfrm>
            <a:off x="466725" y="2012258"/>
            <a:ext cx="8372475" cy="838200"/>
          </a:xfrm>
        </p:spPr>
      </p:pic>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Example</a:t>
            </a:r>
          </a:p>
        </p:txBody>
      </p:sp>
      <p:sp>
        <p:nvSpPr>
          <p:cNvPr id="7" name="TextBox 6">
            <a:extLst>
              <a:ext uri="{FF2B5EF4-FFF2-40B4-BE49-F238E27FC236}">
                <a16:creationId xmlns:a16="http://schemas.microsoft.com/office/drawing/2014/main" id="{4BA0D7ED-BA45-9A40-98A6-9270ADA300A6}"/>
              </a:ext>
            </a:extLst>
          </p:cNvPr>
          <p:cNvSpPr txBox="1"/>
          <p:nvPr/>
        </p:nvSpPr>
        <p:spPr>
          <a:xfrm>
            <a:off x="466724" y="1665025"/>
            <a:ext cx="1125269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 system's performance is observed over the course of 185 days and the following data was recorded:</a:t>
            </a:r>
            <a:endParaRPr lang="en-IN"/>
          </a:p>
        </p:txBody>
      </p:sp>
      <p:sp>
        <p:nvSpPr>
          <p:cNvPr id="9" name="TextBox 8">
            <a:extLst>
              <a:ext uri="{FF2B5EF4-FFF2-40B4-BE49-F238E27FC236}">
                <a16:creationId xmlns:a16="http://schemas.microsoft.com/office/drawing/2014/main" id="{22EB05DF-3648-3471-CC3D-14B5DCBDB7DD}"/>
              </a:ext>
            </a:extLst>
          </p:cNvPr>
          <p:cNvSpPr txBox="1"/>
          <p:nvPr/>
        </p:nvSpPr>
        <p:spPr>
          <a:xfrm>
            <a:off x="432906" y="3197691"/>
            <a:ext cx="10623522" cy="14773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after which it stayed up. Assuming that the events occurred at the ends of the given days, the MTTF is </a:t>
            </a:r>
          </a:p>
          <a:p>
            <a:endParaRPr lang="en-US"/>
          </a:p>
          <a:p>
            <a:r>
              <a:rPr lang="en-US"/>
              <a:t>		(10 + (92-12) + (140-95 + (180-145) ) /4 = (10+80+45+35)/4 = 42.5 </a:t>
            </a:r>
          </a:p>
          <a:p>
            <a:r>
              <a:rPr lang="en-US"/>
              <a:t>The MTTR is (2+3+5+5)/4 = 3.75 </a:t>
            </a:r>
          </a:p>
          <a:p>
            <a:r>
              <a:rPr lang="en-US"/>
              <a:t>Availability is 42.5/(42.5+3.75) = 0.92.</a:t>
            </a:r>
            <a:endParaRPr lang="en-IN"/>
          </a:p>
        </p:txBody>
      </p:sp>
    </p:spTree>
    <p:extLst>
      <p:ext uri="{BB962C8B-B14F-4D97-AF65-F5344CB8AC3E}">
        <p14:creationId xmlns:p14="http://schemas.microsoft.com/office/powerpoint/2010/main" val="3541604971"/>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normAutofit/>
          </a:bodyPr>
          <a:lstStyle/>
          <a:p>
            <a:r>
              <a:rPr lang="en-US"/>
              <a:t>Should performance be measured by </a:t>
            </a:r>
          </a:p>
          <a:p>
            <a:r>
              <a:rPr lang="en-US"/>
              <a:t>• system throughput (jobs completed per unit time), or </a:t>
            </a:r>
          </a:p>
          <a:p>
            <a:r>
              <a:rPr lang="en-US"/>
              <a:t>• response time? </a:t>
            </a:r>
          </a:p>
          <a:p>
            <a:endParaRPr lang="en-US"/>
          </a:p>
          <a:p>
            <a:r>
              <a:rPr lang="en-US"/>
              <a:t>Throughput can be measured by bandwidth, either </a:t>
            </a:r>
          </a:p>
          <a:p>
            <a:pPr marL="457200" indent="-457200">
              <a:buAutoNum type="arabicParenBoth"/>
            </a:pPr>
            <a:r>
              <a:rPr lang="en-US"/>
              <a:t>number of completed I/O operations per unit time, or </a:t>
            </a:r>
          </a:p>
          <a:p>
            <a:pPr marL="457200" indent="-457200">
              <a:buAutoNum type="arabicParenBoth"/>
            </a:pPr>
            <a:r>
              <a:rPr lang="en-US"/>
              <a:t>number of bytes transferred per unit time</a:t>
            </a:r>
            <a:endParaRPr lang="en-IN"/>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Assessing Performance</a:t>
            </a:r>
          </a:p>
        </p:txBody>
      </p:sp>
    </p:spTree>
    <p:extLst>
      <p:ext uri="{BB962C8B-B14F-4D97-AF65-F5344CB8AC3E}">
        <p14:creationId xmlns:p14="http://schemas.microsoft.com/office/powerpoint/2010/main" val="2770784128"/>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65DC5-BE86-FFF3-7CFF-EADB92956895}"/>
              </a:ext>
            </a:extLst>
          </p:cNvPr>
          <p:cNvSpPr>
            <a:spLocks noGrp="1"/>
          </p:cNvSpPr>
          <p:nvPr>
            <p:ph idx="1"/>
          </p:nvPr>
        </p:nvSpPr>
        <p:spPr/>
        <p:txBody>
          <a:bodyPr>
            <a:normAutofit fontScale="85000" lnSpcReduction="20000"/>
          </a:bodyPr>
          <a:lstStyle/>
          <a:p>
            <a:r>
              <a:rPr lang="en-US"/>
              <a:t>Examples. </a:t>
            </a:r>
          </a:p>
          <a:p>
            <a:pPr marL="457200" indent="-457200">
              <a:buAutoNum type="arabicPeriod"/>
            </a:pPr>
            <a:r>
              <a:rPr lang="en-US"/>
              <a:t>Transaction processing systems such as on-line commerce applications and on-line banking systems have to handle a large number of small transactions, so (1) is a better measure than (2). </a:t>
            </a:r>
          </a:p>
          <a:p>
            <a:pPr marL="457200" indent="-457200">
              <a:buAutoNum type="arabicPeriod"/>
            </a:pPr>
            <a:r>
              <a:rPr lang="en-US"/>
              <a:t>A system for delivering streaming video, on the other hand, is better measured by the volume of bytes transferred per unit time (2) than by the number of completed transactions. </a:t>
            </a:r>
          </a:p>
          <a:p>
            <a:pPr marL="457200" indent="-457200">
              <a:buAutoNum type="arabicPeriod"/>
            </a:pPr>
            <a:endParaRPr lang="en-US"/>
          </a:p>
          <a:p>
            <a:pPr marL="0" indent="0"/>
            <a:r>
              <a:rPr lang="en-US"/>
              <a:t>Throughput is not always the best measure. Sometimes response time is more important. Often not just the mean response time, but the standard deviation of response times (indicates how reliable the system is). For single-user workstations, response time is typically the most important performance measure. </a:t>
            </a:r>
          </a:p>
          <a:p>
            <a:pPr marL="0" indent="0"/>
            <a:endParaRPr lang="en-US"/>
          </a:p>
          <a:p>
            <a:pPr marL="0" indent="0"/>
            <a:r>
              <a:rPr lang="en-US"/>
              <a:t>Sometimes both are equally important: </a:t>
            </a:r>
          </a:p>
          <a:p>
            <a:pPr marL="0" indent="0"/>
            <a:r>
              <a:rPr lang="en-US"/>
              <a:t>3. ATM networks, file servers, and web servers must have short response times for their customers and must also process large amounts of data quickly.</a:t>
            </a:r>
            <a:endParaRPr lang="en-IN"/>
          </a:p>
        </p:txBody>
      </p:sp>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Assessing Performance</a:t>
            </a:r>
          </a:p>
          <a:p>
            <a:endParaRPr lang="en-IN"/>
          </a:p>
        </p:txBody>
      </p:sp>
    </p:spTree>
    <p:extLst>
      <p:ext uri="{BB962C8B-B14F-4D97-AF65-F5344CB8AC3E}">
        <p14:creationId xmlns:p14="http://schemas.microsoft.com/office/powerpoint/2010/main" val="3171791825"/>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Memory Storage Systems</a:t>
            </a:r>
            <a:endParaRPr lang="en-IN"/>
          </a:p>
        </p:txBody>
      </p:sp>
      <p:pic>
        <p:nvPicPr>
          <p:cNvPr id="2" name="Picture 5">
            <a:extLst>
              <a:ext uri="{FF2B5EF4-FFF2-40B4-BE49-F238E27FC236}">
                <a16:creationId xmlns:a16="http://schemas.microsoft.com/office/drawing/2014/main" id="{965C8952-1513-367A-50D2-B6D5641F5A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23333" y="1838227"/>
            <a:ext cx="6260984" cy="465422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 xmlns:a14="http://schemas.microsoft.com/office/drawing/2010/main"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solidFill>
                  <a:srgbClr val="FFFFFF"/>
                </a:solidFill>
              </a14:hiddenFill>
            </a:ext>
          </a:extLst>
        </p:spPr>
      </p:pic>
    </p:spTree>
    <p:extLst>
      <p:ext uri="{BB962C8B-B14F-4D97-AF65-F5344CB8AC3E}">
        <p14:creationId xmlns:p14="http://schemas.microsoft.com/office/powerpoint/2010/main" val="386892347"/>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Types of Access</a:t>
            </a:r>
            <a:endParaRPr lang="en-IN"/>
          </a:p>
        </p:txBody>
      </p:sp>
      <p:sp>
        <p:nvSpPr>
          <p:cNvPr id="2" name="Rectangle 3">
            <a:extLst>
              <a:ext uri="{FF2B5EF4-FFF2-40B4-BE49-F238E27FC236}">
                <a16:creationId xmlns:a16="http://schemas.microsoft.com/office/drawing/2014/main" id="{E24A932D-0F1A-E74D-8135-09CD5D9E1571}"/>
              </a:ext>
            </a:extLst>
          </p:cNvPr>
          <p:cNvSpPr>
            <a:spLocks noGrp="1" noChangeArrowheads="1"/>
          </p:cNvSpPr>
          <p:nvPr>
            <p:ph idx="1"/>
          </p:nvPr>
        </p:nvSpPr>
        <p:spPr>
          <a:xfrm>
            <a:off x="467686" y="1482055"/>
            <a:ext cx="10320556" cy="4267200"/>
          </a:xfrm>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r>
              <a:rPr lang="en-US" altLang="en-US" sz="2800">
                <a:solidFill>
                  <a:schemeClr val="tx2"/>
                </a:solidFill>
                <a:latin typeface="Arial" pitchFamily="34" charset="0"/>
              </a:rPr>
              <a:t>RANDOM ACCESS (</a:t>
            </a:r>
            <a:r>
              <a:rPr lang="en-US" altLang="en-US" sz="2800">
                <a:latin typeface="Arial" pitchFamily="34" charset="0"/>
              </a:rPr>
              <a:t>Main Memory, Flash</a:t>
            </a:r>
            <a:r>
              <a:rPr lang="en-US" altLang="en-US" sz="2800">
                <a:solidFill>
                  <a:schemeClr val="tx2"/>
                </a:solidFill>
                <a:latin typeface="Arial" pitchFamily="34" charset="0"/>
              </a:rPr>
              <a:t>)</a:t>
            </a:r>
            <a:endParaRPr lang="en-US" altLang="en-US">
              <a:latin typeface="Arial" pitchFamily="34" charset="0"/>
            </a:endParaRPr>
          </a:p>
          <a:p>
            <a:pPr lvl="1" eaLnBrk="1" hangingPunct="1"/>
            <a:r>
              <a:rPr lang="en-US" altLang="en-US" sz="2400">
                <a:latin typeface="Arial" pitchFamily="34" charset="0"/>
              </a:rPr>
              <a:t>items are </a:t>
            </a:r>
            <a:r>
              <a:rPr lang="en-US" altLang="en-US" sz="2400">
                <a:solidFill>
                  <a:schemeClr val="tx2"/>
                </a:solidFill>
                <a:latin typeface="Arial" pitchFamily="34" charset="0"/>
              </a:rPr>
              <a:t>independently addressed</a:t>
            </a:r>
            <a:endParaRPr lang="en-US" altLang="en-US" sz="2400">
              <a:latin typeface="Arial" pitchFamily="34" charset="0"/>
            </a:endParaRPr>
          </a:p>
          <a:p>
            <a:pPr lvl="1" eaLnBrk="1" hangingPunct="1"/>
            <a:r>
              <a:rPr lang="en-US" altLang="en-US" sz="2400">
                <a:latin typeface="Arial" pitchFamily="34" charset="0"/>
              </a:rPr>
              <a:t>access time is </a:t>
            </a:r>
            <a:r>
              <a:rPr lang="en-US" altLang="en-US" sz="2400">
                <a:solidFill>
                  <a:schemeClr val="tx2"/>
                </a:solidFill>
                <a:latin typeface="Arial" pitchFamily="34" charset="0"/>
              </a:rPr>
              <a:t>constant</a:t>
            </a:r>
            <a:endParaRPr lang="en-US" altLang="en-US">
              <a:latin typeface="Arial" pitchFamily="34" charset="0"/>
            </a:endParaRPr>
          </a:p>
          <a:p>
            <a:pPr eaLnBrk="1" hangingPunct="1"/>
            <a:r>
              <a:rPr lang="en-US" altLang="en-US" sz="2800">
                <a:solidFill>
                  <a:schemeClr val="tx2"/>
                </a:solidFill>
                <a:latin typeface="Arial" pitchFamily="34" charset="0"/>
              </a:rPr>
              <a:t>DIRECT ACCESS (</a:t>
            </a:r>
            <a:r>
              <a:rPr lang="en-US" altLang="en-US" sz="2800">
                <a:solidFill>
                  <a:srgbClr val="292934"/>
                </a:solidFill>
                <a:latin typeface="Arial" pitchFamily="34" charset="0"/>
              </a:rPr>
              <a:t>Disc Drives</a:t>
            </a:r>
            <a:r>
              <a:rPr lang="en-US" altLang="en-US" sz="2800">
                <a:solidFill>
                  <a:schemeClr val="tx2"/>
                </a:solidFill>
                <a:latin typeface="Arial" pitchFamily="34" charset="0"/>
              </a:rPr>
              <a:t>)</a:t>
            </a:r>
            <a:endParaRPr lang="en-US" altLang="en-US">
              <a:latin typeface="Arial" pitchFamily="34" charset="0"/>
            </a:endParaRPr>
          </a:p>
          <a:p>
            <a:pPr lvl="1" eaLnBrk="1" hangingPunct="1"/>
            <a:r>
              <a:rPr lang="en-US" altLang="en-US" sz="2400">
                <a:latin typeface="Arial" pitchFamily="34" charset="0"/>
              </a:rPr>
              <a:t>items are </a:t>
            </a:r>
            <a:r>
              <a:rPr lang="en-US" altLang="en-US" sz="2400">
                <a:solidFill>
                  <a:schemeClr val="tx2"/>
                </a:solidFill>
                <a:latin typeface="Arial" pitchFamily="34" charset="0"/>
              </a:rPr>
              <a:t>independently addressed in regions</a:t>
            </a:r>
            <a:endParaRPr lang="en-US" altLang="en-US" sz="2400">
              <a:latin typeface="Arial" pitchFamily="34" charset="0"/>
            </a:endParaRPr>
          </a:p>
          <a:p>
            <a:pPr lvl="1" eaLnBrk="1" hangingPunct="1"/>
            <a:r>
              <a:rPr lang="en-US" altLang="en-US" sz="2400">
                <a:latin typeface="Arial" pitchFamily="34" charset="0"/>
              </a:rPr>
              <a:t>access time is </a:t>
            </a:r>
            <a:r>
              <a:rPr lang="en-US" altLang="en-US" sz="2400">
                <a:solidFill>
                  <a:schemeClr val="tx2"/>
                </a:solidFill>
                <a:latin typeface="Arial" pitchFamily="34" charset="0"/>
              </a:rPr>
              <a:t>variable</a:t>
            </a:r>
            <a:r>
              <a:rPr lang="en-US" altLang="en-US" sz="2400">
                <a:latin typeface="Arial" pitchFamily="34" charset="0"/>
              </a:rPr>
              <a:t>—though not significantly</a:t>
            </a:r>
          </a:p>
          <a:p>
            <a:pPr eaLnBrk="1" hangingPunct="1"/>
            <a:r>
              <a:rPr lang="en-US" altLang="en-US" sz="2800">
                <a:solidFill>
                  <a:schemeClr val="tx2"/>
                </a:solidFill>
                <a:latin typeface="Arial" pitchFamily="34" charset="0"/>
              </a:rPr>
              <a:t>SEQUENTIAL ACCESS (</a:t>
            </a:r>
            <a:r>
              <a:rPr lang="en-US" altLang="en-US" sz="2800">
                <a:solidFill>
                  <a:srgbClr val="292934"/>
                </a:solidFill>
                <a:latin typeface="Arial" pitchFamily="34" charset="0"/>
              </a:rPr>
              <a:t>Tape Systems</a:t>
            </a:r>
            <a:r>
              <a:rPr lang="en-US" altLang="en-US" sz="2800">
                <a:solidFill>
                  <a:schemeClr val="tx2"/>
                </a:solidFill>
                <a:latin typeface="Arial" pitchFamily="34" charset="0"/>
              </a:rPr>
              <a:t>)</a:t>
            </a:r>
            <a:endParaRPr lang="en-US" altLang="en-US">
              <a:latin typeface="Arial" pitchFamily="34" charset="0"/>
            </a:endParaRPr>
          </a:p>
          <a:p>
            <a:pPr lvl="1" eaLnBrk="1" hangingPunct="1"/>
            <a:r>
              <a:rPr lang="en-US" altLang="en-US" sz="2400">
                <a:latin typeface="Arial" pitchFamily="34" charset="0"/>
              </a:rPr>
              <a:t>items are organized in sequence (</a:t>
            </a:r>
            <a:r>
              <a:rPr lang="en-US" altLang="en-US" sz="2400">
                <a:solidFill>
                  <a:schemeClr val="tx2"/>
                </a:solidFill>
                <a:latin typeface="Arial" pitchFamily="34" charset="0"/>
              </a:rPr>
              <a:t>linearly</a:t>
            </a:r>
            <a:r>
              <a:rPr lang="en-US" altLang="en-US" sz="2400">
                <a:latin typeface="Arial" pitchFamily="34" charset="0"/>
              </a:rPr>
              <a:t>)</a:t>
            </a:r>
          </a:p>
          <a:p>
            <a:pPr lvl="1" eaLnBrk="1" hangingPunct="1"/>
            <a:r>
              <a:rPr lang="en-US" altLang="en-US" sz="2400">
                <a:latin typeface="Arial" pitchFamily="34" charset="0"/>
              </a:rPr>
              <a:t>access time is </a:t>
            </a:r>
            <a:r>
              <a:rPr lang="en-US" altLang="en-US" sz="2400">
                <a:solidFill>
                  <a:schemeClr val="tx2"/>
                </a:solidFill>
                <a:latin typeface="Arial" pitchFamily="34" charset="0"/>
              </a:rPr>
              <a:t>significantly variable</a:t>
            </a:r>
          </a:p>
        </p:txBody>
      </p:sp>
    </p:spTree>
    <p:extLst>
      <p:ext uri="{BB962C8B-B14F-4D97-AF65-F5344CB8AC3E}">
        <p14:creationId xmlns:p14="http://schemas.microsoft.com/office/powerpoint/2010/main" val="1378240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dur="50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p:stCondLst>
                              <p:cond delay="0"/>
                            </p:stCondLst>
                            <p:childTnLst>
                              <p:par>
                                <p:cTn id="19" presetID="2" presetClass="entr" presetSubtype="8" dur="50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dur="500"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dur="50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 presetClass="entr" presetSubtype="8" dur="50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additive="base">
                                        <p:cTn id="35"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dur="500" fill="hold" grpId="0"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 calcmode="lin" valueType="num">
                                      <p:cBhvr additive="base">
                                        <p:cTn id="39"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dur="500" fill="hold" grpId="0"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Tape Drives in action…1950’s-70’</a:t>
            </a:r>
            <a:r>
              <a:rPr lang="en-US" altLang="ja-JP"/>
              <a:t>s</a:t>
            </a:r>
            <a:endParaRPr lang="en-IN"/>
          </a:p>
        </p:txBody>
      </p:sp>
      <p:pic>
        <p:nvPicPr>
          <p:cNvPr id="2" name="Picture 4">
            <a:extLst>
              <a:ext uri="{FF2B5EF4-FFF2-40B4-BE49-F238E27FC236}">
                <a16:creationId xmlns:a16="http://schemas.microsoft.com/office/drawing/2014/main" id="{86EE4776-17C0-A5E3-0056-B453C7ED5ED2}"/>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t="4930" b="4930"/>
          <a:stretch>
            <a:fillRect/>
          </a:stretch>
        </p:blipFill>
        <p:spPr>
          <a:xfrm>
            <a:off x="457200" y="1600200"/>
            <a:ext cx="8229600" cy="4525963"/>
          </a:xfrm>
          <a:extLs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49780623"/>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ea typeface="+mj-ea"/>
                <a:cs typeface="+mj-cs"/>
              </a:rPr>
              <a:t>Disk Drives circa 1980</a:t>
            </a:r>
            <a:endParaRPr lang="en-IN"/>
          </a:p>
        </p:txBody>
      </p:sp>
      <p:sp>
        <p:nvSpPr>
          <p:cNvPr id="4" name="TextBox 3">
            <a:extLst>
              <a:ext uri="{FF2B5EF4-FFF2-40B4-BE49-F238E27FC236}">
                <a16:creationId xmlns:a16="http://schemas.microsoft.com/office/drawing/2014/main" id="{FF363394-FEF6-6498-1194-3B308C1F3B62}"/>
              </a:ext>
            </a:extLst>
          </p:cNvPr>
          <p:cNvSpPr txBox="1"/>
          <p:nvPr/>
        </p:nvSpPr>
        <p:spPr>
          <a:xfrm>
            <a:off x="469784" y="1400961"/>
            <a:ext cx="804504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ea typeface="+mj-ea"/>
                <a:cs typeface="+mj-cs"/>
              </a:rPr>
              <a:t>66Mb     400 lbs!   $40,000 each</a:t>
            </a:r>
            <a:endParaRPr lang="en-IN" b="1"/>
          </a:p>
        </p:txBody>
      </p:sp>
      <p:pic>
        <p:nvPicPr>
          <p:cNvPr id="5" name="Content Placeholder 3" descr="mage result for old disk drive images">
            <a:hlinkClick r:id="rId2"/>
            <a:extLst>
              <a:ext uri="{FF2B5EF4-FFF2-40B4-BE49-F238E27FC236}">
                <a16:creationId xmlns:a16="http://schemas.microsoft.com/office/drawing/2014/main" id="{4819359D-D69F-5E61-1F4D-3D4500ABF020}"/>
              </a:ext>
            </a:extLst>
          </p:cNvPr>
          <p:cNvPicPr>
            <a:picLocks noGrp="1"/>
          </p:cNvPicPr>
          <p:nvPr>
            <p:ph idx="1"/>
          </p:nvPr>
        </p:nvPicPr>
        <p:blipFill>
          <a:blip r:embed="rId3">
            <a:extLst>
              <a:ext uri="{28A0092B-C50C-407E-A947-70E740481C1C}">
                <a14:useLocalDpi xmlns:a14="http://schemas.microsoft.com/office/drawing/2010/main" val="0"/>
              </a:ext>
            </a:extLst>
          </a:blip>
          <a:srcRect t="22726" b="22726"/>
          <a:stretch>
            <a:fillRect/>
          </a:stretch>
        </p:blipFill>
        <p:spPr>
          <a:xfrm>
            <a:off x="406400" y="1994482"/>
            <a:ext cx="8229600" cy="4525963"/>
          </a:xfrm>
        </p:spPr>
      </p:pic>
    </p:spTree>
    <p:extLst>
      <p:ext uri="{BB962C8B-B14F-4D97-AF65-F5344CB8AC3E}">
        <p14:creationId xmlns:p14="http://schemas.microsoft.com/office/powerpoint/2010/main" val="3812524652"/>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Floppy / Hard Disks (Magnetic)</a:t>
            </a:r>
            <a:endParaRPr lang="en-IN"/>
          </a:p>
        </p:txBody>
      </p:sp>
      <p:pic>
        <p:nvPicPr>
          <p:cNvPr id="4" name="Picture 9" descr="diskette">
            <a:extLst>
              <a:ext uri="{FF2B5EF4-FFF2-40B4-BE49-F238E27FC236}">
                <a16:creationId xmlns:a16="http://schemas.microsoft.com/office/drawing/2014/main" id="{CADD600D-4883-AF00-DEFA-E7CFC51162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161" y="2116123"/>
            <a:ext cx="29416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_WINCHST">
            <a:extLst>
              <a:ext uri="{FF2B5EF4-FFF2-40B4-BE49-F238E27FC236}">
                <a16:creationId xmlns:a16="http://schemas.microsoft.com/office/drawing/2014/main" id="{20B1D9BA-FDDF-814E-0D26-A7652E8808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89415" y="1907367"/>
            <a:ext cx="4038600"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a:extLst>
              <a:ext uri="{FF2B5EF4-FFF2-40B4-BE49-F238E27FC236}">
                <a16:creationId xmlns:a16="http://schemas.microsoft.com/office/drawing/2014/main" id="{B67776AD-9E97-AD01-EEAD-3F3DC1C62754}"/>
              </a:ext>
            </a:extLst>
          </p:cNvPr>
          <p:cNvSpPr txBox="1">
            <a:spLocks noChangeArrowheads="1"/>
          </p:cNvSpPr>
          <p:nvPr/>
        </p:nvSpPr>
        <p:spPr bwMode="auto">
          <a:xfrm>
            <a:off x="2184400" y="5585590"/>
            <a:ext cx="4876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0" latinLnBrk="0" hangingPunct="0">
              <a:defRPr sz="2400" kern="1200">
                <a:solidFill>
                  <a:schemeClr val="tx1"/>
                </a:solidFill>
                <a:latin typeface="Times" panose="02020603050405020304" pitchFamily="18" charset="0"/>
                <a:ea typeface="MS PGothic" panose="020B0600070205080204" pitchFamily="34" charset="-128"/>
                <a:cs typeface="+mn-cs"/>
              </a:defRPr>
            </a:lvl1pPr>
            <a:lvl2pPr marL="742950" indent="-285750" algn="l" defTabSz="914400" rtl="0" eaLnBrk="0" latinLnBrk="0" hangingPunct="0">
              <a:defRPr sz="2400" kern="1200">
                <a:solidFill>
                  <a:schemeClr val="tx1"/>
                </a:solidFill>
                <a:latin typeface="Times" panose="02020603050405020304" pitchFamily="18" charset="0"/>
                <a:ea typeface="MS PGothic" panose="020B0600070205080204" pitchFamily="34" charset="-128"/>
                <a:cs typeface="+mn-cs"/>
              </a:defRPr>
            </a:lvl2pPr>
            <a:lvl3pPr marL="1143000" indent="-228600" algn="l" defTabSz="914400" rtl="0" eaLnBrk="0" latinLnBrk="0" hangingPunct="0">
              <a:defRPr sz="2400" kern="1200">
                <a:solidFill>
                  <a:schemeClr val="tx1"/>
                </a:solidFill>
                <a:latin typeface="Times" panose="02020603050405020304" pitchFamily="18" charset="0"/>
                <a:ea typeface="MS PGothic" panose="020B0600070205080204" pitchFamily="34" charset="-128"/>
                <a:cs typeface="+mn-cs"/>
              </a:defRPr>
            </a:lvl3pPr>
            <a:lvl4pPr marL="1600200" indent="-228600" algn="l" defTabSz="914400" rtl="0" eaLnBrk="0" latinLnBrk="0" hangingPunct="0">
              <a:defRPr sz="2400" kern="1200">
                <a:solidFill>
                  <a:schemeClr val="tx1"/>
                </a:solidFill>
                <a:latin typeface="Times" panose="02020603050405020304" pitchFamily="18" charset="0"/>
                <a:ea typeface="MS PGothic" panose="020B0600070205080204" pitchFamily="34" charset="-128"/>
                <a:cs typeface="+mn-cs"/>
              </a:defRPr>
            </a:lvl4pPr>
            <a:lvl5pPr marL="2057400" indent="-228600" algn="l" defTabSz="914400" rtl="0" eaLnBrk="0" latinLnBrk="0" hangingPunct="0">
              <a:defRPr sz="2400" kern="1200">
                <a:solidFill>
                  <a:schemeClr val="tx1"/>
                </a:solidFill>
                <a:latin typeface="Times" panose="02020603050405020304" pitchFamily="18"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9pPr>
          </a:lstStyle>
          <a:p>
            <a:pPr eaLnBrk="1" hangingPunct="1"/>
            <a:r>
              <a:rPr lang="en-US" altLang="en-US" sz="3600"/>
              <a:t>Direct Access Devices</a:t>
            </a:r>
          </a:p>
        </p:txBody>
      </p:sp>
    </p:spTree>
    <p:extLst>
      <p:ext uri="{BB962C8B-B14F-4D97-AF65-F5344CB8AC3E}">
        <p14:creationId xmlns:p14="http://schemas.microsoft.com/office/powerpoint/2010/main" val="3507869438"/>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Micro Drive</a:t>
            </a:r>
            <a:endParaRPr lang="en-IN"/>
          </a:p>
        </p:txBody>
      </p:sp>
      <p:pic>
        <p:nvPicPr>
          <p:cNvPr id="2" name="Picture 6">
            <a:extLst>
              <a:ext uri="{FF2B5EF4-FFF2-40B4-BE49-F238E27FC236}">
                <a16:creationId xmlns:a16="http://schemas.microsoft.com/office/drawing/2014/main" id="{10533FD0-7CB9-C329-CDC9-5236F09B4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573635" y="2423020"/>
            <a:ext cx="714851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90CFA26-9691-4E73-A5F9-1A6BD23D07D7}"/>
              </a:ext>
            </a:extLst>
          </p:cNvPr>
          <p:cNvSpPr txBox="1"/>
          <p:nvPr/>
        </p:nvSpPr>
        <p:spPr>
          <a:xfrm>
            <a:off x="547381" y="1593800"/>
            <a:ext cx="609460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b="1"/>
              <a:t>Disk</a:t>
            </a:r>
            <a:r>
              <a:rPr lang="en-US" altLang="en-US"/>
              <a:t> capable of storing 64 GIGABYTES</a:t>
            </a:r>
            <a:endParaRPr lang="en-IN"/>
          </a:p>
        </p:txBody>
      </p:sp>
    </p:spTree>
    <p:extLst>
      <p:ext uri="{BB962C8B-B14F-4D97-AF65-F5344CB8AC3E}">
        <p14:creationId xmlns:p14="http://schemas.microsoft.com/office/powerpoint/2010/main" val="231654818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Defining Performance</a:t>
            </a:r>
            <a:endParaRPr lang="en-IN"/>
          </a:p>
        </p:txBody>
      </p:sp>
      <p:sp>
        <p:nvSpPr>
          <p:cNvPr id="4" name="Rectangle 9">
            <a:extLst>
              <a:ext uri="{FF2B5EF4-FFF2-40B4-BE49-F238E27FC236}">
                <a16:creationId xmlns:a16="http://schemas.microsoft.com/office/drawing/2014/main" id="{19F09700-81D4-EE08-085A-EC7B1BEE38D7}"/>
              </a:ext>
            </a:extLst>
          </p:cNvPr>
          <p:cNvSpPr txBox="1">
            <a:spLocks noChangeArrowheads="1"/>
          </p:cNvSpPr>
          <p:nvPr/>
        </p:nvSpPr>
        <p:spPr>
          <a:xfrm>
            <a:off x="684213" y="1343652"/>
            <a:ext cx="8270875" cy="50323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AU" altLang="en-US" sz="2800"/>
              <a:t>Which airplane has the best performance?</a:t>
            </a:r>
          </a:p>
        </p:txBody>
      </p:sp>
      <p:pic>
        <p:nvPicPr>
          <p:cNvPr id="5" name="Picture 1">
            <a:extLst>
              <a:ext uri="{FF2B5EF4-FFF2-40B4-BE49-F238E27FC236}">
                <a16:creationId xmlns:a16="http://schemas.microsoft.com/office/drawing/2014/main" id="{84DD7F43-7902-F62A-973E-DDAA214029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288" y="1824664"/>
            <a:ext cx="3668712"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BE87FA0A-FD70-787D-03F0-052B81CDB4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59300" y="1824664"/>
            <a:ext cx="36703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BA408472-E196-522E-D434-65438CA167A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9288" y="4180514"/>
            <a:ext cx="366871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60568182-716C-40D1-29C7-396209597EA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559300" y="4180514"/>
            <a:ext cx="367030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001432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Direct Access</a:t>
            </a:r>
            <a:endParaRPr lang="en-IN"/>
          </a:p>
        </p:txBody>
      </p:sp>
      <p:sp>
        <p:nvSpPr>
          <p:cNvPr id="2" name="Rectangle 3">
            <a:extLst>
              <a:ext uri="{FF2B5EF4-FFF2-40B4-BE49-F238E27FC236}">
                <a16:creationId xmlns:a16="http://schemas.microsoft.com/office/drawing/2014/main" id="{A90F3426-8F8A-A5BC-E0C0-E06DD6C7C96E}"/>
              </a:ext>
            </a:extLst>
          </p:cNvPr>
          <p:cNvSpPr txBox="1">
            <a:spLocks noChangeArrowheads="1"/>
          </p:cNvSpPr>
          <p:nvPr/>
        </p:nvSpPr>
        <p:spPr>
          <a:xfrm>
            <a:off x="455613" y="1598613"/>
            <a:ext cx="4032250" cy="4497387"/>
          </a:xfrm>
          <a:prstGeom prst="rect">
            <a:avLst/>
          </a:prstGeom>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solidFill>
                  <a:schemeClr val="tx2"/>
                </a:solidFill>
              </a:rPr>
              <a:t>SEEK </a:t>
            </a:r>
            <a:r>
              <a:rPr lang="en-US" altLang="en-US" sz="2800"/>
              <a:t>— controller advances read/write head to proper track</a:t>
            </a:r>
          </a:p>
          <a:p>
            <a:r>
              <a:rPr lang="en-US" altLang="en-US" sz="2800">
                <a:solidFill>
                  <a:schemeClr val="tx2"/>
                </a:solidFill>
              </a:rPr>
              <a:t>LATENCY</a:t>
            </a:r>
            <a:r>
              <a:rPr lang="en-US" altLang="en-US" sz="2800"/>
              <a:t> — waits for proper sector to rotate under head</a:t>
            </a:r>
          </a:p>
          <a:p>
            <a:r>
              <a:rPr lang="en-US" altLang="en-US" sz="2800">
                <a:solidFill>
                  <a:schemeClr val="tx2"/>
                </a:solidFill>
              </a:rPr>
              <a:t>READ/WRITE </a:t>
            </a:r>
            <a:r>
              <a:rPr lang="en-US" altLang="en-US" sz="2800"/>
              <a:t>— disk head scans the sector for read or write</a:t>
            </a:r>
          </a:p>
        </p:txBody>
      </p:sp>
      <p:pic>
        <p:nvPicPr>
          <p:cNvPr id="4" name="Picture 4">
            <a:extLst>
              <a:ext uri="{FF2B5EF4-FFF2-40B4-BE49-F238E27FC236}">
                <a16:creationId xmlns:a16="http://schemas.microsoft.com/office/drawing/2014/main" id="{708D0EEE-1630-6ADE-4BF9-D950D24BB5DA}"/>
              </a:ext>
            </a:extLst>
          </p:cNvPr>
          <p:cNvPicPr>
            <a:picLocks noChangeArrowheads="1"/>
          </p:cNvPicPr>
          <p:nvPr/>
        </p:nvPicPr>
        <p:blipFill>
          <a:blip r:embed="rId2">
            <a:extLst>
              <a:ext uri="{28A0092B-C50C-407E-A947-70E740481C1C}">
                <a14:useLocalDpi xmlns:a14="http://schemas.microsoft.com/office/drawing/2010/main" val="0"/>
              </a:ext>
            </a:extLst>
          </a:blip>
          <a:stretch>
            <a:fillRect/>
          </a:stretch>
        </p:blipFill>
        <p:spPr>
          <a:xfrm>
            <a:off x="5137150" y="1892300"/>
            <a:ext cx="2209800" cy="4432300"/>
          </a:xfrm>
          <a:prstGeom prst="rect">
            <a:avLst/>
          </a:prstGeom>
          <a:extLs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7580878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8" dur="50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8" dur="50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Disk Technology</a:t>
            </a:r>
          </a:p>
        </p:txBody>
      </p:sp>
      <p:pic>
        <p:nvPicPr>
          <p:cNvPr id="2" name="Picture 4" descr="FIG">
            <a:extLst>
              <a:ext uri="{FF2B5EF4-FFF2-40B4-BE49-F238E27FC236}">
                <a16:creationId xmlns:a16="http://schemas.microsoft.com/office/drawing/2014/main" id="{784CC48F-25A3-DC58-5BBB-A269AAA0E1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5378" y="1398864"/>
            <a:ext cx="397668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43D7096-CF82-87D3-8E26-EA561771382C}"/>
              </a:ext>
            </a:extLst>
          </p:cNvPr>
          <p:cNvSpPr txBox="1"/>
          <p:nvPr/>
        </p:nvSpPr>
        <p:spPr>
          <a:xfrm>
            <a:off x="4412609" y="2193424"/>
            <a:ext cx="7466202"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eaLnBrk="1" hangingPunct="1"/>
            <a:r>
              <a:rPr lang="en-US" altLang="en-US" sz="2000"/>
              <a:t>Disk access time = seek time + rotational delay + transfer time</a:t>
            </a:r>
          </a:p>
        </p:txBody>
      </p:sp>
    </p:spTree>
    <p:extLst>
      <p:ext uri="{BB962C8B-B14F-4D97-AF65-F5344CB8AC3E}">
        <p14:creationId xmlns:p14="http://schemas.microsoft.com/office/powerpoint/2010/main" val="480991717"/>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Optical Disk </a:t>
            </a:r>
            <a:endParaRPr lang="en-IN"/>
          </a:p>
        </p:txBody>
      </p:sp>
      <p:sp>
        <p:nvSpPr>
          <p:cNvPr id="2" name="Rectangle 3">
            <a:extLst>
              <a:ext uri="{FF2B5EF4-FFF2-40B4-BE49-F238E27FC236}">
                <a16:creationId xmlns:a16="http://schemas.microsoft.com/office/drawing/2014/main" id="{FC8FCCE7-7589-B617-C1F1-0477071092C6}"/>
              </a:ext>
            </a:extLst>
          </p:cNvPr>
          <p:cNvSpPr>
            <a:spLocks noGrp="1" noChangeArrowheads="1"/>
          </p:cNvSpPr>
          <p:nvPr>
            <p:ph idx="1"/>
          </p:nvPr>
        </p:nvSpPr>
        <p:spPr>
          <a:xfrm>
            <a:off x="137719" y="1447800"/>
            <a:ext cx="10390464" cy="5410200"/>
          </a:xfrm>
          <a:extLst>
            <a:ext uri="{91240B29-F687-4f45-9708-019B960494DF}">
              <a14:hiddenLine xmlns="" xmlns:a14="http://schemas.microsoft.com/office/drawing/2010/main"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12700">
                <a:solidFill>
                  <a:schemeClr val="tx1"/>
                </a:solidFill>
                <a:miter lim="800000"/>
                <a:headEnd/>
                <a:tailEnd/>
              </a14:hiddenLine>
            </a:ext>
          </a:extLst>
        </p:spPr>
        <p:txBody>
          <a:bodyPr lIns="90487" tIns="44450" rIns="90487" bIns="44450">
            <a:normAutofit/>
          </a:bodyPr>
          <a:lstStyle/>
          <a:p>
            <a:pPr eaLnBrk="1" hangingPunct="1">
              <a:lnSpc>
                <a:spcPct val="80000"/>
              </a:lnSpc>
            </a:pPr>
            <a:r>
              <a:rPr lang="en-US" altLang="en-US" sz="2800">
                <a:solidFill>
                  <a:schemeClr val="tx2"/>
                </a:solidFill>
                <a:latin typeface="Arial" pitchFamily="34" charset="0"/>
              </a:rPr>
              <a:t>Compact Disc–Read Only Memory (CD-ROM)</a:t>
            </a:r>
            <a:endParaRPr lang="en-US" altLang="en-US">
              <a:latin typeface="Arial" pitchFamily="34" charset="0"/>
            </a:endParaRPr>
          </a:p>
          <a:p>
            <a:pPr lvl="1" eaLnBrk="1" hangingPunct="1">
              <a:lnSpc>
                <a:spcPct val="80000"/>
              </a:lnSpc>
              <a:spcBef>
                <a:spcPct val="0"/>
              </a:spcBef>
            </a:pPr>
            <a:r>
              <a:rPr lang="en-US" altLang="en-US" sz="2400">
                <a:latin typeface="Arial" pitchFamily="34" charset="0"/>
              </a:rPr>
              <a:t>archived and published information</a:t>
            </a:r>
          </a:p>
          <a:p>
            <a:pPr lvl="1" eaLnBrk="1" hangingPunct="1">
              <a:lnSpc>
                <a:spcPct val="80000"/>
              </a:lnSpc>
              <a:spcBef>
                <a:spcPct val="0"/>
              </a:spcBef>
            </a:pPr>
            <a:r>
              <a:rPr lang="en-US" altLang="en-US" sz="2400">
                <a:latin typeface="Arial" pitchFamily="34" charset="0"/>
              </a:rPr>
              <a:t>Relatively high capacity (650 Mbytes)</a:t>
            </a:r>
          </a:p>
          <a:p>
            <a:pPr lvl="1" eaLnBrk="1" hangingPunct="1">
              <a:lnSpc>
                <a:spcPct val="80000"/>
              </a:lnSpc>
              <a:spcBef>
                <a:spcPct val="0"/>
              </a:spcBef>
              <a:buFont typeface="Wingdings" panose="05000000000000000000" pitchFamily="2" charset="2"/>
              <a:buNone/>
            </a:pPr>
            <a:endParaRPr lang="en-US" altLang="en-US" sz="2400">
              <a:latin typeface="Arial" pitchFamily="34" charset="0"/>
            </a:endParaRPr>
          </a:p>
          <a:p>
            <a:pPr eaLnBrk="1" hangingPunct="1">
              <a:lnSpc>
                <a:spcPct val="80000"/>
              </a:lnSpc>
            </a:pPr>
            <a:r>
              <a:rPr lang="en-US" altLang="en-US" sz="2800">
                <a:solidFill>
                  <a:schemeClr val="tx2"/>
                </a:solidFill>
                <a:latin typeface="Arial" pitchFamily="34" charset="0"/>
              </a:rPr>
              <a:t>Compact Disc–Recordable (CD-RW</a:t>
            </a:r>
            <a:endParaRPr lang="en-US" altLang="en-US">
              <a:latin typeface="Arial" pitchFamily="34" charset="0"/>
            </a:endParaRPr>
          </a:p>
          <a:p>
            <a:pPr lvl="1" eaLnBrk="1" hangingPunct="1">
              <a:lnSpc>
                <a:spcPct val="80000"/>
              </a:lnSpc>
              <a:spcBef>
                <a:spcPct val="0"/>
              </a:spcBef>
            </a:pPr>
            <a:r>
              <a:rPr lang="en-US" altLang="en-US" sz="2400">
                <a:latin typeface="Arial" pitchFamily="34" charset="0"/>
              </a:rPr>
              <a:t>recordable</a:t>
            </a:r>
          </a:p>
          <a:p>
            <a:pPr lvl="1" eaLnBrk="1" hangingPunct="1">
              <a:lnSpc>
                <a:spcPct val="80000"/>
              </a:lnSpc>
              <a:spcBef>
                <a:spcPct val="0"/>
              </a:spcBef>
            </a:pPr>
            <a:r>
              <a:rPr lang="en-US" altLang="en-US" sz="2400">
                <a:latin typeface="Arial" pitchFamily="34" charset="0"/>
              </a:rPr>
              <a:t>readable using CD-ROM technology</a:t>
            </a:r>
          </a:p>
          <a:p>
            <a:pPr lvl="1" eaLnBrk="1" hangingPunct="1">
              <a:lnSpc>
                <a:spcPct val="80000"/>
              </a:lnSpc>
              <a:spcBef>
                <a:spcPct val="0"/>
              </a:spcBef>
              <a:buFont typeface="Wingdings" panose="05000000000000000000" pitchFamily="2" charset="2"/>
              <a:buNone/>
            </a:pPr>
            <a:endParaRPr lang="en-US" altLang="en-US" sz="2400">
              <a:latin typeface="Arial" pitchFamily="34" charset="0"/>
            </a:endParaRPr>
          </a:p>
          <a:p>
            <a:pPr eaLnBrk="1" hangingPunct="1">
              <a:lnSpc>
                <a:spcPct val="80000"/>
              </a:lnSpc>
              <a:spcBef>
                <a:spcPct val="0"/>
              </a:spcBef>
            </a:pPr>
            <a:r>
              <a:rPr lang="en-US" altLang="en-US" sz="2800">
                <a:solidFill>
                  <a:schemeClr val="tx2"/>
                </a:solidFill>
                <a:latin typeface="Arial" pitchFamily="34" charset="0"/>
              </a:rPr>
              <a:t>Digital Versatile Discs (DVD)/DVD-R)</a:t>
            </a:r>
          </a:p>
          <a:p>
            <a:pPr lvl="1" eaLnBrk="1" hangingPunct="1">
              <a:lnSpc>
                <a:spcPct val="80000"/>
              </a:lnSpc>
              <a:spcBef>
                <a:spcPct val="0"/>
              </a:spcBef>
            </a:pPr>
            <a:r>
              <a:rPr lang="en-US" altLang="en-US" sz="2400">
                <a:latin typeface="Arial" pitchFamily="34" charset="0"/>
              </a:rPr>
              <a:t>Very high capacity,  storages (5-15 Gbytes)</a:t>
            </a:r>
          </a:p>
          <a:p>
            <a:pPr lvl="1" eaLnBrk="1" hangingPunct="1">
              <a:lnSpc>
                <a:spcPct val="80000"/>
              </a:lnSpc>
              <a:spcBef>
                <a:spcPct val="0"/>
              </a:spcBef>
            </a:pPr>
            <a:r>
              <a:rPr lang="en-US" altLang="en-US" sz="2400">
                <a:latin typeface="Arial" pitchFamily="34" charset="0"/>
              </a:rPr>
              <a:t>Multiple Layers, tighter spacing in the same size as CD</a:t>
            </a:r>
          </a:p>
          <a:p>
            <a:pPr lvl="1" eaLnBrk="1" hangingPunct="1">
              <a:lnSpc>
                <a:spcPct val="80000"/>
              </a:lnSpc>
              <a:spcBef>
                <a:spcPct val="0"/>
              </a:spcBef>
            </a:pPr>
            <a:r>
              <a:rPr lang="en-US" altLang="en-US" sz="2400">
                <a:solidFill>
                  <a:srgbClr val="C00D00"/>
                </a:solidFill>
                <a:latin typeface="Arial" pitchFamily="34" charset="0"/>
              </a:rPr>
              <a:t>And then</a:t>
            </a:r>
            <a:r>
              <a:rPr lang="is-IS" altLang="en-US" sz="2400">
                <a:solidFill>
                  <a:srgbClr val="C00D00"/>
                </a:solidFill>
                <a:latin typeface="Arial" pitchFamily="34" charset="0"/>
              </a:rPr>
              <a:t>…</a:t>
            </a:r>
          </a:p>
          <a:p>
            <a:pPr lvl="1" eaLnBrk="1" hangingPunct="1">
              <a:lnSpc>
                <a:spcPct val="80000"/>
              </a:lnSpc>
              <a:spcBef>
                <a:spcPct val="0"/>
              </a:spcBef>
              <a:buFont typeface="Arial" pitchFamily="34" charset="0"/>
              <a:buNone/>
            </a:pPr>
            <a:r>
              <a:rPr lang="en-US" altLang="en-US" sz="2400">
                <a:solidFill>
                  <a:srgbClr val="C00D00"/>
                </a:solidFill>
                <a:latin typeface="Arial" pitchFamily="34" charset="0"/>
              </a:rPr>
              <a:t> BLUE RAY (3-10 times the capacity of today’s DVDs)</a:t>
            </a:r>
          </a:p>
        </p:txBody>
      </p:sp>
    </p:spTree>
    <p:extLst>
      <p:ext uri="{BB962C8B-B14F-4D97-AF65-F5344CB8AC3E}">
        <p14:creationId xmlns:p14="http://schemas.microsoft.com/office/powerpoint/2010/main" val="41525216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dur="50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ur="50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dur="50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p:stCondLst>
                              <p:cond delay="0"/>
                            </p:stCondLst>
                            <p:childTnLst>
                              <p:par>
                                <p:cTn id="19" presetID="2" presetClass="entr" presetSubtype="8" dur="50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dur="50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dur="50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 presetClass="entr" presetSubtype="8" dur="50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ppt_y"/>
                                          </p:val>
                                        </p:tav>
                                        <p:tav tm="100000">
                                          <p:val>
                                            <p:strVal val="#ppt_y"/>
                                          </p:val>
                                        </p:tav>
                                      </p:tavLst>
                                    </p:anim>
                                  </p:childTnLst>
                                </p:cTn>
                              </p:par>
                              <p:par>
                                <p:cTn id="37" presetID="2" presetClass="entr" presetSubtype="8" dur="500" fill="hold" grpId="0" nodeType="with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 calcmode="lin" valueType="num">
                                      <p:cBhvr additive="base">
                                        <p:cTn id="39" dur="500" fill="hold"/>
                                        <p:tgtEl>
                                          <p:spTgt spid="2">
                                            <p:txEl>
                                              <p:pRg st="9" end="9"/>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
                                            <p:txEl>
                                              <p:pRg st="9" end="9"/>
                                            </p:txEl>
                                          </p:spTgt>
                                        </p:tgtEl>
                                        <p:attrNameLst>
                                          <p:attrName>ppt_y</p:attrName>
                                        </p:attrNameLst>
                                      </p:cBhvr>
                                      <p:tavLst>
                                        <p:tav tm="0">
                                          <p:val>
                                            <p:strVal val="#ppt_y"/>
                                          </p:val>
                                        </p:tav>
                                        <p:tav tm="100000">
                                          <p:val>
                                            <p:strVal val="#ppt_y"/>
                                          </p:val>
                                        </p:tav>
                                      </p:tavLst>
                                    </p:anim>
                                  </p:childTnLst>
                                </p:cTn>
                              </p:par>
                              <p:par>
                                <p:cTn id="41" presetID="2" presetClass="entr" presetSubtype="8" dur="50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 calcmode="lin" valueType="num">
                                      <p:cBhvr additive="base">
                                        <p:cTn id="43" dur="500" fill="hold"/>
                                        <p:tgtEl>
                                          <p:spTgt spid="2">
                                            <p:txEl>
                                              <p:pRg st="10" end="1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10" end="10"/>
                                            </p:txEl>
                                          </p:spTgt>
                                        </p:tgtEl>
                                        <p:attrNameLst>
                                          <p:attrName>ppt_y</p:attrName>
                                        </p:attrNameLst>
                                      </p:cBhvr>
                                      <p:tavLst>
                                        <p:tav tm="0">
                                          <p:val>
                                            <p:strVal val="#ppt_y"/>
                                          </p:val>
                                        </p:tav>
                                        <p:tav tm="100000">
                                          <p:val>
                                            <p:strVal val="#ppt_y"/>
                                          </p:val>
                                        </p:tav>
                                      </p:tavLst>
                                    </p:anim>
                                  </p:childTnLst>
                                </p:cTn>
                              </p:par>
                              <p:par>
                                <p:cTn id="45" presetID="2" presetClass="entr" presetSubtype="8" dur="500" fill="hold" grpId="0"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 calcmode="lin" valueType="num">
                                      <p:cBhvr additive="base">
                                        <p:cTn id="47" dur="500" fill="hold"/>
                                        <p:tgtEl>
                                          <p:spTgt spid="2">
                                            <p:txEl>
                                              <p:pRg st="11" end="11"/>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
                                            <p:txEl>
                                              <p:pRg st="11" end="11"/>
                                            </p:txEl>
                                          </p:spTgt>
                                        </p:tgtEl>
                                        <p:attrNameLst>
                                          <p:attrName>ppt_y</p:attrName>
                                        </p:attrNameLst>
                                      </p:cBhvr>
                                      <p:tavLst>
                                        <p:tav tm="0">
                                          <p:val>
                                            <p:strVal val="#ppt_y"/>
                                          </p:val>
                                        </p:tav>
                                        <p:tav tm="100000">
                                          <p:val>
                                            <p:strVal val="#ppt_y"/>
                                          </p:val>
                                        </p:tav>
                                      </p:tavLst>
                                    </p:anim>
                                  </p:childTnLst>
                                </p:cTn>
                              </p:par>
                              <p:par>
                                <p:cTn id="49" presetID="2" presetClass="entr" presetSubtype="8" dur="500" fill="hold" grpId="0" nodeType="withEffect">
                                  <p:stCondLst>
                                    <p:cond delay="0"/>
                                  </p:stCondLst>
                                  <p:childTnLst>
                                    <p:set>
                                      <p:cBhvr>
                                        <p:cTn id="50" dur="1" fill="hold">
                                          <p:stCondLst>
                                            <p:cond delay="0"/>
                                          </p:stCondLst>
                                        </p:cTn>
                                        <p:tgtEl>
                                          <p:spTgt spid="2">
                                            <p:txEl>
                                              <p:pRg st="12" end="12"/>
                                            </p:txEl>
                                          </p:spTgt>
                                        </p:tgtEl>
                                        <p:attrNameLst>
                                          <p:attrName>style.visibility</p:attrName>
                                        </p:attrNameLst>
                                      </p:cBhvr>
                                      <p:to>
                                        <p:strVal val="visible"/>
                                      </p:to>
                                    </p:set>
                                    <p:anim calcmode="lin" valueType="num">
                                      <p:cBhvr additive="base">
                                        <p:cTn id="51" dur="500" fill="hold"/>
                                        <p:tgtEl>
                                          <p:spTgt spid="2">
                                            <p:txEl>
                                              <p:pRg st="12" end="12"/>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Optical Drive Reading and Writing</a:t>
            </a:r>
            <a:endParaRPr lang="en-IN"/>
          </a:p>
        </p:txBody>
      </p:sp>
      <p:sp>
        <p:nvSpPr>
          <p:cNvPr id="2" name="Rectangle 3">
            <a:extLst>
              <a:ext uri="{FF2B5EF4-FFF2-40B4-BE49-F238E27FC236}">
                <a16:creationId xmlns:a16="http://schemas.microsoft.com/office/drawing/2014/main" id="{C57F69D7-1DDE-CEF7-9CBA-1F3597BF0963}"/>
              </a:ext>
            </a:extLst>
          </p:cNvPr>
          <p:cNvSpPr txBox="1">
            <a:spLocks noChangeArrowheads="1"/>
          </p:cNvSpPr>
          <p:nvPr/>
        </p:nvSpPr>
        <p:spPr>
          <a:xfrm>
            <a:off x="455613" y="1598613"/>
            <a:ext cx="4032250" cy="4497387"/>
          </a:xfrm>
          <a:prstGeom prst="rect">
            <a:avLst/>
          </a:prstGeom>
          <a:extLst>
            <a:ext uri="{91240B29-F687-4f45-9708-019B960494DF}">
              <a14:hiddenLine xmlns="" xmlns:a14="http://schemas.microsoft.com/office/drawing/2010/main"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12700">
                <a:solidFill>
                  <a:schemeClr val="tx1"/>
                </a:solidFill>
                <a:miter lim="800000"/>
                <a:headEnd/>
                <a:tailEnd/>
              </a14:hiddenLine>
            </a:ext>
          </a:extLst>
        </p:spPr>
        <p:txBody>
          <a:bodyPr vert="horz" lIns="90487" tIns="44450" rIns="90487" bIns="4445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discs are “burnt” one at a time</a:t>
            </a:r>
          </a:p>
          <a:p>
            <a:pPr>
              <a:lnSpc>
                <a:spcPct val="90000"/>
              </a:lnSpc>
            </a:pPr>
            <a:r>
              <a:rPr lang="en-US" altLang="en-US" sz="2800"/>
              <a:t>high intensity red</a:t>
            </a:r>
          </a:p>
          <a:p>
            <a:pPr>
              <a:lnSpc>
                <a:spcPct val="90000"/>
              </a:lnSpc>
            </a:pPr>
            <a:r>
              <a:rPr lang="en-US" altLang="en-US" sz="2800"/>
              <a:t>    or blue laser beam                     	used for reading/	recording pregrooved 	tracks</a:t>
            </a:r>
          </a:p>
          <a:p>
            <a:pPr>
              <a:lnSpc>
                <a:spcPct val="90000"/>
              </a:lnSpc>
            </a:pPr>
            <a:r>
              <a:rPr lang="en-US" altLang="en-US" sz="2800"/>
              <a:t>low intensity beam for reading/ higher intensity for burning</a:t>
            </a:r>
          </a:p>
          <a:p>
            <a:pPr>
              <a:lnSpc>
                <a:spcPct val="90000"/>
              </a:lnSpc>
            </a:pPr>
            <a:endParaRPr lang="en-US" altLang="en-US" sz="2800"/>
          </a:p>
        </p:txBody>
      </p:sp>
      <p:pic>
        <p:nvPicPr>
          <p:cNvPr id="4" name="Picture 4">
            <a:extLst>
              <a:ext uri="{FF2B5EF4-FFF2-40B4-BE49-F238E27FC236}">
                <a16:creationId xmlns:a16="http://schemas.microsoft.com/office/drawing/2014/main" id="{B04B64D7-B95F-CA65-CB4F-23FBF0959B28}"/>
              </a:ext>
            </a:extLst>
          </p:cNvPr>
          <p:cNvPicPr>
            <a:picLocks noChangeArrowheads="1"/>
          </p:cNvPicPr>
          <p:nvPr/>
        </p:nvPicPr>
        <p:blipFill>
          <a:blip r:embed="rId2">
            <a:extLst>
              <a:ext uri="{28A0092B-C50C-407E-A947-70E740481C1C}">
                <a14:useLocalDpi xmlns:a14="http://schemas.microsoft.com/office/drawing/2010/main" val="0"/>
              </a:ext>
            </a:extLst>
          </a:blip>
          <a:stretch>
            <a:fillRect/>
          </a:stretch>
        </p:blipFill>
        <p:spPr>
          <a:xfrm>
            <a:off x="4660900" y="1598613"/>
            <a:ext cx="3994150" cy="4483100"/>
          </a:xfrm>
          <a:prstGeom prst="rect">
            <a:avLst/>
          </a:prstGeom>
          <a:extLs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991017143"/>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Flash Memory </a:t>
            </a:r>
            <a:endParaRPr lang="en-IN"/>
          </a:p>
        </p:txBody>
      </p:sp>
      <p:sp>
        <p:nvSpPr>
          <p:cNvPr id="5" name="Rectangle 3">
            <a:extLst>
              <a:ext uri="{FF2B5EF4-FFF2-40B4-BE49-F238E27FC236}">
                <a16:creationId xmlns:a16="http://schemas.microsoft.com/office/drawing/2014/main" id="{B952EAB9-94A0-02D4-A149-17E95AF5E687}"/>
              </a:ext>
            </a:extLst>
          </p:cNvPr>
          <p:cNvSpPr>
            <a:spLocks noGrp="1" noChangeArrowheads="1"/>
          </p:cNvSpPr>
          <p:nvPr>
            <p:ph idx="1"/>
          </p:nvPr>
        </p:nvSpPr>
        <p:spPr>
          <a:xfrm>
            <a:off x="457200" y="1600200"/>
            <a:ext cx="8229600" cy="4525963"/>
          </a:xfrm>
        </p:spPr>
        <p:txBody>
          <a:bodyPr/>
          <a:lstStyle/>
          <a:p>
            <a:pPr eaLnBrk="1" hangingPunct="1">
              <a:lnSpc>
                <a:spcPct val="90000"/>
              </a:lnSpc>
            </a:pPr>
            <a:r>
              <a:rPr lang="en-US" altLang="en-US" sz="2800">
                <a:latin typeface="Arial" pitchFamily="34" charset="0"/>
              </a:rPr>
              <a:t>Non Volatile Memory</a:t>
            </a:r>
          </a:p>
          <a:p>
            <a:pPr eaLnBrk="1" hangingPunct="1">
              <a:lnSpc>
                <a:spcPct val="90000"/>
              </a:lnSpc>
            </a:pPr>
            <a:r>
              <a:rPr lang="en-US" altLang="en-US" sz="2800">
                <a:latin typeface="Arial" pitchFamily="34" charset="0"/>
              </a:rPr>
              <a:t>Small, Convenient and Reliable </a:t>
            </a:r>
          </a:p>
          <a:p>
            <a:pPr eaLnBrk="1" hangingPunct="1">
              <a:lnSpc>
                <a:spcPct val="90000"/>
              </a:lnSpc>
            </a:pPr>
            <a:r>
              <a:rPr lang="en-US" altLang="en-US" sz="2800">
                <a:latin typeface="Arial" pitchFamily="34" charset="0"/>
              </a:rPr>
              <a:t>Random Access</a:t>
            </a:r>
          </a:p>
          <a:p>
            <a:pPr eaLnBrk="1" hangingPunct="1">
              <a:lnSpc>
                <a:spcPct val="90000"/>
              </a:lnSpc>
            </a:pPr>
            <a:r>
              <a:rPr lang="en-US" altLang="en-US" sz="2800">
                <a:latin typeface="Arial" pitchFamily="34" charset="0"/>
              </a:rPr>
              <a:t>Relatively expensive in terms of cost/Mb compared to Dynamic RAM</a:t>
            </a:r>
          </a:p>
          <a:p>
            <a:pPr eaLnBrk="1" hangingPunct="1">
              <a:lnSpc>
                <a:spcPct val="90000"/>
              </a:lnSpc>
            </a:pPr>
            <a:r>
              <a:rPr lang="en-US" altLang="en-US" sz="2800">
                <a:latin typeface="Arial" pitchFamily="34" charset="0"/>
              </a:rPr>
              <a:t>Not as fast as Dynamic Ram</a:t>
            </a:r>
          </a:p>
          <a:p>
            <a:pPr eaLnBrk="1" hangingPunct="1">
              <a:lnSpc>
                <a:spcPct val="90000"/>
              </a:lnSpc>
            </a:pPr>
            <a:r>
              <a:rPr lang="en-US" altLang="en-US" sz="2800">
                <a:latin typeface="Arial" pitchFamily="34" charset="0"/>
              </a:rPr>
              <a:t>Prices dropping every day, capacity increasing!</a:t>
            </a:r>
          </a:p>
        </p:txBody>
      </p:sp>
    </p:spTree>
    <p:extLst>
      <p:ext uri="{BB962C8B-B14F-4D97-AF65-F5344CB8AC3E}">
        <p14:creationId xmlns:p14="http://schemas.microsoft.com/office/powerpoint/2010/main" val="1978631566"/>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I/O System</a:t>
            </a:r>
            <a:endParaRPr lang="en-IN"/>
          </a:p>
        </p:txBody>
      </p:sp>
      <p:sp>
        <p:nvSpPr>
          <p:cNvPr id="2" name="Rectangle 3">
            <a:extLst>
              <a:ext uri="{FF2B5EF4-FFF2-40B4-BE49-F238E27FC236}">
                <a16:creationId xmlns:a16="http://schemas.microsoft.com/office/drawing/2014/main" id="{442AAE65-58DB-E46B-44ED-45D91A4F1BC9}"/>
              </a:ext>
            </a:extLst>
          </p:cNvPr>
          <p:cNvSpPr txBox="1">
            <a:spLocks noChangeArrowheads="1"/>
          </p:cNvSpPr>
          <p:nvPr/>
        </p:nvSpPr>
        <p:spPr>
          <a:xfrm>
            <a:off x="317500" y="1524000"/>
            <a:ext cx="11267696" cy="518160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The I/O subsystem is treated as an independent unit in the computer</a:t>
            </a:r>
          </a:p>
          <a:p>
            <a:pPr lvl="1">
              <a:lnSpc>
                <a:spcPct val="90000"/>
              </a:lnSpc>
            </a:pPr>
            <a:r>
              <a:rPr lang="en-US" altLang="en-US" sz="2400"/>
              <a:t>The CPU initiates I/O commands generically</a:t>
            </a:r>
          </a:p>
          <a:p>
            <a:pPr lvl="2"/>
            <a:r>
              <a:rPr lang="en-US" altLang="en-US"/>
              <a:t>Read, write, scan, etc</a:t>
            </a:r>
          </a:p>
          <a:p>
            <a:pPr lvl="2"/>
            <a:r>
              <a:rPr lang="en-US" altLang="en-US"/>
              <a:t>This simplifies the CPU</a:t>
            </a:r>
          </a:p>
          <a:p>
            <a:pPr lvl="1">
              <a:lnSpc>
                <a:spcPct val="90000"/>
              </a:lnSpc>
            </a:pPr>
            <a:r>
              <a:rPr lang="en-US" altLang="en-US" sz="2400"/>
              <a:t>I/O modules are components that connect an I/O device to the I/O bus</a:t>
            </a:r>
          </a:p>
          <a:p>
            <a:pPr lvl="2"/>
            <a:r>
              <a:rPr lang="en-US" altLang="en-US"/>
              <a:t>The I/O module is an intermediary between CPU and the I/O device, and possibly between memory and the I/O device</a:t>
            </a:r>
          </a:p>
          <a:p>
            <a:pPr lvl="1">
              <a:lnSpc>
                <a:spcPct val="90000"/>
              </a:lnSpc>
            </a:pPr>
            <a:r>
              <a:rPr lang="en-US" altLang="en-US" sz="2400"/>
              <a:t>This allows us to tailor I/O devices to specific uses without having to worry about how the CPU might be able to handle that new type of device</a:t>
            </a:r>
          </a:p>
          <a:p>
            <a:pPr lvl="1">
              <a:lnSpc>
                <a:spcPct val="90000"/>
              </a:lnSpc>
            </a:pPr>
            <a:r>
              <a:rPr lang="en-US" altLang="en-US" sz="2400"/>
              <a:t>In addition, while the CPU may initiate an I/O operation, once begun, the I/O module takes over so that the CPU can get back to doing whatever it was doing</a:t>
            </a:r>
          </a:p>
          <a:p>
            <a:pPr lvl="2"/>
            <a:r>
              <a:rPr lang="en-US" altLang="en-US"/>
              <a:t>There are 4 general forms of I/O control, we will cover each </a:t>
            </a:r>
          </a:p>
        </p:txBody>
      </p:sp>
    </p:spTree>
    <p:extLst>
      <p:ext uri="{BB962C8B-B14F-4D97-AF65-F5344CB8AC3E}">
        <p14:creationId xmlns:p14="http://schemas.microsoft.com/office/powerpoint/2010/main" val="1922607561"/>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I/O Architectures</a:t>
            </a:r>
            <a:endParaRPr lang="en-IN"/>
          </a:p>
        </p:txBody>
      </p:sp>
      <p:sp>
        <p:nvSpPr>
          <p:cNvPr id="2" name="Rectangle 3">
            <a:extLst>
              <a:ext uri="{FF2B5EF4-FFF2-40B4-BE49-F238E27FC236}">
                <a16:creationId xmlns:a16="http://schemas.microsoft.com/office/drawing/2014/main" id="{31E29F4C-E6C4-DCD5-AEAC-D680D814533F}"/>
              </a:ext>
            </a:extLst>
          </p:cNvPr>
          <p:cNvSpPr txBox="1">
            <a:spLocks noChangeArrowheads="1"/>
          </p:cNvSpPr>
          <p:nvPr/>
        </p:nvSpPr>
        <p:spPr>
          <a:xfrm>
            <a:off x="406400" y="1527496"/>
            <a:ext cx="3923019" cy="4876800"/>
          </a:xfrm>
          <a:prstGeom prst="rect">
            <a:avLst/>
          </a:prstGeom>
        </p:spPr>
        <p:txBody>
          <a:bodyPr vert="horz" lIns="91440" tIns="45720" rIns="91440" bIns="45720" rtlCol="0">
            <a:normAutofit fontScale="92500"/>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I/O subsystem will typically include</a:t>
            </a:r>
          </a:p>
          <a:p>
            <a:pPr lvl="1">
              <a:lnSpc>
                <a:spcPct val="90000"/>
              </a:lnSpc>
            </a:pPr>
            <a:r>
              <a:rPr lang="en-US" altLang="en-US" sz="2400"/>
              <a:t>Blocks of memory dedicated to I/O buffering</a:t>
            </a:r>
          </a:p>
          <a:p>
            <a:pPr lvl="1">
              <a:lnSpc>
                <a:spcPct val="90000"/>
              </a:lnSpc>
            </a:pPr>
            <a:r>
              <a:rPr lang="en-US" altLang="en-US" sz="2400"/>
              <a:t>I/O bus(es)</a:t>
            </a:r>
          </a:p>
          <a:p>
            <a:pPr lvl="1">
              <a:lnSpc>
                <a:spcPct val="90000"/>
              </a:lnSpc>
            </a:pPr>
            <a:r>
              <a:rPr lang="en-US" altLang="en-US" sz="2400"/>
              <a:t>I/O devices</a:t>
            </a:r>
          </a:p>
          <a:p>
            <a:pPr lvl="1">
              <a:lnSpc>
                <a:spcPct val="90000"/>
              </a:lnSpc>
            </a:pPr>
            <a:r>
              <a:rPr lang="en-US" altLang="en-US" sz="2400"/>
              <a:t>Specialized interfaces (for instance for keyboard and monitor) and interface cards</a:t>
            </a:r>
          </a:p>
          <a:p>
            <a:pPr lvl="1">
              <a:lnSpc>
                <a:spcPct val="90000"/>
              </a:lnSpc>
            </a:pPr>
            <a:r>
              <a:rPr lang="en-US" altLang="en-US" sz="2400"/>
              <a:t>Possibly other connections (network, cable, etc)</a:t>
            </a:r>
          </a:p>
          <a:p>
            <a:pPr lvl="1">
              <a:lnSpc>
                <a:spcPct val="90000"/>
              </a:lnSpc>
            </a:pPr>
            <a:endParaRPr lang="en-US" altLang="en-US" sz="2400"/>
          </a:p>
        </p:txBody>
      </p:sp>
      <p:pic>
        <p:nvPicPr>
          <p:cNvPr id="4" name="Picture 4" descr="FIG">
            <a:extLst>
              <a:ext uri="{FF2B5EF4-FFF2-40B4-BE49-F238E27FC236}">
                <a16:creationId xmlns:a16="http://schemas.microsoft.com/office/drawing/2014/main" id="{64C1AAAF-7D93-E014-77AE-B7B7430AAF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0183" y="1984696"/>
            <a:ext cx="6015296"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466758"/>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US" altLang="en-US"/>
              <a:t>RAID</a:t>
            </a:r>
            <a:endParaRPr lang="en-IN"/>
          </a:p>
        </p:txBody>
      </p:sp>
      <p:sp>
        <p:nvSpPr>
          <p:cNvPr id="2" name="Rectangle 3">
            <a:extLst>
              <a:ext uri="{FF2B5EF4-FFF2-40B4-BE49-F238E27FC236}">
                <a16:creationId xmlns:a16="http://schemas.microsoft.com/office/drawing/2014/main" id="{8DF03461-56FC-87B5-58F1-D7A50E54E2E0}"/>
              </a:ext>
            </a:extLst>
          </p:cNvPr>
          <p:cNvSpPr txBox="1">
            <a:spLocks noChangeArrowheads="1"/>
          </p:cNvSpPr>
          <p:nvPr/>
        </p:nvSpPr>
        <p:spPr>
          <a:xfrm>
            <a:off x="228600" y="1733725"/>
            <a:ext cx="11708934" cy="365760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sz="2800"/>
              <a:t>Hard disk storage is critically important because of our reliance on the hard disk to store virtually everything</a:t>
            </a:r>
          </a:p>
          <a:p>
            <a:pPr lvl="1">
              <a:lnSpc>
                <a:spcPct val="80000"/>
              </a:lnSpc>
            </a:pPr>
            <a:r>
              <a:rPr lang="en-US" altLang="en-US" sz="2400"/>
              <a:t>However, the hard disk is the most likely component to fail on us because of its usage and its high speed</a:t>
            </a:r>
          </a:p>
          <a:p>
            <a:pPr lvl="1">
              <a:lnSpc>
                <a:spcPct val="80000"/>
              </a:lnSpc>
            </a:pPr>
            <a:r>
              <a:rPr lang="en-US" altLang="en-US" sz="2400"/>
              <a:t>If we want reliable access, we might want to use a degree of redundancy by adding additional disks to our drive unit</a:t>
            </a:r>
          </a:p>
          <a:p>
            <a:pPr lvl="2">
              <a:lnSpc>
                <a:spcPct val="80000"/>
              </a:lnSpc>
            </a:pPr>
            <a:r>
              <a:rPr lang="en-US" altLang="en-US"/>
              <a:t>This is the idea behind RAID</a:t>
            </a:r>
          </a:p>
          <a:p>
            <a:pPr lvl="3">
              <a:lnSpc>
                <a:spcPct val="80000"/>
              </a:lnSpc>
            </a:pPr>
            <a:r>
              <a:rPr lang="en-US" altLang="en-US"/>
              <a:t>Redundant array of independent disks (or)</a:t>
            </a:r>
          </a:p>
          <a:p>
            <a:pPr lvl="3">
              <a:lnSpc>
                <a:spcPct val="80000"/>
              </a:lnSpc>
            </a:pPr>
            <a:r>
              <a:rPr lang="en-US" altLang="en-US"/>
              <a:t>Redundant array of inexpensive disks</a:t>
            </a:r>
          </a:p>
          <a:p>
            <a:pPr lvl="1">
              <a:lnSpc>
                <a:spcPct val="80000"/>
              </a:lnSpc>
            </a:pPr>
            <a:r>
              <a:rPr lang="en-US" altLang="en-US" sz="2400"/>
              <a:t>There are 7 forms (or levels) of RAID, each one different, and each with its own strengths and weaknesses</a:t>
            </a:r>
          </a:p>
        </p:txBody>
      </p:sp>
    </p:spTree>
    <p:extLst>
      <p:ext uri="{BB962C8B-B14F-4D97-AF65-F5344CB8AC3E}">
        <p14:creationId xmlns:p14="http://schemas.microsoft.com/office/powerpoint/2010/main" val="694818793"/>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RAID</a:t>
            </a:r>
          </a:p>
        </p:txBody>
      </p:sp>
      <p:sp>
        <p:nvSpPr>
          <p:cNvPr id="2" name="Text Box 5">
            <a:extLst>
              <a:ext uri="{FF2B5EF4-FFF2-40B4-BE49-F238E27FC236}">
                <a16:creationId xmlns:a16="http://schemas.microsoft.com/office/drawing/2014/main" id="{4FB16D72-5565-8B14-51A1-AD1626BD725B}"/>
              </a:ext>
            </a:extLst>
          </p:cNvPr>
          <p:cNvSpPr txBox="1">
            <a:spLocks noChangeArrowheads="1"/>
          </p:cNvSpPr>
          <p:nvPr/>
        </p:nvSpPr>
        <p:spPr bwMode="auto">
          <a:xfrm>
            <a:off x="634068" y="1852992"/>
            <a:ext cx="1137057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0" latinLnBrk="0" hangingPunct="0">
              <a:defRPr sz="2400" kern="1200">
                <a:solidFill>
                  <a:schemeClr val="tx1"/>
                </a:solidFill>
                <a:latin typeface="Times New Roman" panose="02020603050405020304" pitchFamily="18" charset="0"/>
                <a:ea typeface="+mn-ea"/>
                <a:cs typeface="+mn-cs"/>
              </a:defRPr>
            </a:lvl1pPr>
            <a:lvl2pPr marL="742950" indent="-285750" algn="l" defTabSz="914400" rtl="0" eaLnBrk="0" latinLnBrk="0" hangingPunct="0">
              <a:defRPr sz="2400" kern="1200">
                <a:solidFill>
                  <a:schemeClr val="tx1"/>
                </a:solidFill>
                <a:latin typeface="Times New Roman" panose="02020603050405020304" pitchFamily="18" charset="0"/>
                <a:ea typeface="+mn-ea"/>
                <a:cs typeface="+mn-cs"/>
              </a:defRPr>
            </a:lvl2pPr>
            <a:lvl3pPr marL="1143000" indent="-228600" algn="l" defTabSz="914400" rtl="0" eaLnBrk="0" latinLnBrk="0" hangingPunct="0">
              <a:defRPr sz="2400" kern="1200">
                <a:solidFill>
                  <a:schemeClr val="tx1"/>
                </a:solidFill>
                <a:latin typeface="Times New Roman" panose="02020603050405020304" pitchFamily="18" charset="0"/>
                <a:ea typeface="+mn-ea"/>
                <a:cs typeface="+mn-cs"/>
              </a:defRPr>
            </a:lvl3pPr>
            <a:lvl4pPr marL="1600200" indent="-228600" algn="l" defTabSz="914400" rtl="0" eaLnBrk="0" latinLnBrk="0" hangingPunct="0">
              <a:defRPr sz="2400" kern="1200">
                <a:solidFill>
                  <a:schemeClr val="tx1"/>
                </a:solidFill>
                <a:latin typeface="Times New Roman" panose="02020603050405020304" pitchFamily="18" charset="0"/>
                <a:ea typeface="+mn-ea"/>
                <a:cs typeface="+mn-cs"/>
              </a:defRPr>
            </a:lvl4pPr>
            <a:lvl5pPr marL="2057400" indent="-228600" algn="l" defTabSz="914400" rtl="0" eaLnBrk="0" latinLnBrk="0" hangingPunct="0">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pPr eaLnBrk="1" hangingPunct="1"/>
            <a:r>
              <a:rPr lang="en-US" altLang="en-US" sz="1800"/>
              <a:t>RAID 0 offers no  redundancy, but improves disk access</a:t>
            </a:r>
          </a:p>
          <a:p>
            <a:pPr eaLnBrk="1" hangingPunct="1"/>
            <a:endParaRPr lang="en-US" altLang="en-US" sz="1800"/>
          </a:p>
          <a:p>
            <a:pPr eaLnBrk="1" hangingPunct="1"/>
            <a:r>
              <a:rPr lang="en-US" altLang="en-US" sz="1800"/>
              <a:t>Here, files are broken into strips and distributed across disk surfaces (known as disk spanning) so that access to a single file can be done in parallel disk accesses</a:t>
            </a:r>
          </a:p>
        </p:txBody>
      </p:sp>
      <p:pic>
        <p:nvPicPr>
          <p:cNvPr id="4" name="Picture 4" descr="Fig">
            <a:extLst>
              <a:ext uri="{FF2B5EF4-FFF2-40B4-BE49-F238E27FC236}">
                <a16:creationId xmlns:a16="http://schemas.microsoft.com/office/drawing/2014/main" id="{1DAB12C5-7945-CD73-C6F6-831E98EFEF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93947" y="3043109"/>
            <a:ext cx="436245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a:extLst>
              <a:ext uri="{FF2B5EF4-FFF2-40B4-BE49-F238E27FC236}">
                <a16:creationId xmlns:a16="http://schemas.microsoft.com/office/drawing/2014/main" id="{75867557-7D27-481F-2311-F940187B61B6}"/>
              </a:ext>
            </a:extLst>
          </p:cNvPr>
          <p:cNvSpPr txBox="1">
            <a:spLocks noChangeArrowheads="1"/>
          </p:cNvSpPr>
          <p:nvPr/>
        </p:nvSpPr>
        <p:spPr bwMode="auto">
          <a:xfrm>
            <a:off x="612397" y="3195509"/>
            <a:ext cx="44323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L="0" algn="l" defTabSz="914400" rtl="0" eaLnBrk="0" latinLnBrk="0" hangingPunct="0">
              <a:defRPr sz="2400" kern="1200">
                <a:solidFill>
                  <a:schemeClr val="tx1"/>
                </a:solidFill>
                <a:latin typeface="Times New Roman" panose="02020603050405020304" pitchFamily="18" charset="0"/>
                <a:ea typeface="+mn-ea"/>
                <a:cs typeface="+mn-cs"/>
              </a:defRPr>
            </a:lvl1pPr>
            <a:lvl2pPr marL="742950" indent="-285750" algn="l" defTabSz="914400" rtl="0" eaLnBrk="0" latinLnBrk="0" hangingPunct="0">
              <a:defRPr sz="2400" kern="1200">
                <a:solidFill>
                  <a:schemeClr val="tx1"/>
                </a:solidFill>
                <a:latin typeface="Times New Roman" panose="02020603050405020304" pitchFamily="18" charset="0"/>
                <a:ea typeface="+mn-ea"/>
                <a:cs typeface="+mn-cs"/>
              </a:defRPr>
            </a:lvl2pPr>
            <a:lvl3pPr marL="1143000" indent="-228600" algn="l" defTabSz="914400" rtl="0" eaLnBrk="0" latinLnBrk="0" hangingPunct="0">
              <a:defRPr sz="2400" kern="1200">
                <a:solidFill>
                  <a:schemeClr val="tx1"/>
                </a:solidFill>
                <a:latin typeface="Times New Roman" panose="02020603050405020304" pitchFamily="18" charset="0"/>
                <a:ea typeface="+mn-ea"/>
                <a:cs typeface="+mn-cs"/>
              </a:defRPr>
            </a:lvl3pPr>
            <a:lvl4pPr marL="1600200" indent="-228600" algn="l" defTabSz="914400" rtl="0" eaLnBrk="0" latinLnBrk="0" hangingPunct="0">
              <a:defRPr sz="2400" kern="1200">
                <a:solidFill>
                  <a:schemeClr val="tx1"/>
                </a:solidFill>
                <a:latin typeface="Times New Roman" panose="02020603050405020304" pitchFamily="18" charset="0"/>
                <a:ea typeface="+mn-ea"/>
                <a:cs typeface="+mn-cs"/>
              </a:defRPr>
            </a:lvl4pPr>
            <a:lvl5pPr marL="2057400" indent="-228600" algn="l" defTabSz="914400" rtl="0" eaLnBrk="0" latinLnBrk="0" hangingPunct="0">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pPr eaLnBrk="1" hangingPunct="1"/>
            <a:r>
              <a:rPr lang="en-US" altLang="en-US" sz="1800"/>
              <a:t>RAID 1 creates a mirror for every disk giving </a:t>
            </a:r>
          </a:p>
          <a:p>
            <a:pPr eaLnBrk="1" hangingPunct="1"/>
            <a:r>
              <a:rPr lang="en-US" altLang="en-US" sz="1800"/>
              <a:t>100% redundancy at twice the cost, 2 reads </a:t>
            </a:r>
          </a:p>
          <a:p>
            <a:pPr eaLnBrk="1" hangingPunct="1"/>
            <a:r>
              <a:rPr lang="en-US" altLang="en-US" sz="1800"/>
              <a:t>can be done in parallel, one from each mirror, </a:t>
            </a:r>
          </a:p>
          <a:p>
            <a:pPr eaLnBrk="1" hangingPunct="1"/>
            <a:r>
              <a:rPr lang="en-US" altLang="en-US" sz="1800"/>
              <a:t>but writes require saving to both sets of disk</a:t>
            </a:r>
          </a:p>
        </p:txBody>
      </p:sp>
    </p:spTree>
    <p:extLst>
      <p:ext uri="{BB962C8B-B14F-4D97-AF65-F5344CB8AC3E}">
        <p14:creationId xmlns:p14="http://schemas.microsoft.com/office/powerpoint/2010/main" val="341250936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RAID</a:t>
            </a:r>
          </a:p>
        </p:txBody>
      </p:sp>
      <p:pic>
        <p:nvPicPr>
          <p:cNvPr id="2" name="Picture 8" descr="Fig">
            <a:extLst>
              <a:ext uri="{FF2B5EF4-FFF2-40B4-BE49-F238E27FC236}">
                <a16:creationId xmlns:a16="http://schemas.microsoft.com/office/drawing/2014/main" id="{027C275A-BC81-6D5A-3D6D-72CE09CB10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21273" y="1504738"/>
            <a:ext cx="4114800"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0">
            <a:extLst>
              <a:ext uri="{FF2B5EF4-FFF2-40B4-BE49-F238E27FC236}">
                <a16:creationId xmlns:a16="http://schemas.microsoft.com/office/drawing/2014/main" id="{ED534799-F0D7-A9EE-493D-4C4279469670}"/>
              </a:ext>
            </a:extLst>
          </p:cNvPr>
          <p:cNvSpPr txBox="1">
            <a:spLocks noChangeArrowheads="1"/>
          </p:cNvSpPr>
          <p:nvPr/>
        </p:nvSpPr>
        <p:spPr bwMode="auto">
          <a:xfrm>
            <a:off x="176169" y="1504738"/>
            <a:ext cx="802826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0" latinLnBrk="0" hangingPunct="0">
              <a:defRPr sz="2400" kern="1200">
                <a:solidFill>
                  <a:schemeClr val="tx1"/>
                </a:solidFill>
                <a:latin typeface="Times New Roman" panose="02020603050405020304" pitchFamily="18" charset="0"/>
                <a:ea typeface="+mn-ea"/>
                <a:cs typeface="+mn-cs"/>
              </a:defRPr>
            </a:lvl1pPr>
            <a:lvl2pPr marL="742950" indent="-285750" algn="l" defTabSz="914400" rtl="0" eaLnBrk="0" latinLnBrk="0" hangingPunct="0">
              <a:defRPr sz="2400" kern="1200">
                <a:solidFill>
                  <a:schemeClr val="tx1"/>
                </a:solidFill>
                <a:latin typeface="Times New Roman" panose="02020603050405020304" pitchFamily="18" charset="0"/>
                <a:ea typeface="+mn-ea"/>
                <a:cs typeface="+mn-cs"/>
              </a:defRPr>
            </a:lvl2pPr>
            <a:lvl3pPr marL="1143000" indent="-228600" algn="l" defTabSz="914400" rtl="0" eaLnBrk="0" latinLnBrk="0" hangingPunct="0">
              <a:defRPr sz="2400" kern="1200">
                <a:solidFill>
                  <a:schemeClr val="tx1"/>
                </a:solidFill>
                <a:latin typeface="Times New Roman" panose="02020603050405020304" pitchFamily="18" charset="0"/>
                <a:ea typeface="+mn-ea"/>
                <a:cs typeface="+mn-cs"/>
              </a:defRPr>
            </a:lvl3pPr>
            <a:lvl4pPr marL="1600200" indent="-228600" algn="l" defTabSz="914400" rtl="0" eaLnBrk="0" latinLnBrk="0" hangingPunct="0">
              <a:defRPr sz="2400" kern="1200">
                <a:solidFill>
                  <a:schemeClr val="tx1"/>
                </a:solidFill>
                <a:latin typeface="Times New Roman" panose="02020603050405020304" pitchFamily="18" charset="0"/>
                <a:ea typeface="+mn-ea"/>
                <a:cs typeface="+mn-cs"/>
              </a:defRPr>
            </a:lvl4pPr>
            <a:lvl5pPr marL="2057400" indent="-228600" algn="l" defTabSz="914400" rtl="0" eaLnBrk="0" latinLnBrk="0" hangingPunct="0">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pPr eaLnBrk="1" hangingPunct="1"/>
            <a:r>
              <a:rPr lang="en-US" altLang="en-US" sz="1800"/>
              <a:t>RAID 1 may be too expensive, so an alternative is to just store parity information </a:t>
            </a:r>
          </a:p>
          <a:p>
            <a:pPr eaLnBrk="1" hangingPunct="1"/>
            <a:endParaRPr lang="en-US" altLang="en-US" sz="1800"/>
          </a:p>
          <a:p>
            <a:pPr eaLnBrk="1" hangingPunct="1"/>
            <a:r>
              <a:rPr lang="en-US" altLang="en-US" sz="1800"/>
              <a:t>RAID 2 strips each byte into 1 bit per disk and uses additional disks to store Hamming codes  for redundancy</a:t>
            </a:r>
          </a:p>
          <a:p>
            <a:pPr eaLnBrk="1" hangingPunct="1"/>
            <a:endParaRPr lang="en-US" altLang="en-US" sz="1800"/>
          </a:p>
          <a:p>
            <a:pPr eaLnBrk="1" hangingPunct="1"/>
            <a:r>
              <a:rPr lang="en-US" altLang="en-US" sz="1800"/>
              <a:t>Hamming code information is time consuming to generate, so RAID 2 is not used, instead RAID 3 uses the same idea but only retains parity information for redundancy</a:t>
            </a:r>
          </a:p>
        </p:txBody>
      </p:sp>
      <p:sp>
        <p:nvSpPr>
          <p:cNvPr id="5" name="Text Box 9">
            <a:extLst>
              <a:ext uri="{FF2B5EF4-FFF2-40B4-BE49-F238E27FC236}">
                <a16:creationId xmlns:a16="http://schemas.microsoft.com/office/drawing/2014/main" id="{581C7BC1-96E5-6FD2-29E5-DD21F57C932F}"/>
              </a:ext>
            </a:extLst>
          </p:cNvPr>
          <p:cNvSpPr txBox="1">
            <a:spLocks noChangeArrowheads="1"/>
          </p:cNvSpPr>
          <p:nvPr/>
        </p:nvSpPr>
        <p:spPr bwMode="auto">
          <a:xfrm>
            <a:off x="279632" y="4899170"/>
            <a:ext cx="51494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0" latinLnBrk="0" hangingPunct="0">
              <a:defRPr sz="2400" kern="1200">
                <a:solidFill>
                  <a:schemeClr val="tx1"/>
                </a:solidFill>
                <a:latin typeface="Times New Roman" panose="02020603050405020304" pitchFamily="18" charset="0"/>
                <a:ea typeface="+mn-ea"/>
                <a:cs typeface="+mn-cs"/>
              </a:defRPr>
            </a:lvl1pPr>
            <a:lvl2pPr marL="742950" indent="-285750" algn="l" defTabSz="914400" rtl="0" eaLnBrk="0" latinLnBrk="0" hangingPunct="0">
              <a:defRPr sz="2400" kern="1200">
                <a:solidFill>
                  <a:schemeClr val="tx1"/>
                </a:solidFill>
                <a:latin typeface="Times New Roman" panose="02020603050405020304" pitchFamily="18" charset="0"/>
                <a:ea typeface="+mn-ea"/>
                <a:cs typeface="+mn-cs"/>
              </a:defRPr>
            </a:lvl2pPr>
            <a:lvl3pPr marL="1143000" indent="-228600" algn="l" defTabSz="914400" rtl="0" eaLnBrk="0" latinLnBrk="0" hangingPunct="0">
              <a:defRPr sz="2400" kern="1200">
                <a:solidFill>
                  <a:schemeClr val="tx1"/>
                </a:solidFill>
                <a:latin typeface="Times New Roman" panose="02020603050405020304" pitchFamily="18" charset="0"/>
                <a:ea typeface="+mn-ea"/>
                <a:cs typeface="+mn-cs"/>
              </a:defRPr>
            </a:lvl3pPr>
            <a:lvl4pPr marL="1600200" indent="-228600" algn="l" defTabSz="914400" rtl="0" eaLnBrk="0" latinLnBrk="0" hangingPunct="0">
              <a:defRPr sz="2400" kern="1200">
                <a:solidFill>
                  <a:schemeClr val="tx1"/>
                </a:solidFill>
                <a:latin typeface="Times New Roman" panose="02020603050405020304" pitchFamily="18" charset="0"/>
                <a:ea typeface="+mn-ea"/>
                <a:cs typeface="+mn-cs"/>
              </a:defRPr>
            </a:lvl4pPr>
            <a:lvl5pPr marL="2057400" indent="-228600" algn="l" defTabSz="914400" rtl="0" eaLnBrk="0" latinLnBrk="0" hangingPunct="0">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pPr eaLnBrk="1" hangingPunct="1"/>
            <a:r>
              <a:rPr lang="en-US" altLang="en-US" sz="1800"/>
              <a:t>RAID 3 is most suitable for small computer systems that require some but not total redundancy</a:t>
            </a:r>
          </a:p>
        </p:txBody>
      </p:sp>
      <p:pic>
        <p:nvPicPr>
          <p:cNvPr id="6" name="Picture 11" descr="Fig">
            <a:extLst>
              <a:ext uri="{FF2B5EF4-FFF2-40B4-BE49-F238E27FC236}">
                <a16:creationId xmlns:a16="http://schemas.microsoft.com/office/drawing/2014/main" id="{4502DCFD-9C8B-C5FC-C537-F4D73410D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3579"/>
          <a:stretch>
            <a:fillRect/>
          </a:stretch>
        </p:blipFill>
        <p:spPr bwMode="auto">
          <a:xfrm>
            <a:off x="5968768" y="4624080"/>
            <a:ext cx="59436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10815840" y="4543560"/>
              <a:ext cx="941760" cy="168120"/>
            </p14:xfrm>
          </p:contentPart>
        </mc:Choice>
        <mc:Fallback>
          <p:pic>
            <p:nvPicPr>
              <p:cNvPr id="7" name="Ink 6"/>
              <p:cNvPicPr/>
              <p:nvPr/>
            </p:nvPicPr>
            <p:blipFill>
              <a:blip r:embed="rId5"/>
              <a:stretch>
                <a:fillRect/>
              </a:stretch>
            </p:blipFill>
            <p:spPr>
              <a:xfrm>
                <a:off x="10806480" y="4534200"/>
                <a:ext cx="960480" cy="186840"/>
              </a:xfrm>
              <a:prstGeom prst="rect">
                <a:avLst/>
              </a:prstGeom>
            </p:spPr>
          </p:pic>
        </mc:Fallback>
      </mc:AlternateContent>
    </p:spTree>
    <p:extLst>
      <p:ext uri="{BB962C8B-B14F-4D97-AF65-F5344CB8AC3E}">
        <p14:creationId xmlns:p14="http://schemas.microsoft.com/office/powerpoint/2010/main" val="115520838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sz="3600"/>
              <a:t>Response Time and Throughput</a:t>
            </a:r>
            <a:endParaRPr lang="en-IN"/>
          </a:p>
        </p:txBody>
      </p:sp>
      <p:sp>
        <p:nvSpPr>
          <p:cNvPr id="4" name="Rectangle 3">
            <a:extLst>
              <a:ext uri="{FF2B5EF4-FFF2-40B4-BE49-F238E27FC236}">
                <a16:creationId xmlns:a16="http://schemas.microsoft.com/office/drawing/2014/main" id="{FF7B0E4F-854E-8D6A-C52F-B74A2FA05E8D}"/>
              </a:ext>
            </a:extLst>
          </p:cNvPr>
          <p:cNvSpPr>
            <a:spLocks noGrp="1" noChangeArrowheads="1"/>
          </p:cNvSpPr>
          <p:nvPr>
            <p:ph idx="1"/>
          </p:nvPr>
        </p:nvSpPr>
        <p:spPr>
          <a:xfrm>
            <a:off x="406400" y="1493838"/>
            <a:ext cx="10972800" cy="4525962"/>
          </a:xfrm>
        </p:spPr>
        <p:txBody>
          <a:bodyPr/>
          <a:lstStyle/>
          <a:p>
            <a:pPr eaLnBrk="1" hangingPunct="1"/>
            <a:r>
              <a:rPr lang="en-US" altLang="en-US" sz="2800"/>
              <a:t>Response time</a:t>
            </a:r>
          </a:p>
          <a:p>
            <a:pPr lvl="1" eaLnBrk="1" hangingPunct="1"/>
            <a:r>
              <a:rPr lang="en-US" altLang="en-US" sz="2400"/>
              <a:t>How long it takes to do a task</a:t>
            </a:r>
          </a:p>
          <a:p>
            <a:pPr eaLnBrk="1" hangingPunct="1"/>
            <a:r>
              <a:rPr lang="en-US" altLang="en-US" sz="2800"/>
              <a:t>Throughput</a:t>
            </a:r>
          </a:p>
          <a:p>
            <a:pPr lvl="1" eaLnBrk="1" hangingPunct="1"/>
            <a:r>
              <a:rPr lang="en-US" altLang="en-US" sz="2400"/>
              <a:t>Total work done per unit time</a:t>
            </a:r>
          </a:p>
          <a:p>
            <a:pPr lvl="2" eaLnBrk="1" hangingPunct="1"/>
            <a:r>
              <a:rPr lang="en-US" altLang="en-US" sz="2000"/>
              <a:t>e.g., tasks/transactions/… per hour</a:t>
            </a:r>
          </a:p>
          <a:p>
            <a:pPr eaLnBrk="1" hangingPunct="1"/>
            <a:r>
              <a:rPr lang="en-US" altLang="en-US" sz="2800"/>
              <a:t>How are response time and throughput affected by</a:t>
            </a:r>
          </a:p>
          <a:p>
            <a:pPr lvl="1" eaLnBrk="1" hangingPunct="1"/>
            <a:r>
              <a:rPr lang="en-US" altLang="en-US" sz="2400"/>
              <a:t>Replacing the processor with a faster version?</a:t>
            </a:r>
          </a:p>
          <a:p>
            <a:pPr lvl="1" eaLnBrk="1" hangingPunct="1"/>
            <a:r>
              <a:rPr lang="en-US" altLang="en-US" sz="2400"/>
              <a:t>Adding more processors?</a:t>
            </a:r>
          </a:p>
          <a:p>
            <a:pPr eaLnBrk="1" hangingPunct="1"/>
            <a:r>
              <a:rPr lang="en-US" altLang="en-US" sz="2800"/>
              <a:t>We’ll focus on response time for now…</a:t>
            </a:r>
            <a:endParaRPr lang="en-AU" altLang="en-US" sz="2800"/>
          </a:p>
        </p:txBody>
      </p:sp>
    </p:spTree>
    <p:extLst>
      <p:ext uri="{BB962C8B-B14F-4D97-AF65-F5344CB8AC3E}">
        <p14:creationId xmlns:p14="http://schemas.microsoft.com/office/powerpoint/2010/main" val="1622106827"/>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F7373-D941-9F15-C5F8-D67C70E45497}"/>
              </a:ext>
            </a:extLst>
          </p:cNvPr>
          <p:cNvSpPr>
            <a:spLocks noGrp="1"/>
          </p:cNvSpPr>
          <p:nvPr>
            <p:ph sz="quarter" idx="10"/>
          </p:nvPr>
        </p:nvSpPr>
        <p:spPr/>
        <p:txBody>
          <a:bodyPr/>
          <a:lstStyle/>
          <a:p>
            <a:r>
              <a:rPr lang="en-IN"/>
              <a:t>RAID</a:t>
            </a:r>
          </a:p>
        </p:txBody>
      </p:sp>
      <p:pic>
        <p:nvPicPr>
          <p:cNvPr id="4" name="Picture 3" descr="Fig">
            <a:extLst>
              <a:ext uri="{FF2B5EF4-FFF2-40B4-BE49-F238E27FC236}">
                <a16:creationId xmlns:a16="http://schemas.microsoft.com/office/drawing/2014/main" id="{BFA767C7-BDCF-9673-7A53-0A2A5B879B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62001" y="1493838"/>
            <a:ext cx="56769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398270D9-AC13-2507-29AA-FA49D9D403D7}"/>
              </a:ext>
            </a:extLst>
          </p:cNvPr>
          <p:cNvSpPr txBox="1">
            <a:spLocks noChangeArrowheads="1"/>
          </p:cNvSpPr>
          <p:nvPr/>
        </p:nvSpPr>
        <p:spPr bwMode="auto">
          <a:xfrm>
            <a:off x="228599" y="1584820"/>
            <a:ext cx="633159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0" latinLnBrk="0" hangingPunct="0">
              <a:defRPr sz="2400" kern="1200">
                <a:solidFill>
                  <a:schemeClr val="tx1"/>
                </a:solidFill>
                <a:latin typeface="Times New Roman" panose="02020603050405020304" pitchFamily="18" charset="0"/>
                <a:ea typeface="+mn-ea"/>
                <a:cs typeface="+mn-cs"/>
              </a:defRPr>
            </a:lvl1pPr>
            <a:lvl2pPr marL="742950" indent="-285750" algn="l" defTabSz="914400" rtl="0" eaLnBrk="0" latinLnBrk="0" hangingPunct="0">
              <a:defRPr sz="2400" kern="1200">
                <a:solidFill>
                  <a:schemeClr val="tx1"/>
                </a:solidFill>
                <a:latin typeface="Times New Roman" panose="02020603050405020304" pitchFamily="18" charset="0"/>
                <a:ea typeface="+mn-ea"/>
                <a:cs typeface="+mn-cs"/>
              </a:defRPr>
            </a:lvl2pPr>
            <a:lvl3pPr marL="1143000" indent="-228600" algn="l" defTabSz="914400" rtl="0" eaLnBrk="0" latinLnBrk="0" hangingPunct="0">
              <a:defRPr sz="2400" kern="1200">
                <a:solidFill>
                  <a:schemeClr val="tx1"/>
                </a:solidFill>
                <a:latin typeface="Times New Roman" panose="02020603050405020304" pitchFamily="18" charset="0"/>
                <a:ea typeface="+mn-ea"/>
                <a:cs typeface="+mn-cs"/>
              </a:defRPr>
            </a:lvl3pPr>
            <a:lvl4pPr marL="1600200" indent="-228600" algn="l" defTabSz="914400" rtl="0" eaLnBrk="0" latinLnBrk="0" hangingPunct="0">
              <a:defRPr sz="2400" kern="1200">
                <a:solidFill>
                  <a:schemeClr val="tx1"/>
                </a:solidFill>
                <a:latin typeface="Times New Roman" panose="02020603050405020304" pitchFamily="18" charset="0"/>
                <a:ea typeface="+mn-ea"/>
                <a:cs typeface="+mn-cs"/>
              </a:defRPr>
            </a:lvl4pPr>
            <a:lvl5pPr marL="2057400" indent="-228600" algn="l" defTabSz="914400" rtl="0" eaLnBrk="0" latinLnBrk="0" hangingPunct="0">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pPr eaLnBrk="1" hangingPunct="1"/>
            <a:r>
              <a:rPr lang="en-US" altLang="en-US" sz="1800"/>
              <a:t>In RAID 4, all parity information is placed on a single disk which creates a bottleneck and so defeats the advantage of parallel accesses (if I/O requests require accessing a strip plus </a:t>
            </a:r>
          </a:p>
          <a:p>
            <a:pPr eaLnBrk="1" hangingPunct="1"/>
            <a:r>
              <a:rPr lang="en-US" altLang="en-US" sz="1800"/>
              <a:t>the parity disk, then only 1 access can occur at a time)</a:t>
            </a:r>
          </a:p>
          <a:p>
            <a:pPr eaLnBrk="1" hangingPunct="1"/>
            <a:endParaRPr lang="en-US" altLang="en-US" sz="1800"/>
          </a:p>
          <a:p>
            <a:pPr eaLnBrk="1" hangingPunct="1"/>
            <a:r>
              <a:rPr lang="en-US" altLang="en-US" sz="1800"/>
              <a:t>In RAID 5, parity information is interleaved across disks so that </a:t>
            </a:r>
          </a:p>
          <a:p>
            <a:pPr eaLnBrk="1" hangingPunct="1"/>
            <a:r>
              <a:rPr lang="en-US" altLang="en-US" sz="1800"/>
              <a:t>hopefully two accesses can take place in parallel</a:t>
            </a:r>
          </a:p>
          <a:p>
            <a:pPr eaLnBrk="1" hangingPunct="1"/>
            <a:endParaRPr lang="en-US" altLang="en-US" sz="1800"/>
          </a:p>
          <a:p>
            <a:pPr eaLnBrk="1" hangingPunct="1"/>
            <a:r>
              <a:rPr lang="en-US" altLang="en-US" sz="1800"/>
              <a:t>In RAID 6, parity information is duplicated for greater redundancy</a:t>
            </a:r>
          </a:p>
        </p:txBody>
      </p:sp>
      <p:pic>
        <p:nvPicPr>
          <p:cNvPr id="6" name="Picture 7" descr="Fig">
            <a:extLst>
              <a:ext uri="{FF2B5EF4-FFF2-40B4-BE49-F238E27FC236}">
                <a16:creationId xmlns:a16="http://schemas.microsoft.com/office/drawing/2014/main" id="{62196F3E-DD67-2BB8-7F7C-F2B79383FB6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62069" y="4773743"/>
            <a:ext cx="4572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Fig">
            <a:extLst>
              <a:ext uri="{FF2B5EF4-FFF2-40B4-BE49-F238E27FC236}">
                <a16:creationId xmlns:a16="http://schemas.microsoft.com/office/drawing/2014/main" id="{C18919D9-DFD0-B019-7D56-0F377795C2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27713" y="4529268"/>
            <a:ext cx="4491038"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226080" y="3601080"/>
              <a:ext cx="1020240" cy="61560"/>
            </p14:xfrm>
          </p:contentPart>
        </mc:Choice>
        <mc:Fallback>
          <p:pic>
            <p:nvPicPr>
              <p:cNvPr id="2" name="Ink 1"/>
              <p:cNvPicPr/>
              <p:nvPr/>
            </p:nvPicPr>
            <p:blipFill>
              <a:blip r:embed="rId6"/>
              <a:stretch>
                <a:fillRect/>
              </a:stretch>
            </p:blipFill>
            <p:spPr>
              <a:xfrm>
                <a:off x="216720" y="3591720"/>
                <a:ext cx="1038960" cy="80280"/>
              </a:xfrm>
              <a:prstGeom prst="rect">
                <a:avLst/>
              </a:prstGeom>
            </p:spPr>
          </p:pic>
        </mc:Fallback>
      </mc:AlternateContent>
    </p:spTree>
    <p:extLst>
      <p:ext uri="{BB962C8B-B14F-4D97-AF65-F5344CB8AC3E}">
        <p14:creationId xmlns:p14="http://schemas.microsoft.com/office/powerpoint/2010/main" val="412082414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Relative Performance</a:t>
            </a:r>
            <a:endParaRPr lang="en-IN"/>
          </a:p>
        </p:txBody>
      </p:sp>
      <p:sp>
        <p:nvSpPr>
          <p:cNvPr id="4" name="Rectangle 3">
            <a:extLst>
              <a:ext uri="{FF2B5EF4-FFF2-40B4-BE49-F238E27FC236}">
                <a16:creationId xmlns:a16="http://schemas.microsoft.com/office/drawing/2014/main" id="{6314CFDF-78A9-3D4E-FD39-7C7709209100}"/>
              </a:ext>
            </a:extLst>
          </p:cNvPr>
          <p:cNvSpPr>
            <a:spLocks noGrp="1" noChangeArrowheads="1"/>
          </p:cNvSpPr>
          <p:nvPr>
            <p:ph idx="1"/>
          </p:nvPr>
        </p:nvSpPr>
        <p:spPr>
          <a:xfrm>
            <a:off x="406400" y="1493838"/>
            <a:ext cx="10972800" cy="4525962"/>
          </a:xfrm>
        </p:spPr>
        <p:txBody>
          <a:bodyPr/>
          <a:lstStyle/>
          <a:p>
            <a:pPr eaLnBrk="1" hangingPunct="1"/>
            <a:r>
              <a:rPr lang="en-US" altLang="en-US"/>
              <a:t>Define Performance = 1/Execution Time</a:t>
            </a:r>
          </a:p>
          <a:p>
            <a:pPr eaLnBrk="1" hangingPunct="1"/>
            <a:r>
              <a:rPr lang="en-US" altLang="en-US"/>
              <a:t>“X is </a:t>
            </a:r>
            <a:r>
              <a:rPr lang="en-US" altLang="en-US" i="1">
                <a:latin typeface="Times New Roman" panose="02020603050405020304" pitchFamily="18" charset="0"/>
              </a:rPr>
              <a:t>n</a:t>
            </a:r>
            <a:r>
              <a:rPr lang="en-US" altLang="en-US"/>
              <a:t> time faster than Y”</a:t>
            </a:r>
          </a:p>
          <a:p>
            <a:pPr eaLnBrk="1" hangingPunct="1"/>
            <a:endParaRPr lang="en-US" altLang="en-US"/>
          </a:p>
        </p:txBody>
      </p:sp>
      <p:graphicFrame>
        <p:nvGraphicFramePr>
          <p:cNvPr id="5" name="Object 4">
            <a:extLst>
              <a:ext uri="{FF2B5EF4-FFF2-40B4-BE49-F238E27FC236}">
                <a16:creationId xmlns:a16="http://schemas.microsoft.com/office/drawing/2014/main" id="{2799D14D-3BF3-2E5C-8EBC-2D04EE2A74C0}"/>
              </a:ext>
            </a:extLst>
          </p:cNvPr>
          <p:cNvGraphicFramePr>
            <a:graphicFrameLocks noChangeAspect="1"/>
          </p:cNvGraphicFramePr>
          <p:nvPr/>
        </p:nvGraphicFramePr>
        <p:xfrm>
          <a:off x="1547813" y="2420938"/>
          <a:ext cx="5765800" cy="1008062"/>
        </p:xfrm>
        <a:graphic>
          <a:graphicData uri="http://schemas.openxmlformats.org/presentationml/2006/ole">
            <mc:AlternateContent xmlns:mc="http://schemas.openxmlformats.org/markup-compatibility/2006">
              <mc:Choice xmlns:v="urn:schemas-microsoft-com:vml" Requires="v">
                <p:oleObj name="Equation" r:id="rId2" imgW="2616200" imgH="457200" progId="Equation.3">
                  <p:embed/>
                </p:oleObj>
              </mc:Choice>
              <mc:Fallback>
                <p:oleObj name="Equation" r:id="rId2" imgW="2616200" imgH="4572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547813" y="2420938"/>
                        <a:ext cx="5765800" cy="1008062"/>
                      </a:xfrm>
                      <a:prstGeom prst="rect">
                        <a:avLst/>
                      </a:prstGeom>
                      <a:solidFill>
                        <a:schemeClr val="folHlink"/>
                      </a:solidFill>
                      <a:ln>
                        <a:noFill/>
                      </a:ln>
                      <a:effectLst/>
                    </p:spPr>
                  </p:pic>
                </p:oleObj>
              </mc:Fallback>
            </mc:AlternateContent>
          </a:graphicData>
        </a:graphic>
      </p:graphicFrame>
      <p:sp>
        <p:nvSpPr>
          <p:cNvPr id="6" name="Rectangle 5">
            <a:extLst>
              <a:ext uri="{FF2B5EF4-FFF2-40B4-BE49-F238E27FC236}">
                <a16:creationId xmlns:a16="http://schemas.microsoft.com/office/drawing/2014/main" id="{A840B44C-8B53-0008-BB8A-E39AE92434A2}"/>
              </a:ext>
            </a:extLst>
          </p:cNvPr>
          <p:cNvSpPr>
            <a:spLocks noChangeArrowheads="1"/>
          </p:cNvSpPr>
          <p:nvPr/>
        </p:nvSpPr>
        <p:spPr bwMode="auto">
          <a:xfrm>
            <a:off x="684213" y="3573463"/>
            <a:ext cx="82708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Example: time taken to run a program</a:t>
            </a:r>
          </a:p>
          <a:p>
            <a:pPr lvl="1" eaLnBrk="1" hangingPunct="1"/>
            <a:r>
              <a:rPr lang="en-US" altLang="en-US"/>
              <a:t>10s on A, 15s on B</a:t>
            </a:r>
          </a:p>
          <a:p>
            <a:pPr lvl="1" eaLnBrk="1" hangingPunct="1"/>
            <a:r>
              <a:rPr lang="en-US" altLang="en-US"/>
              <a:t>Execution Time</a:t>
            </a:r>
            <a:r>
              <a:rPr lang="en-US" altLang="en-US" baseline="-25000" err="1"/>
              <a:t>B</a:t>
            </a:r>
            <a:r>
              <a:rPr lang="en-US" altLang="en-US"/>
              <a:t> / Execution Time</a:t>
            </a:r>
            <a:r>
              <a:rPr lang="en-US" altLang="en-US" baseline="-25000" err="1"/>
              <a:t>A</a:t>
            </a:r>
            <a:br>
              <a:rPr lang="en-US" altLang="en-US"/>
            </a:br>
            <a:r>
              <a:rPr lang="en-US" altLang="en-US"/>
              <a:t>= 15s / 10s = 1.5</a:t>
            </a:r>
          </a:p>
          <a:p>
            <a:pPr lvl="1" eaLnBrk="1" hangingPunct="1"/>
            <a:r>
              <a:rPr lang="en-US" altLang="en-US"/>
              <a:t>So A is 1.5 times faster than B</a:t>
            </a:r>
            <a:endParaRPr lang="en-AU" altLang="en-US"/>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783840" y="977040"/>
              <a:ext cx="4977360" cy="3306240"/>
            </p14:xfrm>
          </p:contentPart>
        </mc:Choice>
        <mc:Fallback>
          <p:pic>
            <p:nvPicPr>
              <p:cNvPr id="2" name="Ink 1"/>
              <p:cNvPicPr/>
              <p:nvPr/>
            </p:nvPicPr>
            <p:blipFill>
              <a:blip r:embed="rId5"/>
              <a:stretch>
                <a:fillRect/>
              </a:stretch>
            </p:blipFill>
            <p:spPr>
              <a:xfrm>
                <a:off x="6774480" y="967680"/>
                <a:ext cx="4996080" cy="3324960"/>
              </a:xfrm>
              <a:prstGeom prst="rect">
                <a:avLst/>
              </a:prstGeom>
            </p:spPr>
          </p:pic>
        </mc:Fallback>
      </mc:AlternateContent>
    </p:spTree>
    <p:extLst>
      <p:ext uri="{BB962C8B-B14F-4D97-AF65-F5344CB8AC3E}">
        <p14:creationId xmlns:p14="http://schemas.microsoft.com/office/powerpoint/2010/main" val="384157685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Measuring Execution Time</a:t>
            </a:r>
            <a:endParaRPr lang="en-IN"/>
          </a:p>
        </p:txBody>
      </p:sp>
      <p:sp>
        <p:nvSpPr>
          <p:cNvPr id="4" name="Rectangle 3">
            <a:extLst>
              <a:ext uri="{FF2B5EF4-FFF2-40B4-BE49-F238E27FC236}">
                <a16:creationId xmlns:a16="http://schemas.microsoft.com/office/drawing/2014/main" id="{3E3B020F-B31E-64BF-24F8-95AF339EB55B}"/>
              </a:ext>
            </a:extLst>
          </p:cNvPr>
          <p:cNvSpPr>
            <a:spLocks noGrp="1" noChangeArrowheads="1"/>
          </p:cNvSpPr>
          <p:nvPr>
            <p:ph idx="1"/>
          </p:nvPr>
        </p:nvSpPr>
        <p:spPr>
          <a:xfrm>
            <a:off x="406400" y="1493838"/>
            <a:ext cx="10972800" cy="4525962"/>
          </a:xfrm>
        </p:spPr>
        <p:txBody>
          <a:bodyPr/>
          <a:lstStyle/>
          <a:p>
            <a:pPr eaLnBrk="1" hangingPunct="1">
              <a:lnSpc>
                <a:spcPct val="90000"/>
              </a:lnSpc>
            </a:pPr>
            <a:r>
              <a:rPr lang="en-US" altLang="en-US"/>
              <a:t>Elapsed time</a:t>
            </a:r>
          </a:p>
          <a:p>
            <a:pPr lvl="1" eaLnBrk="1" hangingPunct="1">
              <a:lnSpc>
                <a:spcPct val="90000"/>
              </a:lnSpc>
            </a:pPr>
            <a:r>
              <a:rPr lang="en-US" altLang="en-US"/>
              <a:t>Total response time, including all aspects</a:t>
            </a:r>
          </a:p>
          <a:p>
            <a:pPr lvl="2" eaLnBrk="1" hangingPunct="1">
              <a:lnSpc>
                <a:spcPct val="90000"/>
              </a:lnSpc>
            </a:pPr>
            <a:r>
              <a:rPr lang="en-US" altLang="en-US"/>
              <a:t>Processing, I/O, OS overhead, idle time</a:t>
            </a:r>
          </a:p>
          <a:p>
            <a:pPr lvl="1" eaLnBrk="1" hangingPunct="1">
              <a:lnSpc>
                <a:spcPct val="90000"/>
              </a:lnSpc>
            </a:pPr>
            <a:r>
              <a:rPr lang="en-US" altLang="en-US"/>
              <a:t>Determines system performance</a:t>
            </a:r>
          </a:p>
          <a:p>
            <a:pPr eaLnBrk="1" hangingPunct="1">
              <a:lnSpc>
                <a:spcPct val="90000"/>
              </a:lnSpc>
            </a:pPr>
            <a:r>
              <a:rPr lang="en-US" altLang="en-US"/>
              <a:t>CPU time</a:t>
            </a:r>
          </a:p>
          <a:p>
            <a:pPr lvl="1" eaLnBrk="1" hangingPunct="1">
              <a:lnSpc>
                <a:spcPct val="90000"/>
              </a:lnSpc>
            </a:pPr>
            <a:r>
              <a:rPr lang="en-US" altLang="en-US"/>
              <a:t>Time spent processing a given job</a:t>
            </a:r>
          </a:p>
          <a:p>
            <a:pPr lvl="2" eaLnBrk="1" hangingPunct="1">
              <a:lnSpc>
                <a:spcPct val="90000"/>
              </a:lnSpc>
            </a:pPr>
            <a:r>
              <a:rPr lang="en-US" altLang="en-US"/>
              <a:t>Discounts I/O time, other jobs’ shares</a:t>
            </a:r>
          </a:p>
          <a:p>
            <a:pPr lvl="1" eaLnBrk="1" hangingPunct="1">
              <a:lnSpc>
                <a:spcPct val="90000"/>
              </a:lnSpc>
            </a:pPr>
            <a:r>
              <a:rPr lang="en-US" altLang="en-US"/>
              <a:t>Comprises user CPU time and system CPU time</a:t>
            </a:r>
          </a:p>
          <a:p>
            <a:pPr lvl="1" eaLnBrk="1" hangingPunct="1">
              <a:lnSpc>
                <a:spcPct val="90000"/>
              </a:lnSpc>
            </a:pPr>
            <a:r>
              <a:rPr lang="en-US" altLang="en-US"/>
              <a:t>Different programs are affected differently by CPU and system performance</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844320" y="1548720"/>
              <a:ext cx="4683240" cy="2651040"/>
            </p14:xfrm>
          </p:contentPart>
        </mc:Choice>
        <mc:Fallback>
          <p:pic>
            <p:nvPicPr>
              <p:cNvPr id="2" name="Ink 1"/>
              <p:cNvPicPr/>
              <p:nvPr/>
            </p:nvPicPr>
            <p:blipFill>
              <a:blip r:embed="rId3"/>
              <a:stretch>
                <a:fillRect/>
              </a:stretch>
            </p:blipFill>
            <p:spPr>
              <a:xfrm>
                <a:off x="6834960" y="1539360"/>
                <a:ext cx="4701960" cy="2669760"/>
              </a:xfrm>
              <a:prstGeom prst="rect">
                <a:avLst/>
              </a:prstGeom>
            </p:spPr>
          </p:pic>
        </mc:Fallback>
      </mc:AlternateContent>
    </p:spTree>
    <p:extLst>
      <p:ext uri="{BB962C8B-B14F-4D97-AF65-F5344CB8AC3E}">
        <p14:creationId xmlns:p14="http://schemas.microsoft.com/office/powerpoint/2010/main" val="377845029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CPU Clocking</a:t>
            </a:r>
            <a:endParaRPr lang="en-IN"/>
          </a:p>
        </p:txBody>
      </p:sp>
      <p:sp>
        <p:nvSpPr>
          <p:cNvPr id="4" name="Rectangle 8">
            <a:extLst>
              <a:ext uri="{FF2B5EF4-FFF2-40B4-BE49-F238E27FC236}">
                <a16:creationId xmlns:a16="http://schemas.microsoft.com/office/drawing/2014/main" id="{FC2BFC31-09E2-033D-6DA6-8C1F3B5364F7}"/>
              </a:ext>
            </a:extLst>
          </p:cNvPr>
          <p:cNvSpPr>
            <a:spLocks noGrp="1" noChangeArrowheads="1"/>
          </p:cNvSpPr>
          <p:nvPr>
            <p:ph idx="1"/>
          </p:nvPr>
        </p:nvSpPr>
        <p:spPr>
          <a:xfrm>
            <a:off x="406400" y="1493838"/>
            <a:ext cx="10972800" cy="4525962"/>
          </a:xfrm>
        </p:spPr>
        <p:txBody>
          <a:bodyPr/>
          <a:lstStyle/>
          <a:p>
            <a:pPr eaLnBrk="1" hangingPunct="1"/>
            <a:r>
              <a:rPr lang="en-US" altLang="en-US" sz="2800"/>
              <a:t>Operation of digital hardware governed by a constant-rate clock</a:t>
            </a:r>
            <a:endParaRPr lang="en-AU" altLang="en-US" sz="2800"/>
          </a:p>
        </p:txBody>
      </p:sp>
      <p:sp>
        <p:nvSpPr>
          <p:cNvPr id="5" name="Rectangle 35">
            <a:extLst>
              <a:ext uri="{FF2B5EF4-FFF2-40B4-BE49-F238E27FC236}">
                <a16:creationId xmlns:a16="http://schemas.microsoft.com/office/drawing/2014/main" id="{7E708D55-0081-8AD0-6789-1DE26B4F5C8F}"/>
              </a:ext>
            </a:extLst>
          </p:cNvPr>
          <p:cNvSpPr>
            <a:spLocks noChangeArrowheads="1"/>
          </p:cNvSpPr>
          <p:nvPr/>
        </p:nvSpPr>
        <p:spPr bwMode="auto">
          <a:xfrm>
            <a:off x="478013" y="4537731"/>
            <a:ext cx="77724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Clock period: duration of a clock cycle</a:t>
            </a:r>
          </a:p>
          <a:p>
            <a:pPr lvl="1" eaLnBrk="1" hangingPunct="1"/>
            <a:r>
              <a:rPr lang="en-US" altLang="en-US" sz="2400"/>
              <a:t>e.g., 250ps = 0.25ns = 250×10</a:t>
            </a:r>
            <a:r>
              <a:rPr lang="en-US" altLang="en-US" sz="2400" baseline="30000"/>
              <a:t>–12</a:t>
            </a:r>
            <a:r>
              <a:rPr lang="en-US" altLang="en-US" sz="2400"/>
              <a:t>s</a:t>
            </a:r>
          </a:p>
          <a:p>
            <a:pPr eaLnBrk="1" hangingPunct="1"/>
            <a:r>
              <a:rPr lang="en-US" altLang="en-US" sz="2800"/>
              <a:t>Clock frequency (rate): cycles per second</a:t>
            </a:r>
          </a:p>
          <a:p>
            <a:pPr lvl="1" eaLnBrk="1" hangingPunct="1"/>
            <a:r>
              <a:rPr lang="en-US" altLang="en-US" sz="2400"/>
              <a:t>e.g., 4.0GHz = 4000MHz = 4.0×10</a:t>
            </a:r>
            <a:r>
              <a:rPr lang="en-US" altLang="en-US" sz="2400" baseline="30000"/>
              <a:t>9</a:t>
            </a:r>
            <a:r>
              <a:rPr lang="en-US" altLang="en-US" sz="2400"/>
              <a:t>Hz</a:t>
            </a:r>
            <a:endParaRPr lang="en-AU" altLang="en-US" sz="2400"/>
          </a:p>
        </p:txBody>
      </p:sp>
      <p:pic>
        <p:nvPicPr>
          <p:cNvPr id="7" name="Picture 6">
            <a:extLst>
              <a:ext uri="{FF2B5EF4-FFF2-40B4-BE49-F238E27FC236}">
                <a16:creationId xmlns:a16="http://schemas.microsoft.com/office/drawing/2014/main" id="{CE94BA60-B06D-8201-BC99-C02F7ECC8A28}"/>
              </a:ext>
            </a:extLst>
          </p:cNvPr>
          <p:cNvPicPr>
            <a:picLocks noChangeAspect="1"/>
          </p:cNvPicPr>
          <p:nvPr/>
        </p:nvPicPr>
        <p:blipFill>
          <a:blip r:embed="rId2"/>
          <a:stretch>
            <a:fillRect/>
          </a:stretch>
        </p:blipFill>
        <p:spPr>
          <a:xfrm>
            <a:off x="326209" y="2029939"/>
            <a:ext cx="8717123" cy="2507792"/>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1234880" y="1465200"/>
              <a:ext cx="54720" cy="35280"/>
            </p14:xfrm>
          </p:contentPart>
        </mc:Choice>
        <mc:Fallback>
          <p:pic>
            <p:nvPicPr>
              <p:cNvPr id="2" name="Ink 1"/>
              <p:cNvPicPr/>
              <p:nvPr/>
            </p:nvPicPr>
            <p:blipFill>
              <a:blip r:embed="rId4"/>
              <a:stretch>
                <a:fillRect/>
              </a:stretch>
            </p:blipFill>
            <p:spPr>
              <a:xfrm>
                <a:off x="11225520" y="1455840"/>
                <a:ext cx="73440" cy="54000"/>
              </a:xfrm>
              <a:prstGeom prst="rect">
                <a:avLst/>
              </a:prstGeom>
            </p:spPr>
          </p:pic>
        </mc:Fallback>
      </mc:AlternateContent>
    </p:spTree>
    <p:extLst>
      <p:ext uri="{BB962C8B-B14F-4D97-AF65-F5344CB8AC3E}">
        <p14:creationId xmlns:p14="http://schemas.microsoft.com/office/powerpoint/2010/main" val="268180790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F6B6D1-9A0F-5E01-A4AA-5B832A1704DE}"/>
              </a:ext>
            </a:extLst>
          </p:cNvPr>
          <p:cNvSpPr>
            <a:spLocks noGrp="1"/>
          </p:cNvSpPr>
          <p:nvPr>
            <p:ph idx="1"/>
          </p:nvPr>
        </p:nvSpPr>
        <p:spPr/>
        <p:txBody>
          <a:bodyPr/>
          <a:lstStyle/>
          <a:p>
            <a:pPr rtl="0" fontAlgn="base">
              <a:spcBef>
                <a:spcPts val="1000"/>
              </a:spcBef>
              <a:spcAft>
                <a:spcPct val="0"/>
              </a:spcAft>
              <a:buFont typeface="Arial" pitchFamily="34" charset="0"/>
              <a:buChar char="•"/>
            </a:pPr>
            <a:r>
              <a:rPr lang="en-US" sz="1800" b="1" i="0" u="none" strike="noStrike">
                <a:solidFill>
                  <a:srgbClr val="000000"/>
                </a:solidFill>
                <a:effectLst/>
                <a:latin typeface="Times New Roman" panose="02020603050405020304" pitchFamily="18" charset="0"/>
              </a:rPr>
              <a:t>Clock cycle/Clock cycle time:</a:t>
            </a:r>
            <a:r>
              <a:rPr lang="en-US" sz="1800" b="0" i="0" u="none" strike="noStrike">
                <a:solidFill>
                  <a:srgbClr val="000000"/>
                </a:solidFill>
                <a:effectLst/>
                <a:latin typeface="Times New Roman" panose="02020603050405020304" pitchFamily="18" charset="0"/>
              </a:rPr>
              <a:t> The time period of the processor clock that forms the basis for the components within a processor to synchronize in order to perform their activity.</a:t>
            </a:r>
          </a:p>
          <a:p>
            <a:pPr marL="0" indent="0" rtl="0" fontAlgn="base">
              <a:spcBef>
                <a:spcPts val="1000"/>
              </a:spcBef>
              <a:spcAft>
                <a:spcPct val="0"/>
              </a:spcAft>
            </a:pPr>
            <a:endParaRPr lang="en-US" sz="1800" b="0" i="0" u="none" strike="noStrike">
              <a:solidFill>
                <a:srgbClr val="000000"/>
              </a:solidFill>
              <a:effectLst/>
              <a:latin typeface="Arial" pitchFamily="34" charset="0"/>
            </a:endParaRPr>
          </a:p>
          <a:p>
            <a:pPr rtl="0" fontAlgn="base">
              <a:spcBef>
                <a:spcPct val="0"/>
              </a:spcBef>
              <a:spcAft>
                <a:spcPct val="0"/>
              </a:spcAft>
              <a:buFont typeface="Arial" pitchFamily="34" charset="0"/>
              <a:buChar char="•"/>
            </a:pPr>
            <a:r>
              <a:rPr lang="en-US" sz="1800" b="1" i="0" u="none" strike="noStrike">
                <a:solidFill>
                  <a:srgbClr val="000000"/>
                </a:solidFill>
                <a:effectLst/>
                <a:latin typeface="Times New Roman" panose="02020603050405020304" pitchFamily="18" charset="0"/>
              </a:rPr>
              <a:t>Clock Rate:</a:t>
            </a:r>
            <a:r>
              <a:rPr lang="en-US" sz="1800" b="0" i="0" u="none" strike="noStrike">
                <a:solidFill>
                  <a:srgbClr val="000000"/>
                </a:solidFill>
                <a:effectLst/>
                <a:latin typeface="Times New Roman" panose="02020603050405020304" pitchFamily="18" charset="0"/>
              </a:rPr>
              <a:t> The number of cycles the processor clock generates per second.</a:t>
            </a:r>
          </a:p>
          <a:p>
            <a:pPr marL="0" indent="0" rtl="0" fontAlgn="base">
              <a:spcBef>
                <a:spcPct val="0"/>
              </a:spcBef>
              <a:spcAft>
                <a:spcPct val="0"/>
              </a:spcAft>
            </a:pPr>
            <a:endParaRPr lang="en-US" sz="1800" b="0" i="0" u="none" strike="noStrike">
              <a:solidFill>
                <a:srgbClr val="000000"/>
              </a:solidFill>
              <a:effectLst/>
              <a:latin typeface="Arial" pitchFamily="34" charset="0"/>
            </a:endParaRPr>
          </a:p>
          <a:p>
            <a:pPr rtl="0" fontAlgn="base">
              <a:spcBef>
                <a:spcPct val="0"/>
              </a:spcBef>
              <a:spcAft>
                <a:spcPct val="0"/>
              </a:spcAft>
              <a:buFont typeface="Arial" pitchFamily="34" charset="0"/>
              <a:buChar char="•"/>
            </a:pPr>
            <a:r>
              <a:rPr lang="en-US" sz="1800" b="1" i="0" u="none" strike="noStrike">
                <a:solidFill>
                  <a:srgbClr val="000000"/>
                </a:solidFill>
                <a:effectLst/>
                <a:latin typeface="Times New Roman" panose="02020603050405020304" pitchFamily="18" charset="0"/>
              </a:rPr>
              <a:t>Instruction/Instruction set: </a:t>
            </a:r>
            <a:r>
              <a:rPr lang="en-US" sz="1800" b="0" i="0" u="none" strike="noStrike">
                <a:solidFill>
                  <a:srgbClr val="000000"/>
                </a:solidFill>
                <a:effectLst/>
                <a:latin typeface="Times New Roman" panose="02020603050405020304" pitchFamily="18" charset="0"/>
              </a:rPr>
              <a:t>Code that allows the processor to understand the operation that is intended to perform. Every processor has a set of instructions which enable only those operations defined by such instructions and is known as instruction set of a processor.</a:t>
            </a:r>
          </a:p>
          <a:p>
            <a:pPr marL="0" indent="0" rtl="0" fontAlgn="base">
              <a:spcBef>
                <a:spcPct val="0"/>
              </a:spcBef>
              <a:spcAft>
                <a:spcPct val="0"/>
              </a:spcAft>
            </a:pPr>
            <a:endParaRPr lang="en-US" sz="1800" b="0" i="0" u="none" strike="noStrike">
              <a:solidFill>
                <a:srgbClr val="000000"/>
              </a:solidFill>
              <a:effectLst/>
              <a:latin typeface="Times New Roman" panose="02020603050405020304" pitchFamily="18" charset="0"/>
            </a:endParaRPr>
          </a:p>
          <a:p>
            <a:pPr rtl="0" fontAlgn="base">
              <a:spcBef>
                <a:spcPct val="0"/>
              </a:spcBef>
              <a:spcAft>
                <a:spcPct val="0"/>
              </a:spcAft>
              <a:buFont typeface="Arial" pitchFamily="34" charset="0"/>
              <a:buChar char="•"/>
            </a:pPr>
            <a:r>
              <a:rPr lang="en-US" sz="1800" b="1" i="0" u="none" strike="noStrike">
                <a:solidFill>
                  <a:srgbClr val="000000"/>
                </a:solidFill>
                <a:effectLst/>
                <a:latin typeface="Times New Roman" panose="02020603050405020304" pitchFamily="18" charset="0"/>
              </a:rPr>
              <a:t>Execution time/cpu time:</a:t>
            </a:r>
            <a:r>
              <a:rPr lang="en-US" sz="1800" b="0" i="0" u="none" strike="noStrike">
                <a:solidFill>
                  <a:srgbClr val="000000"/>
                </a:solidFill>
                <a:effectLst/>
                <a:latin typeface="Times New Roman" panose="02020603050405020304" pitchFamily="18" charset="0"/>
              </a:rPr>
              <a:t> the time taken for a processor to complete the execution of a program completely.</a:t>
            </a:r>
          </a:p>
          <a:p>
            <a:pPr rtl="0" fontAlgn="base">
              <a:spcBef>
                <a:spcPct val="0"/>
              </a:spcBef>
              <a:spcAft>
                <a:spcPct val="0"/>
              </a:spcAft>
              <a:buFont typeface="Arial" pitchFamily="34" charset="0"/>
              <a:buChar char="•"/>
            </a:pPr>
            <a:endParaRPr lang="en-US" sz="1800">
              <a:solidFill>
                <a:srgbClr val="000000"/>
              </a:solidFill>
            </a:endParaRPr>
          </a:p>
          <a:p>
            <a:pPr rtl="0" fontAlgn="base">
              <a:spcBef>
                <a:spcPct val="0"/>
              </a:spcBef>
              <a:spcAft>
                <a:spcPct val="0"/>
              </a:spcAft>
              <a:buFont typeface="Arial" pitchFamily="34" charset="0"/>
              <a:buChar char="•"/>
            </a:pPr>
            <a:r>
              <a:rPr lang="en-US" sz="1800" b="1" i="0" u="none" strike="noStrike">
                <a:solidFill>
                  <a:srgbClr val="000000"/>
                </a:solidFill>
                <a:effectLst/>
                <a:latin typeface="Times New Roman" panose="02020603050405020304" pitchFamily="18" charset="0"/>
              </a:rPr>
              <a:t>Cycles per instruction: </a:t>
            </a:r>
            <a:r>
              <a:rPr lang="en-US" sz="1800" b="0" i="0" u="none" strike="noStrike">
                <a:solidFill>
                  <a:srgbClr val="000000"/>
                </a:solidFill>
                <a:effectLst/>
                <a:latin typeface="Times New Roman" panose="02020603050405020304" pitchFamily="18" charset="0"/>
              </a:rPr>
              <a:t>This parameter indicates the average number of cycles consumed by an instruction for its execution.</a:t>
            </a:r>
            <a:endParaRPr lang="en-US" sz="1800" b="0" i="0" u="none" strike="noStrike">
              <a:solidFill>
                <a:srgbClr val="000000"/>
              </a:solidFill>
              <a:effectLst/>
              <a:latin typeface="Arial" pitchFamily="34" charset="0"/>
            </a:endParaRPr>
          </a:p>
          <a:p>
            <a:pPr rtl="0" fontAlgn="base">
              <a:spcBef>
                <a:spcPct val="0"/>
              </a:spcBef>
              <a:spcAft>
                <a:spcPct val="0"/>
              </a:spcAft>
              <a:buFont typeface="Arial" pitchFamily="34" charset="0"/>
              <a:buChar char="•"/>
            </a:pPr>
            <a:endParaRPr lang="en-US" sz="1800" b="0" i="0" u="none" strike="noStrike">
              <a:solidFill>
                <a:srgbClr val="000000"/>
              </a:solidFill>
              <a:effectLst/>
              <a:latin typeface="Arial" pitchFamily="34" charset="0"/>
            </a:endParaRPr>
          </a:p>
          <a:p>
            <a:endParaRPr lang="en-IN"/>
          </a:p>
        </p:txBody>
      </p:sp>
      <p:sp>
        <p:nvSpPr>
          <p:cNvPr id="3" name="Content Placeholder 2">
            <a:extLst>
              <a:ext uri="{FF2B5EF4-FFF2-40B4-BE49-F238E27FC236}">
                <a16:creationId xmlns:a16="http://schemas.microsoft.com/office/drawing/2014/main" id="{2ED1051B-61DF-5BF5-CCE1-A98AF7F0FD92}"/>
              </a:ext>
            </a:extLst>
          </p:cNvPr>
          <p:cNvSpPr>
            <a:spLocks noGrp="1"/>
          </p:cNvSpPr>
          <p:nvPr>
            <p:ph sz="quarter" idx="10"/>
          </p:nvPr>
        </p:nvSpPr>
        <p:spPr/>
        <p:txBody>
          <a:bodyPr/>
          <a:lstStyle/>
          <a:p>
            <a:r>
              <a:rPr lang="en-IN"/>
              <a:t>Definitions</a:t>
            </a:r>
          </a:p>
        </p:txBody>
      </p:sp>
    </p:spTree>
    <p:extLst>
      <p:ext uri="{BB962C8B-B14F-4D97-AF65-F5344CB8AC3E}">
        <p14:creationId xmlns:p14="http://schemas.microsoft.com/office/powerpoint/2010/main" val="107565648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CPU Time</a:t>
            </a:r>
            <a:endParaRPr lang="en-IN"/>
          </a:p>
        </p:txBody>
      </p:sp>
      <mc:AlternateContent xmlns:mc="http://schemas.openxmlformats.org/markup-compatibility/2006" xmlns:a14="http://schemas.microsoft.com/office/drawing/2010/main">
        <mc:Choice Requires="a14">
          <p:sp>
            <p:nvSpPr>
              <p:cNvPr id="4" name="Object 4">
                <a:extLst>
                  <a:ext uri="{FF2B5EF4-FFF2-40B4-BE49-F238E27FC236}">
                    <a16:creationId xmlns:a16="http://schemas.microsoft.com/office/drawing/2014/main" id="{16F4FC9C-A494-2E73-5F62-5791EFF39DE4}"/>
                  </a:ext>
                </a:extLst>
              </p:cNvPr>
              <p:cNvSpPr txBox="1">
                <a:spLocks noGrp="1"/>
              </p:cNvSpPr>
              <p:nvPr>
                <p:ph idx="1"/>
              </p:nvPr>
            </p:nvSpPr>
            <p:spPr bwMode="auto">
              <a:xfrm>
                <a:off x="522288" y="2478088"/>
                <a:ext cx="4762500" cy="927100"/>
              </a:xfrm>
              <a:prstGeom prst="rect">
                <a:avLst/>
              </a:prstGeom>
              <a:solidFill>
                <a:schemeClr val="folHlink"/>
              </a:solid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IN" i="1" smtClean="0">
                          <a:solidFill>
                            <a:srgbClr val="000000"/>
                          </a:solidFill>
                          <a:latin typeface="Cambria Math" panose="02040503050406030204" pitchFamily="18" charset="0"/>
                        </a:rPr>
                        <m:t>𝐶𝑃𝑈</m:t>
                      </m:r>
                      <m:r>
                        <a:rPr lang="en-IN" i="1" smtClean="0">
                          <a:solidFill>
                            <a:srgbClr val="000000"/>
                          </a:solidFill>
                          <a:latin typeface="Cambria Math" panose="02040503050406030204" pitchFamily="18" charset="0"/>
                        </a:rPr>
                        <m:t> </m:t>
                      </m:r>
                      <m:r>
                        <a:rPr lang="en-IN" i="1" smtClean="0">
                          <a:solidFill>
                            <a:srgbClr val="000000"/>
                          </a:solidFill>
                          <a:latin typeface="Cambria Math" panose="02040503050406030204" pitchFamily="18" charset="0"/>
                        </a:rPr>
                        <m:t>𝑇𝑖𝑚𝑒</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𝐶𝑃𝑈</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𝐶𝑙𝑜𝑐𝑘</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𝐶𝑦𝑐𝑙𝑒𝑠</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𝐶𝑙𝑜𝑐𝑘</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𝐶𝑦𝑐𝑙𝑒</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𝑇𝑖𝑚𝑒</m:t>
                      </m:r>
                    </m:oMath>
                    <m:oMath xmlns:m="http://schemas.openxmlformats.org/officeDocument/2006/math">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𝐶𝑃𝑈</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𝐶𝑙𝑜𝑐𝑘</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𝐶𝑦𝑐𝑙𝑒𝑠</m:t>
                          </m:r>
                        </m:num>
                        <m:den>
                          <m:r>
                            <a:rPr lang="en-IN" i="1">
                              <a:solidFill>
                                <a:srgbClr val="000000"/>
                              </a:solidFill>
                              <a:latin typeface="Cambria Math" panose="02040503050406030204" pitchFamily="18" charset="0"/>
                            </a:rPr>
                            <m:t>𝐶𝑙𝑜𝑐𝑘</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𝑅𝑎𝑡𝑒</m:t>
                          </m:r>
                        </m:den>
                      </m:f>
                    </m:oMath>
                  </m:oMathPara>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 name="Object 4">
                <a:extLst>
                  <a:ext uri="{FF2B5EF4-FFF2-40B4-BE49-F238E27FC236}">
                    <a16:creationId xmlns:a16="http://schemas.microsoft.com/office/drawing/2014/main" id="{16F4FC9C-A494-2E73-5F62-5791EFF39DE4}"/>
                  </a:ext>
                </a:extLst>
              </p:cNvPr>
              <p:cNvSpPr txBox="1">
                <a:spLocks noRot="1" noChangeAspect="1" noMove="1" noResize="1" noEditPoints="1" noAdjustHandles="1" noChangeArrowheads="1" noChangeShapeType="1" noTextEdit="1"/>
              </p:cNvSpPr>
              <p:nvPr>
                <p:ph idx="1"/>
              </p:nvPr>
            </p:nvSpPr>
            <p:spPr bwMode="auto">
              <a:xfrm>
                <a:off x="522288" y="2478088"/>
                <a:ext cx="4762500" cy="927100"/>
              </a:xfrm>
              <a:prstGeom prst="rect">
                <a:avLst/>
              </a:prstGeom>
              <a:blipFill>
                <a:blip r:embed="rId2"/>
                <a:stretch>
                  <a:fillRect/>
                </a:stretch>
              </a:blipFill>
              <a:ln>
                <a:noFill/>
              </a:ln>
              <a:effectLst/>
            </p:spPr>
            <p:txBody>
              <a:bodyPr/>
              <a:lstStyle/>
              <a:p>
                <a:r>
                  <a:rPr lang="en-IN">
                    <a:noFill/>
                  </a:rPr>
                  <a:t> </a:t>
                </a:r>
              </a:p>
            </p:txBody>
          </p:sp>
        </mc:Fallback>
      </mc:AlternateContent>
      <p:sp>
        <p:nvSpPr>
          <p:cNvPr id="5" name="Rectangle 3">
            <a:extLst>
              <a:ext uri="{FF2B5EF4-FFF2-40B4-BE49-F238E27FC236}">
                <a16:creationId xmlns:a16="http://schemas.microsoft.com/office/drawing/2014/main" id="{B7F6CA61-B0D8-4C8E-5E7E-F5C3D3A77EB6}"/>
              </a:ext>
            </a:extLst>
          </p:cNvPr>
          <p:cNvSpPr txBox="1">
            <a:spLocks noChangeArrowheads="1"/>
          </p:cNvSpPr>
          <p:nvPr/>
        </p:nvSpPr>
        <p:spPr>
          <a:xfrm>
            <a:off x="487362" y="3589337"/>
            <a:ext cx="8270875" cy="3268663"/>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Performance improved by</a:t>
            </a:r>
          </a:p>
          <a:p>
            <a:pPr lvl="1"/>
            <a:r>
              <a:rPr lang="en-US" altLang="en-US"/>
              <a:t>Reducing number of clock cycles</a:t>
            </a:r>
          </a:p>
          <a:p>
            <a:pPr lvl="1"/>
            <a:r>
              <a:rPr lang="en-US" altLang="en-US"/>
              <a:t>Increasing clock rate</a:t>
            </a:r>
          </a:p>
          <a:p>
            <a:pPr lvl="1"/>
            <a:r>
              <a:rPr lang="en-US" altLang="en-US"/>
              <a:t>Hardware designer must often trade off clock rate against cycle count</a:t>
            </a:r>
            <a:endParaRPr lang="en-AU" altLang="en-US"/>
          </a:p>
        </p:txBody>
      </p:sp>
      <p:sp>
        <p:nvSpPr>
          <p:cNvPr id="2" name="TextBox 1">
            <a:extLst>
              <a:ext uri="{FF2B5EF4-FFF2-40B4-BE49-F238E27FC236}">
                <a16:creationId xmlns:a16="http://schemas.microsoft.com/office/drawing/2014/main" id="{4E2B2CB1-F26F-5E04-6B8C-5231FA855EC3}"/>
              </a:ext>
            </a:extLst>
          </p:cNvPr>
          <p:cNvSpPr txBox="1"/>
          <p:nvPr/>
        </p:nvSpPr>
        <p:spPr>
          <a:xfrm>
            <a:off x="406400" y="1855926"/>
            <a:ext cx="2325830"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a:t>For a program,</a:t>
            </a:r>
          </a:p>
        </p:txBody>
      </p:sp>
    </p:spTree>
    <p:extLst>
      <p:ext uri="{BB962C8B-B14F-4D97-AF65-F5344CB8AC3E}">
        <p14:creationId xmlns:p14="http://schemas.microsoft.com/office/powerpoint/2010/main" val="65618339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a:xfrm>
            <a:off x="406400" y="1493838"/>
            <a:ext cx="8855046" cy="4525963"/>
          </a:xfrm>
        </p:spPr>
        <p:txBody>
          <a:bodyPr>
            <a:normAutofit/>
          </a:bodyPr>
          <a:lstStyle/>
          <a:p>
            <a:pPr marL="0" indent="0" algn="l"/>
            <a:r>
              <a:rPr lang="en-US" b="0" i="0">
                <a:solidFill>
                  <a:srgbClr val="2E2E2E"/>
                </a:solidFill>
                <a:effectLst/>
                <a:latin typeface="NexusSans"/>
              </a:rPr>
              <a:t>The first step in understanding any computer architecture is to learn its language. The words in a computer’s language are called </a:t>
            </a:r>
            <a:r>
              <a:rPr lang="en-US" b="0" i="1">
                <a:solidFill>
                  <a:srgbClr val="2E2E2E"/>
                </a:solidFill>
                <a:effectLst/>
                <a:latin typeface="NexusSans"/>
              </a:rPr>
              <a:t>instructions</a:t>
            </a:r>
            <a:r>
              <a:rPr lang="en-US" b="0" i="0">
                <a:solidFill>
                  <a:srgbClr val="2E2E2E"/>
                </a:solidFill>
                <a:effectLst/>
                <a:latin typeface="NexusSans"/>
              </a:rPr>
              <a:t>.</a:t>
            </a:r>
          </a:p>
          <a:p>
            <a:pPr marL="0" indent="0" algn="l"/>
            <a:r>
              <a:rPr lang="en-US" b="0" i="0">
                <a:solidFill>
                  <a:srgbClr val="2E2E2E"/>
                </a:solidFill>
                <a:effectLst/>
                <a:latin typeface="NexusSans"/>
              </a:rPr>
              <a:t>The computer’s vocabulary is called the </a:t>
            </a:r>
            <a:r>
              <a:rPr lang="en-US" b="0" i="1">
                <a:solidFill>
                  <a:srgbClr val="2E2E2E"/>
                </a:solidFill>
                <a:effectLst/>
                <a:latin typeface="NexusSans"/>
              </a:rPr>
              <a:t>instruction set</a:t>
            </a:r>
            <a:r>
              <a:rPr lang="en-US" b="0" i="0">
                <a:solidFill>
                  <a:srgbClr val="2E2E2E"/>
                </a:solidFill>
                <a:effectLst/>
                <a:latin typeface="NexusSans"/>
              </a:rPr>
              <a:t>. </a:t>
            </a:r>
          </a:p>
          <a:p>
            <a:pPr marL="0" indent="0" algn="l"/>
            <a:r>
              <a:rPr lang="en-US" b="0" i="0">
                <a:solidFill>
                  <a:srgbClr val="2E2E2E"/>
                </a:solidFill>
                <a:effectLst/>
                <a:latin typeface="NexusSans"/>
              </a:rPr>
              <a:t>All programs running on a computer use the same instruction set. </a:t>
            </a:r>
          </a:p>
          <a:p>
            <a:pPr marL="0" indent="0" algn="l"/>
            <a:r>
              <a:rPr lang="en-US" b="0" i="0">
                <a:solidFill>
                  <a:srgbClr val="2E2E2E"/>
                </a:solidFill>
                <a:effectLst/>
                <a:latin typeface="NexusSans"/>
              </a:rPr>
              <a:t>Even complex software applications, such as word processing and spreadsheet applications, are eventually compiled into a series of simple instructions such as add, subtract, and branch. </a:t>
            </a:r>
          </a:p>
          <a:p>
            <a:pPr marL="0" indent="0" algn="l"/>
            <a:r>
              <a:rPr lang="en-US" b="0" i="0">
                <a:solidFill>
                  <a:srgbClr val="2E2E2E"/>
                </a:solidFill>
                <a:effectLst/>
                <a:latin typeface="NexusSans"/>
              </a:rPr>
              <a:t>Computer instructions indicate both the operation to perform and the operands to use. The operands may come from memory, from registers, or from the instruction itself.</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IN" b="1" i="0">
                <a:solidFill>
                  <a:srgbClr val="000000"/>
                </a:solidFill>
                <a:effectLst/>
                <a:latin typeface="Times New Roman" panose="02020603050405020304" pitchFamily="18" charset="0"/>
              </a:rPr>
              <a:t>Computer Architecture</a:t>
            </a:r>
          </a:p>
          <a:p>
            <a:endParaRPr lang="en-IN"/>
          </a:p>
        </p:txBody>
      </p:sp>
      <p:pic>
        <p:nvPicPr>
          <p:cNvPr id="4" name="Content Placeholder 4">
            <a:extLst>
              <a:ext uri="{FF2B5EF4-FFF2-40B4-BE49-F238E27FC236}">
                <a16:creationId xmlns:a16="http://schemas.microsoft.com/office/drawing/2014/main" id="{5DBBFE8D-9D92-437E-49E8-BDB0BCD87353}"/>
              </a:ext>
            </a:extLst>
          </p:cNvPr>
          <p:cNvPicPr>
            <a:picLocks noChangeAspect="1"/>
          </p:cNvPicPr>
          <p:nvPr/>
        </p:nvPicPr>
        <p:blipFill>
          <a:blip r:embed="rId2"/>
          <a:stretch>
            <a:fillRect/>
          </a:stretch>
        </p:blipFill>
        <p:spPr>
          <a:xfrm>
            <a:off x="9575392" y="1295400"/>
            <a:ext cx="1993026" cy="5117229"/>
          </a:xfrm>
          <a:prstGeom prst="rect">
            <a:avLst/>
          </a:prstGeom>
        </p:spPr>
      </p:pic>
    </p:spTree>
    <p:extLst>
      <p:ext uri="{BB962C8B-B14F-4D97-AF65-F5344CB8AC3E}">
        <p14:creationId xmlns:p14="http://schemas.microsoft.com/office/powerpoint/2010/main" val="116462378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CPU Time Example</a:t>
            </a:r>
            <a:endParaRPr lang="en-IN"/>
          </a:p>
        </p:txBody>
      </p:sp>
      <p:sp>
        <p:nvSpPr>
          <p:cNvPr id="4" name="Rectangle 3">
            <a:extLst>
              <a:ext uri="{FF2B5EF4-FFF2-40B4-BE49-F238E27FC236}">
                <a16:creationId xmlns:a16="http://schemas.microsoft.com/office/drawing/2014/main" id="{DA3008B6-8740-6503-6771-370296D3247D}"/>
              </a:ext>
            </a:extLst>
          </p:cNvPr>
          <p:cNvSpPr>
            <a:spLocks noGrp="1" noChangeArrowheads="1"/>
          </p:cNvSpPr>
          <p:nvPr>
            <p:ph idx="1"/>
          </p:nvPr>
        </p:nvSpPr>
        <p:spPr>
          <a:xfrm>
            <a:off x="406400" y="1493838"/>
            <a:ext cx="10046283" cy="3313054"/>
          </a:xfrm>
        </p:spPr>
        <p:txBody>
          <a:bodyPr/>
          <a:lstStyle/>
          <a:p>
            <a:pPr eaLnBrk="1" hangingPunct="1"/>
            <a:r>
              <a:rPr lang="en-US" altLang="en-US" sz="2400"/>
              <a:t>Computer A: 2GHz clock, 10s CPU time</a:t>
            </a:r>
          </a:p>
          <a:p>
            <a:pPr eaLnBrk="1" hangingPunct="1"/>
            <a:r>
              <a:rPr lang="en-US" altLang="en-US" sz="2400"/>
              <a:t>Designing Computer B</a:t>
            </a:r>
          </a:p>
          <a:p>
            <a:pPr lvl="1" eaLnBrk="1" hangingPunct="1"/>
            <a:r>
              <a:rPr lang="en-US" altLang="en-US" sz="2000"/>
              <a:t>Aim for 6s CPU time</a:t>
            </a:r>
          </a:p>
          <a:p>
            <a:pPr lvl="1" eaLnBrk="1" hangingPunct="1"/>
            <a:r>
              <a:rPr lang="en-US" altLang="en-US" sz="2000"/>
              <a:t>Can do faster clock, but causes 1.2 × clock cycles</a:t>
            </a:r>
          </a:p>
          <a:p>
            <a:pPr eaLnBrk="1" hangingPunct="1"/>
            <a:r>
              <a:rPr lang="en-US" altLang="en-US" sz="2400"/>
              <a:t>How fast must Computer B clock be?</a:t>
            </a:r>
          </a:p>
        </p:txBody>
      </p:sp>
      <p:graphicFrame>
        <p:nvGraphicFramePr>
          <p:cNvPr id="5" name="Object 4">
            <a:extLst>
              <a:ext uri="{FF2B5EF4-FFF2-40B4-BE49-F238E27FC236}">
                <a16:creationId xmlns:a16="http://schemas.microsoft.com/office/drawing/2014/main" id="{3F22F00E-F499-1828-C713-6A4FDC841B91}"/>
              </a:ext>
            </a:extLst>
          </p:cNvPr>
          <p:cNvGraphicFramePr>
            <a:graphicFrameLocks noChangeAspect="1"/>
          </p:cNvGraphicFramePr>
          <p:nvPr/>
        </p:nvGraphicFramePr>
        <p:xfrm>
          <a:off x="406400" y="3659094"/>
          <a:ext cx="6909588" cy="2852991"/>
        </p:xfrm>
        <a:graphic>
          <a:graphicData uri="http://schemas.openxmlformats.org/presentationml/2006/ole">
            <mc:AlternateContent xmlns:mc="http://schemas.openxmlformats.org/markup-compatibility/2006">
              <mc:Choice xmlns:v="urn:schemas-microsoft-com:vml" Requires="v">
                <p:oleObj name="Equation" r:id="rId2" imgW="3568700" imgH="1473200" progId="Equation.3">
                  <p:embed/>
                </p:oleObj>
              </mc:Choice>
              <mc:Fallback>
                <p:oleObj name="Equation" r:id="rId2" imgW="3568700" imgH="14732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406400" y="3659094"/>
                        <a:ext cx="6909588" cy="2852991"/>
                      </a:xfrm>
                      <a:prstGeom prst="rect">
                        <a:avLst/>
                      </a:prstGeom>
                      <a:solidFill>
                        <a:schemeClr val="folHlink"/>
                      </a:solidFill>
                      <a:ln>
                        <a:noFill/>
                      </a:ln>
                      <a:effectLst/>
                    </p:spPr>
                  </p:pic>
                </p:oleObj>
              </mc:Fallback>
            </mc:AlternateContent>
          </a:graphicData>
        </a:graphic>
      </p:graphicFrame>
    </p:spTree>
    <p:extLst>
      <p:ext uri="{BB962C8B-B14F-4D97-AF65-F5344CB8AC3E}">
        <p14:creationId xmlns:p14="http://schemas.microsoft.com/office/powerpoint/2010/main" val="9697174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Instruction Count and CPI</a:t>
            </a:r>
            <a:endParaRPr lang="en-IN"/>
          </a:p>
        </p:txBody>
      </p:sp>
      <mc:AlternateContent xmlns:mc="http://schemas.openxmlformats.org/markup-compatibility/2006" xmlns:a14="http://schemas.microsoft.com/office/drawing/2010/main">
        <mc:Choice Requires="a14">
          <p:sp>
            <p:nvSpPr>
              <p:cNvPr id="4" name="Object 4">
                <a:extLst>
                  <a:ext uri="{FF2B5EF4-FFF2-40B4-BE49-F238E27FC236}">
                    <a16:creationId xmlns:a16="http://schemas.microsoft.com/office/drawing/2014/main" id="{00A588CB-17D1-C8BE-CB00-5FB8BCE7348D}"/>
                  </a:ext>
                </a:extLst>
              </p:cNvPr>
              <p:cNvSpPr txBox="1">
                <a:spLocks noGrp="1"/>
              </p:cNvSpPr>
              <p:nvPr>
                <p:ph idx="1"/>
              </p:nvPr>
            </p:nvSpPr>
            <p:spPr bwMode="auto">
              <a:xfrm>
                <a:off x="688973" y="1668463"/>
                <a:ext cx="7772399" cy="1276350"/>
              </a:xfrm>
              <a:prstGeom prst="rect">
                <a:avLst/>
              </a:prstGeom>
              <a:solidFill>
                <a:schemeClr val="folHlink"/>
              </a:solid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en-IN" b="0" i="1" smtClean="0">
                          <a:solidFill>
                            <a:srgbClr val="000000"/>
                          </a:solidFill>
                          <a:latin typeface="Cambria Math" panose="02040503050406030204" pitchFamily="18" charset="0"/>
                        </a:rPr>
                        <m:t>𝐶𝑃𝑈</m:t>
                      </m:r>
                      <m:r>
                        <a:rPr lang="en-IN" b="0" i="1" smtClean="0">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𝐶𝑙𝑜𝑐𝑘</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𝐶𝑦𝑐𝑙𝑒𝑠</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𝐼𝑛𝑠𝑡𝑟𝑢𝑐𝑡𝑖𝑜𝑛</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𝐶𝑜𝑢𝑛𝑡</m:t>
                      </m:r>
                      <m:r>
                        <a:rPr lang="en-IN" b="0" i="1" smtClean="0">
                          <a:solidFill>
                            <a:srgbClr val="000000"/>
                          </a:solidFill>
                          <a:latin typeface="Cambria Math" panose="02040503050406030204" pitchFamily="18" charset="0"/>
                        </a:rPr>
                        <m:t> </m:t>
                      </m:r>
                      <m:r>
                        <a:rPr lang="en-IN" b="0" i="1" smtClean="0">
                          <a:solidFill>
                            <a:srgbClr val="000000"/>
                          </a:solidFill>
                          <a:latin typeface="Cambria Math" panose="02040503050406030204" pitchFamily="18" charset="0"/>
                        </a:rPr>
                        <m:t>𝑓𝑜𝑟</m:t>
                      </m:r>
                      <m:r>
                        <a:rPr lang="en-IN" b="0" i="1" smtClean="0">
                          <a:solidFill>
                            <a:srgbClr val="000000"/>
                          </a:solidFill>
                          <a:latin typeface="Cambria Math" panose="02040503050406030204" pitchFamily="18" charset="0"/>
                        </a:rPr>
                        <m:t> </m:t>
                      </m:r>
                      <m:r>
                        <a:rPr lang="en-IN" b="0" i="1" smtClean="0">
                          <a:solidFill>
                            <a:srgbClr val="000000"/>
                          </a:solidFill>
                          <a:latin typeface="Cambria Math" panose="02040503050406030204" pitchFamily="18" charset="0"/>
                        </a:rPr>
                        <m:t>𝑝𝑟𝑜𝑔𝑟𝑎𝑚</m:t>
                      </m:r>
                      <m:r>
                        <a:rPr lang="en-IN" b="0" i="1" smtClean="0">
                          <a:solidFill>
                            <a:srgbClr val="000000"/>
                          </a:solidFill>
                          <a:latin typeface="Cambria Math" panose="02040503050406030204" pitchFamily="18" charset="0"/>
                        </a:rPr>
                        <m:t> ×</m:t>
                      </m:r>
                      <m:r>
                        <a:rPr lang="en-IN" b="0" i="1" smtClean="0">
                          <a:solidFill>
                            <a:srgbClr val="000000"/>
                          </a:solidFill>
                          <a:latin typeface="Cambria Math" panose="02040503050406030204" pitchFamily="18" charset="0"/>
                        </a:rPr>
                        <m:t>𝐴𝑣𝑔</m:t>
                      </m:r>
                      <m:r>
                        <a:rPr lang="en-IN" b="0" i="1" smtClean="0">
                          <a:solidFill>
                            <a:srgbClr val="000000"/>
                          </a:solidFill>
                          <a:latin typeface="Cambria Math" panose="02040503050406030204" pitchFamily="18" charset="0"/>
                        </a:rPr>
                        <m:t>.  </m:t>
                      </m:r>
                      <m:r>
                        <a:rPr lang="en-IN" b="0" i="1" smtClean="0">
                          <a:solidFill>
                            <a:srgbClr val="000000"/>
                          </a:solidFill>
                          <a:latin typeface="Cambria Math" panose="02040503050406030204" pitchFamily="18" charset="0"/>
                        </a:rPr>
                        <m:t>𝑐𝑙𝑜𝑐𝑘</m:t>
                      </m:r>
                      <m:r>
                        <a:rPr lang="en-IN" b="0" i="1" smtClean="0">
                          <a:solidFill>
                            <a:srgbClr val="000000"/>
                          </a:solidFill>
                          <a:latin typeface="Cambria Math" panose="02040503050406030204" pitchFamily="18" charset="0"/>
                        </a:rPr>
                        <m:t> </m:t>
                      </m:r>
                      <m:r>
                        <a:rPr lang="en-IN" b="0" i="1" smtClean="0">
                          <a:solidFill>
                            <a:srgbClr val="000000"/>
                          </a:solidFill>
                          <a:latin typeface="Cambria Math" panose="02040503050406030204" pitchFamily="18" charset="0"/>
                        </a:rPr>
                        <m:t>𝑐𝑦𝑐𝑙𝑒𝑠</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𝑝𝑒𝑟</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𝐼𝑛𝑠𝑡𝑟𝑢𝑐𝑡𝑖𝑜𝑛</m:t>
                      </m:r>
                    </m:oMath>
                    <m:oMath xmlns:m="http://schemas.openxmlformats.org/officeDocument/2006/math">
                      <m:r>
                        <a:rPr lang="en-IN" i="1">
                          <a:solidFill>
                            <a:srgbClr val="000000"/>
                          </a:solidFill>
                          <a:latin typeface="Cambria Math" panose="02040503050406030204" pitchFamily="18" charset="0"/>
                        </a:rPr>
                        <m:t>𝐶𝑃𝑈</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𝑇𝑖𝑚𝑒</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𝐼𝑛𝑠𝑡𝑟𝑢𝑐𝑡𝑖𝑜𝑛</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𝐶𝑜𝑢𝑛𝑡</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𝐶𝑃𝐼</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𝐶𝑙𝑜𝑐𝑘</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𝐶𝑦𝑐𝑙𝑒</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𝑇𝑖𝑚𝑒</m:t>
                      </m:r>
                    </m:oMath>
                    <m:oMath xmlns:m="http://schemas.openxmlformats.org/officeDocument/2006/math">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𝐼𝑛𝑠𝑡𝑟𝑢𝑐𝑡𝑖𝑜𝑛</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𝐶𝑜𝑢𝑛𝑡</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𝐶𝑃𝐼</m:t>
                          </m:r>
                        </m:num>
                        <m:den>
                          <m:r>
                            <a:rPr lang="en-IN" i="1">
                              <a:solidFill>
                                <a:srgbClr val="000000"/>
                              </a:solidFill>
                              <a:latin typeface="Cambria Math" panose="02040503050406030204" pitchFamily="18" charset="0"/>
                            </a:rPr>
                            <m:t>𝐶𝑙𝑜𝑐𝑘</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𝑅𝑎𝑡𝑒</m:t>
                          </m:r>
                        </m:den>
                      </m:f>
                    </m:oMath>
                  </m:oMathPara>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 name="Object 4">
                <a:extLst>
                  <a:ext uri="{FF2B5EF4-FFF2-40B4-BE49-F238E27FC236}">
                    <a16:creationId xmlns:a16="http://schemas.microsoft.com/office/drawing/2014/main" id="{00A588CB-17D1-C8BE-CB00-5FB8BCE7348D}"/>
                  </a:ext>
                </a:extLst>
              </p:cNvPr>
              <p:cNvSpPr txBox="1">
                <a:spLocks noRot="1" noChangeAspect="1" noMove="1" noResize="1" noEditPoints="1" noAdjustHandles="1" noChangeArrowheads="1" noChangeShapeType="1" noTextEdit="1"/>
              </p:cNvSpPr>
              <p:nvPr>
                <p:ph idx="1"/>
              </p:nvPr>
            </p:nvSpPr>
            <p:spPr bwMode="auto">
              <a:xfrm>
                <a:off x="688973" y="1668463"/>
                <a:ext cx="7772399" cy="1276350"/>
              </a:xfrm>
              <a:prstGeom prst="rect">
                <a:avLst/>
              </a:prstGeom>
              <a:blipFill>
                <a:blip r:embed="rId2"/>
                <a:stretch>
                  <a:fillRect/>
                </a:stretch>
              </a:blipFill>
              <a:ln>
                <a:noFill/>
              </a:ln>
              <a:effectLst/>
            </p:spPr>
            <p:txBody>
              <a:bodyPr/>
              <a:lstStyle/>
              <a:p>
                <a:r>
                  <a:rPr lang="en-IN">
                    <a:noFill/>
                  </a:rPr>
                  <a:t> </a:t>
                </a:r>
              </a:p>
            </p:txBody>
          </p:sp>
        </mc:Fallback>
      </mc:AlternateContent>
      <p:sp>
        <p:nvSpPr>
          <p:cNvPr id="5" name="Rectangle 3">
            <a:extLst>
              <a:ext uri="{FF2B5EF4-FFF2-40B4-BE49-F238E27FC236}">
                <a16:creationId xmlns:a16="http://schemas.microsoft.com/office/drawing/2014/main" id="{D78A0148-225A-DAC0-92EE-204631CF5D9B}"/>
              </a:ext>
            </a:extLst>
          </p:cNvPr>
          <p:cNvSpPr txBox="1">
            <a:spLocks noChangeArrowheads="1"/>
          </p:cNvSpPr>
          <p:nvPr/>
        </p:nvSpPr>
        <p:spPr>
          <a:xfrm>
            <a:off x="689353" y="3352329"/>
            <a:ext cx="7772400" cy="27749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Instruction Count for a program</a:t>
            </a:r>
          </a:p>
          <a:p>
            <a:pPr lvl="1"/>
            <a:r>
              <a:rPr lang="en-US" altLang="en-US" sz="2400"/>
              <a:t>Determined by program, ISA and compiler</a:t>
            </a:r>
          </a:p>
          <a:p>
            <a:r>
              <a:rPr lang="en-US" altLang="en-US" sz="2800"/>
              <a:t>Average cycles per instruction (CPI)</a:t>
            </a:r>
          </a:p>
          <a:p>
            <a:pPr lvl="1"/>
            <a:r>
              <a:rPr lang="en-US" altLang="en-US" sz="2400"/>
              <a:t>Determined by CPU hardware</a:t>
            </a:r>
          </a:p>
          <a:p>
            <a:pPr lvl="1"/>
            <a:r>
              <a:rPr lang="en-US" altLang="en-US" sz="2400"/>
              <a:t>If different instructions have different CPI</a:t>
            </a:r>
          </a:p>
          <a:p>
            <a:pPr lvl="2"/>
            <a:r>
              <a:rPr lang="en-US" altLang="en-US"/>
              <a:t>Average CPI affected by instruction mix</a:t>
            </a:r>
            <a:endParaRPr lang="en-AU" altLang="en-US"/>
          </a:p>
        </p:txBody>
      </p:sp>
    </p:spTree>
    <p:extLst>
      <p:ext uri="{BB962C8B-B14F-4D97-AF65-F5344CB8AC3E}">
        <p14:creationId xmlns:p14="http://schemas.microsoft.com/office/powerpoint/2010/main" val="133868620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CPI Example</a:t>
            </a:r>
            <a:endParaRPr lang="en-IN"/>
          </a:p>
        </p:txBody>
      </p:sp>
      <p:sp>
        <p:nvSpPr>
          <p:cNvPr id="4" name="Rectangle 3">
            <a:extLst>
              <a:ext uri="{FF2B5EF4-FFF2-40B4-BE49-F238E27FC236}">
                <a16:creationId xmlns:a16="http://schemas.microsoft.com/office/drawing/2014/main" id="{FDD7E654-F037-4CAA-DD33-5FCEF69422BA}"/>
              </a:ext>
            </a:extLst>
          </p:cNvPr>
          <p:cNvSpPr>
            <a:spLocks noGrp="1" noChangeArrowheads="1"/>
          </p:cNvSpPr>
          <p:nvPr>
            <p:ph idx="1"/>
          </p:nvPr>
        </p:nvSpPr>
        <p:spPr>
          <a:xfrm>
            <a:off x="406400" y="1493838"/>
            <a:ext cx="10972800" cy="4525962"/>
          </a:xfrm>
        </p:spPr>
        <p:txBody>
          <a:bodyPr>
            <a:normAutofit/>
          </a:bodyPr>
          <a:lstStyle/>
          <a:p>
            <a:pPr eaLnBrk="1" hangingPunct="1">
              <a:lnSpc>
                <a:spcPct val="90000"/>
              </a:lnSpc>
            </a:pPr>
            <a:r>
              <a:rPr lang="en-US" altLang="en-US"/>
              <a:t>Computer A: Cycle Time = 250ps, CPI = 2.0</a:t>
            </a:r>
          </a:p>
          <a:p>
            <a:pPr eaLnBrk="1" hangingPunct="1">
              <a:lnSpc>
                <a:spcPct val="90000"/>
              </a:lnSpc>
            </a:pPr>
            <a:r>
              <a:rPr lang="en-US" altLang="en-US"/>
              <a:t>Computer B: Cycle Time = 500ps, CPI = 1.2</a:t>
            </a:r>
          </a:p>
          <a:p>
            <a:pPr eaLnBrk="1" hangingPunct="1">
              <a:lnSpc>
                <a:spcPct val="90000"/>
              </a:lnSpc>
            </a:pPr>
            <a:r>
              <a:rPr lang="en-US" altLang="en-US"/>
              <a:t>Same ISA</a:t>
            </a:r>
          </a:p>
          <a:p>
            <a:pPr eaLnBrk="1" hangingPunct="1">
              <a:lnSpc>
                <a:spcPct val="90000"/>
              </a:lnSpc>
            </a:pPr>
            <a:r>
              <a:rPr lang="en-US" altLang="en-US"/>
              <a:t>Which is faster, and by how much?</a:t>
            </a:r>
            <a:endParaRPr lang="en-AU" altLang="en-US"/>
          </a:p>
        </p:txBody>
      </p:sp>
      <p:pic>
        <p:nvPicPr>
          <p:cNvPr id="7" name="Picture 6">
            <a:extLst>
              <a:ext uri="{FF2B5EF4-FFF2-40B4-BE49-F238E27FC236}">
                <a16:creationId xmlns:a16="http://schemas.microsoft.com/office/drawing/2014/main" id="{3261E195-C4C8-2704-EE1B-6C7C3E89131A}"/>
              </a:ext>
            </a:extLst>
          </p:cNvPr>
          <p:cNvPicPr>
            <a:picLocks noChangeAspect="1"/>
          </p:cNvPicPr>
          <p:nvPr/>
        </p:nvPicPr>
        <p:blipFill>
          <a:blip r:embed="rId2"/>
          <a:stretch>
            <a:fillRect/>
          </a:stretch>
        </p:blipFill>
        <p:spPr>
          <a:xfrm>
            <a:off x="252413" y="3077175"/>
            <a:ext cx="8586787" cy="3351588"/>
          </a:xfrm>
          <a:prstGeom prst="rect">
            <a:avLst/>
          </a:prstGeom>
        </p:spPr>
      </p:pic>
    </p:spTree>
    <p:extLst>
      <p:ext uri="{BB962C8B-B14F-4D97-AF65-F5344CB8AC3E}">
        <p14:creationId xmlns:p14="http://schemas.microsoft.com/office/powerpoint/2010/main" val="38081644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CPI Example</a:t>
            </a:r>
            <a:endParaRPr lang="en-IN"/>
          </a:p>
        </p:txBody>
      </p:sp>
      <p:sp>
        <p:nvSpPr>
          <p:cNvPr id="4" name="Rectangle 3">
            <a:extLst>
              <a:ext uri="{FF2B5EF4-FFF2-40B4-BE49-F238E27FC236}">
                <a16:creationId xmlns:a16="http://schemas.microsoft.com/office/drawing/2014/main" id="{D6C096DF-24B5-F596-69F5-D3DD01418A44}"/>
              </a:ext>
            </a:extLst>
          </p:cNvPr>
          <p:cNvSpPr>
            <a:spLocks noGrp="1" noChangeArrowheads="1"/>
          </p:cNvSpPr>
          <p:nvPr>
            <p:ph idx="1"/>
          </p:nvPr>
        </p:nvSpPr>
        <p:spPr>
          <a:xfrm>
            <a:off x="406400" y="1493838"/>
            <a:ext cx="10972800" cy="4525962"/>
          </a:xfrm>
        </p:spPr>
        <p:txBody>
          <a:bodyPr/>
          <a:lstStyle/>
          <a:p>
            <a:pPr eaLnBrk="1" hangingPunct="1">
              <a:lnSpc>
                <a:spcPct val="90000"/>
              </a:lnSpc>
            </a:pPr>
            <a:r>
              <a:rPr lang="en-US" altLang="en-US" sz="2800"/>
              <a:t>Alternative compiled code sequences using instructions in classes A, B, C</a:t>
            </a:r>
            <a:endParaRPr lang="en-AU" altLang="en-US" sz="2800"/>
          </a:p>
        </p:txBody>
      </p:sp>
      <p:graphicFrame>
        <p:nvGraphicFramePr>
          <p:cNvPr id="5" name="Group 40">
            <a:extLst>
              <a:ext uri="{FF2B5EF4-FFF2-40B4-BE49-F238E27FC236}">
                <a16:creationId xmlns:a16="http://schemas.microsoft.com/office/drawing/2014/main" id="{F57FA821-A217-C91C-C733-40357A6529DE}"/>
              </a:ext>
            </a:extLst>
          </p:cNvPr>
          <p:cNvGraphicFramePr>
            <a:graphicFrameLocks noGrp="1"/>
          </p:cNvGraphicFramePr>
          <p:nvPr/>
        </p:nvGraphicFramePr>
        <p:xfrm>
          <a:off x="1921254" y="2335197"/>
          <a:ext cx="6600825" cy="1592263"/>
        </p:xfrm>
        <a:graphic>
          <a:graphicData uri="http://schemas.openxmlformats.org/drawingml/2006/table">
            <a:tbl>
              <a:tblPr/>
              <a:tblGrid>
                <a:gridCol w="2520950">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tblGrid>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Class</a:t>
                      </a:r>
                      <a:endParaRPr kumimoji="0" lang="en-AU" sz="20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A</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B</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C</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CPI for class</a:t>
                      </a:r>
                      <a:endParaRPr kumimoji="0" lang="en-AU" sz="20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1</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2</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3</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IC in sequence 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2</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1</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2</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330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IC in sequence 2</a:t>
                      </a:r>
                      <a:endParaRPr kumimoji="0" lang="en-AU" sz="2000" b="0" i="0" u="none" strike="noStrike" cap="none" normalizeH="0" baseline="0">
                        <a:ln>
                          <a:noFill/>
                        </a:ln>
                        <a:solidFill>
                          <a:schemeClr val="tx1"/>
                        </a:solidFill>
                        <a:effectLst/>
                        <a:latin typeface="Arial"/>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4</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1</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000" b="0" i="0" u="none" strike="noStrike" cap="none" normalizeH="0" baseline="0">
                          <a:ln>
                            <a:noFill/>
                          </a:ln>
                          <a:solidFill>
                            <a:schemeClr val="tx1"/>
                          </a:solidFill>
                          <a:effectLst/>
                          <a:latin typeface="Arial"/>
                        </a:rPr>
                        <a:t>1</a:t>
                      </a:r>
                      <a:endParaRPr kumimoji="0" lang="en-AU" sz="2000" b="0" i="0" u="none" strike="noStrike" cap="none" normalizeH="0" baseline="0">
                        <a:ln>
                          <a:noFill/>
                        </a:ln>
                        <a:solidFill>
                          <a:schemeClr val="tx1"/>
                        </a:solidFill>
                        <a:effectLst/>
                        <a:latin typeface="Arial"/>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Rectangle 31">
            <a:extLst>
              <a:ext uri="{FF2B5EF4-FFF2-40B4-BE49-F238E27FC236}">
                <a16:creationId xmlns:a16="http://schemas.microsoft.com/office/drawing/2014/main" id="{F53156C2-2C86-6278-08E0-29B764B1EC54}"/>
              </a:ext>
            </a:extLst>
          </p:cNvPr>
          <p:cNvSpPr>
            <a:spLocks noChangeArrowheads="1"/>
          </p:cNvSpPr>
          <p:nvPr/>
        </p:nvSpPr>
        <p:spPr bwMode="auto">
          <a:xfrm>
            <a:off x="548139" y="4129088"/>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Sequence 1: IC = 5</a:t>
            </a:r>
          </a:p>
          <a:p>
            <a:pPr lvl="1" eaLnBrk="1" hangingPunct="1"/>
            <a:r>
              <a:rPr lang="en-US" altLang="en-US" sz="2400"/>
              <a:t>Clock Cycles</a:t>
            </a:r>
            <a:br>
              <a:rPr lang="en-US" altLang="en-US" sz="2400"/>
            </a:br>
            <a:r>
              <a:rPr lang="en-US" altLang="en-US" sz="2400"/>
              <a:t>= 2×1 + 1×2 + 2×3</a:t>
            </a:r>
            <a:br>
              <a:rPr lang="en-US" altLang="en-US" sz="2400"/>
            </a:br>
            <a:r>
              <a:rPr lang="en-US" altLang="en-US" sz="2400"/>
              <a:t>= 10</a:t>
            </a:r>
          </a:p>
          <a:p>
            <a:pPr lvl="1" eaLnBrk="1" hangingPunct="1"/>
            <a:r>
              <a:rPr lang="en-US" altLang="en-US" sz="2400"/>
              <a:t>Avg. CPI = 10/5 = 2.0</a:t>
            </a:r>
          </a:p>
        </p:txBody>
      </p:sp>
      <p:sp>
        <p:nvSpPr>
          <p:cNvPr id="7" name="Rectangle 32">
            <a:extLst>
              <a:ext uri="{FF2B5EF4-FFF2-40B4-BE49-F238E27FC236}">
                <a16:creationId xmlns:a16="http://schemas.microsoft.com/office/drawing/2014/main" id="{B9A25E66-3466-76A5-0632-BAC3412C3727}"/>
              </a:ext>
            </a:extLst>
          </p:cNvPr>
          <p:cNvSpPr>
            <a:spLocks noChangeArrowheads="1"/>
          </p:cNvSpPr>
          <p:nvPr/>
        </p:nvSpPr>
        <p:spPr bwMode="auto">
          <a:xfrm>
            <a:off x="5098293" y="4129088"/>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t>Sequence 2: IC = 6</a:t>
            </a:r>
          </a:p>
          <a:p>
            <a:pPr lvl="1" eaLnBrk="1" hangingPunct="1"/>
            <a:r>
              <a:rPr lang="en-US" altLang="en-US" sz="2400"/>
              <a:t>Clock Cycles</a:t>
            </a:r>
            <a:br>
              <a:rPr lang="en-US" altLang="en-US" sz="2400"/>
            </a:br>
            <a:r>
              <a:rPr lang="en-US" altLang="en-US" sz="2400"/>
              <a:t>= 4×1 + 1×2 + 1×3</a:t>
            </a:r>
            <a:br>
              <a:rPr lang="en-US" altLang="en-US" sz="2400"/>
            </a:br>
            <a:r>
              <a:rPr lang="en-US" altLang="en-US" sz="2400"/>
              <a:t>= 9</a:t>
            </a:r>
          </a:p>
          <a:p>
            <a:pPr lvl="1" eaLnBrk="1" hangingPunct="1"/>
            <a:r>
              <a:rPr lang="en-US" altLang="en-US" sz="2400"/>
              <a:t>Avg. CPI = 9/6 = 1.5</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433520" y="4568040"/>
              <a:ext cx="7503120" cy="111600"/>
            </p14:xfrm>
          </p:contentPart>
        </mc:Choice>
        <mc:Fallback>
          <p:pic>
            <p:nvPicPr>
              <p:cNvPr id="2" name="Ink 1"/>
              <p:cNvPicPr/>
              <p:nvPr/>
            </p:nvPicPr>
            <p:blipFill>
              <a:blip r:embed="rId3"/>
              <a:stretch>
                <a:fillRect/>
              </a:stretch>
            </p:blipFill>
            <p:spPr>
              <a:xfrm>
                <a:off x="1424160" y="4558680"/>
                <a:ext cx="7521840" cy="130320"/>
              </a:xfrm>
              <a:prstGeom prst="rect">
                <a:avLst/>
              </a:prstGeom>
            </p:spPr>
          </p:pic>
        </mc:Fallback>
      </mc:AlternateContent>
    </p:spTree>
    <p:extLst>
      <p:ext uri="{BB962C8B-B14F-4D97-AF65-F5344CB8AC3E}">
        <p14:creationId xmlns:p14="http://schemas.microsoft.com/office/powerpoint/2010/main" val="124023961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3: Performance, MIPS Instrutcion</a:t>
            </a:r>
            <a:endParaRPr lang="en-US" altLang="en-US" sz="1500" b="1">
              <a:solidFill>
                <a:schemeClr val="bg1"/>
              </a:solidFill>
              <a:latin typeface="Arial" pitchFamily="34" charset="0"/>
              <a:cs typeface="Arial" pitchFamily="34" charset="0"/>
            </a:endParaRP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CPI in More Detail</a:t>
            </a:r>
            <a:endParaRPr lang="en-IN"/>
          </a:p>
        </p:txBody>
      </p:sp>
      <p:sp>
        <p:nvSpPr>
          <p:cNvPr id="4" name="Rectangle 3">
            <a:extLst>
              <a:ext uri="{FF2B5EF4-FFF2-40B4-BE49-F238E27FC236}">
                <a16:creationId xmlns:a16="http://schemas.microsoft.com/office/drawing/2014/main" id="{0874AB4B-B51B-5214-C044-14622575C920}"/>
              </a:ext>
            </a:extLst>
          </p:cNvPr>
          <p:cNvSpPr>
            <a:spLocks noGrp="1" noChangeArrowheads="1"/>
          </p:cNvSpPr>
          <p:nvPr>
            <p:ph idx="1"/>
          </p:nvPr>
        </p:nvSpPr>
        <p:spPr>
          <a:xfrm>
            <a:off x="406400" y="1493838"/>
            <a:ext cx="10972800" cy="4525962"/>
          </a:xfrm>
        </p:spPr>
        <p:txBody>
          <a:bodyPr/>
          <a:lstStyle/>
          <a:p>
            <a:pPr eaLnBrk="1" hangingPunct="1"/>
            <a:r>
              <a:rPr lang="en-US" altLang="en-US"/>
              <a:t>If different instruction classes take different numbers of cycles</a:t>
            </a:r>
            <a:endParaRPr lang="en-AU" altLang="en-US"/>
          </a:p>
        </p:txBody>
      </p:sp>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id="{CE8D232E-A4BF-11D1-32CB-F55E5CD2E771}"/>
                  </a:ext>
                </a:extLst>
              </p:cNvPr>
              <p:cNvSpPr txBox="1"/>
              <p:nvPr/>
            </p:nvSpPr>
            <p:spPr bwMode="auto">
              <a:xfrm>
                <a:off x="2016125" y="2168525"/>
                <a:ext cx="6427788" cy="949325"/>
              </a:xfrm>
              <a:prstGeom prst="rect">
                <a:avLst/>
              </a:prstGeom>
              <a:solidFill>
                <a:schemeClr val="bg1">
                  <a:lumMod val="95000"/>
                </a:schemeClr>
              </a:solidFill>
              <a:ln>
                <a:noFill/>
              </a:ln>
              <a:effectLst/>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𝐶𝑙𝑜𝑐𝑘</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𝐶𝑦𝑐𝑙𝑒𝑠</m:t>
                      </m:r>
                      <m:r>
                        <a:rPr lang="en-IN" i="1">
                          <a:solidFill>
                            <a:srgbClr val="000000"/>
                          </a:solidFill>
                          <a:latin typeface="Cambria Math" panose="02040503050406030204" pitchFamily="18" charset="0"/>
                        </a:rPr>
                        <m:t>=</m:t>
                      </m:r>
                      <m:nary>
                        <m:naryPr>
                          <m:chr m:val="∑"/>
                          <m:ctrlPr>
                            <a:rPr lang="en-IN" i="1">
                              <a:solidFill>
                                <a:srgbClr val="000000"/>
                              </a:solidFill>
                              <a:latin typeface="Cambria Math" panose="02040503050406030204" pitchFamily="18" charset="0"/>
                            </a:rPr>
                          </m:ctrlPr>
                        </m:naryPr>
                        <m:sub>
                          <m:r>
                            <a:rPr lang="en-IN" i="1">
                              <a:solidFill>
                                <a:srgbClr val="000000"/>
                              </a:solidFill>
                              <a:latin typeface="Cambria Math" panose="02040503050406030204" pitchFamily="18" charset="0"/>
                            </a:rPr>
                            <m:t>𝑖</m:t>
                          </m:r>
                          <m:r>
                            <a:rPr lang="en-IN" i="1">
                              <a:solidFill>
                                <a:srgbClr val="000000"/>
                              </a:solidFill>
                              <a:latin typeface="Cambria Math" panose="02040503050406030204" pitchFamily="18" charset="0"/>
                            </a:rPr>
                            <m:t>=1</m:t>
                          </m:r>
                        </m:sub>
                        <m:sup>
                          <m:r>
                            <a:rPr lang="en-IN" i="1">
                              <a:solidFill>
                                <a:srgbClr val="000000"/>
                              </a:solidFill>
                              <a:latin typeface="Cambria Math" panose="02040503050406030204" pitchFamily="18" charset="0"/>
                            </a:rPr>
                            <m:t>𝑛</m:t>
                          </m:r>
                        </m:sup>
                        <m:e>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𝐶𝑃</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𝐼</m:t>
                              </m:r>
                            </m:e>
                            <m:sub>
                              <m:r>
                                <a:rPr lang="en-IN" i="1">
                                  <a:solidFill>
                                    <a:srgbClr val="000000"/>
                                  </a:solidFill>
                                  <a:latin typeface="Cambria Math" panose="02040503050406030204" pitchFamily="18" charset="0"/>
                                </a:rPr>
                                <m:t>𝑖</m:t>
                              </m:r>
                            </m:sub>
                          </m:sSub>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𝐼𝑛𝑠𝑡𝑟𝑢𝑐𝑡𝑖𝑜𝑛</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𝐶𝑜𝑢𝑛</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𝑡</m:t>
                              </m:r>
                            </m:e>
                            <m:sub>
                              <m:r>
                                <a:rPr lang="en-IN" i="1">
                                  <a:solidFill>
                                    <a:srgbClr val="000000"/>
                                  </a:solidFill>
                                  <a:latin typeface="Cambria Math" panose="02040503050406030204" pitchFamily="18" charset="0"/>
                                </a:rPr>
                                <m:t>𝑖</m:t>
                              </m:r>
                            </m:sub>
                          </m:sSub>
                          <m:r>
                            <a:rPr lang="en-IN" i="1">
                              <a:solidFill>
                                <a:srgbClr val="000000"/>
                              </a:solidFill>
                              <a:latin typeface="Cambria Math" panose="02040503050406030204" pitchFamily="18" charset="0"/>
                            </a:rPr>
                            <m:t>)</m:t>
                          </m:r>
                        </m:e>
                      </m:nary>
                    </m:oMath>
                  </m:oMathPara>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Object 4">
                <a:extLst>
                  <a:ext uri="{FF2B5EF4-FFF2-40B4-BE49-F238E27FC236}">
                    <a16:creationId xmlns:a16="http://schemas.microsoft.com/office/drawing/2014/main" id="{CE8D232E-A4BF-11D1-32CB-F55E5CD2E771}"/>
                  </a:ext>
                </a:extLst>
              </p:cNvPr>
              <p:cNvSpPr txBox="1">
                <a:spLocks noRot="1" noChangeAspect="1" noMove="1" noResize="1" noEditPoints="1" noAdjustHandles="1" noChangeArrowheads="1" noChangeShapeType="1" noTextEdit="1"/>
              </p:cNvSpPr>
              <p:nvPr/>
            </p:nvSpPr>
            <p:spPr bwMode="auto">
              <a:xfrm>
                <a:off x="2016125" y="2168525"/>
                <a:ext cx="6427788" cy="949325"/>
              </a:xfrm>
              <a:prstGeom prst="rect">
                <a:avLst/>
              </a:prstGeom>
              <a:blipFill>
                <a:blip r:embed="rId2"/>
                <a:stretch>
                  <a:fillRect/>
                </a:stretch>
              </a:blipFill>
              <a:ln>
                <a:noFill/>
              </a:ln>
              <a:effectLst/>
            </p:spPr>
            <p:txBody>
              <a:bodyPr/>
              <a:lstStyle/>
              <a:p>
                <a:r>
                  <a:rPr lang="en-IN">
                    <a:noFill/>
                  </a:rPr>
                  <a:t> </a:t>
                </a:r>
              </a:p>
            </p:txBody>
          </p:sp>
        </mc:Fallback>
      </mc:AlternateContent>
      <p:sp>
        <p:nvSpPr>
          <p:cNvPr id="6" name="Rectangle 5">
            <a:extLst>
              <a:ext uri="{FF2B5EF4-FFF2-40B4-BE49-F238E27FC236}">
                <a16:creationId xmlns:a16="http://schemas.microsoft.com/office/drawing/2014/main" id="{6B340F99-1822-4C72-352F-69A4070DB02F}"/>
              </a:ext>
            </a:extLst>
          </p:cNvPr>
          <p:cNvSpPr>
            <a:spLocks noChangeArrowheads="1"/>
          </p:cNvSpPr>
          <p:nvPr/>
        </p:nvSpPr>
        <p:spPr bwMode="auto">
          <a:xfrm>
            <a:off x="528347" y="347017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Weighted average CPI</a:t>
            </a:r>
            <a:endParaRPr lang="en-AU" altLang="en-US"/>
          </a:p>
        </p:txBody>
      </p:sp>
      <mc:AlternateContent xmlns:mc="http://schemas.openxmlformats.org/markup-compatibility/2006" xmlns:a14="http://schemas.microsoft.com/office/drawing/2010/main">
        <mc:Choice Requires="a14">
          <p:sp>
            <p:nvSpPr>
              <p:cNvPr id="7" name="Object 6">
                <a:extLst>
                  <a:ext uri="{FF2B5EF4-FFF2-40B4-BE49-F238E27FC236}">
                    <a16:creationId xmlns:a16="http://schemas.microsoft.com/office/drawing/2014/main" id="{51F406B0-C496-E030-8379-E0C02DFF45B3}"/>
                  </a:ext>
                </a:extLst>
              </p:cNvPr>
              <p:cNvSpPr txBox="1"/>
              <p:nvPr/>
            </p:nvSpPr>
            <p:spPr bwMode="auto">
              <a:xfrm>
                <a:off x="588963" y="4292600"/>
                <a:ext cx="8105775" cy="949325"/>
              </a:xfrm>
              <a:prstGeom prst="rect">
                <a:avLst/>
              </a:prstGeom>
              <a:solidFill>
                <a:schemeClr val="bg1">
                  <a:lumMod val="95000"/>
                </a:schemeClr>
              </a:solidFill>
              <a:ln>
                <a:noFill/>
              </a:ln>
              <a:effectLst/>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𝐶𝑃𝐼</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𝐶𝑙𝑜𝑐𝑘</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𝐶𝑦𝑐𝑙𝑒𝑠</m:t>
                          </m:r>
                        </m:num>
                        <m:den>
                          <m:r>
                            <a:rPr lang="en-IN" i="1">
                              <a:solidFill>
                                <a:srgbClr val="000000"/>
                              </a:solidFill>
                              <a:latin typeface="Cambria Math" panose="02040503050406030204" pitchFamily="18" charset="0"/>
                            </a:rPr>
                            <m:t>𝐼𝑛𝑠𝑡𝑟𝑢𝑐𝑡𝑖𝑜𝑛</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𝐶𝑜𝑢𝑛𝑡</m:t>
                          </m:r>
                        </m:den>
                      </m:f>
                      <m:r>
                        <a:rPr lang="en-IN" i="1">
                          <a:solidFill>
                            <a:srgbClr val="000000"/>
                          </a:solidFill>
                          <a:latin typeface="Cambria Math" panose="02040503050406030204" pitchFamily="18" charset="0"/>
                        </a:rPr>
                        <m:t>=</m:t>
                      </m:r>
                      <m:nary>
                        <m:naryPr>
                          <m:chr m:val="∑"/>
                          <m:ctrlPr>
                            <a:rPr lang="en-IN" i="1">
                              <a:solidFill>
                                <a:srgbClr val="000000"/>
                              </a:solidFill>
                              <a:latin typeface="Cambria Math" panose="02040503050406030204" pitchFamily="18" charset="0"/>
                            </a:rPr>
                          </m:ctrlPr>
                        </m:naryPr>
                        <m:sub>
                          <m:r>
                            <a:rPr lang="en-IN" i="1">
                              <a:solidFill>
                                <a:srgbClr val="000000"/>
                              </a:solidFill>
                              <a:latin typeface="Cambria Math" panose="02040503050406030204" pitchFamily="18" charset="0"/>
                            </a:rPr>
                            <m:t>𝑖</m:t>
                          </m:r>
                          <m:r>
                            <a:rPr lang="en-IN" i="1">
                              <a:solidFill>
                                <a:srgbClr val="000000"/>
                              </a:solidFill>
                              <a:latin typeface="Cambria Math" panose="02040503050406030204" pitchFamily="18" charset="0"/>
                            </a:rPr>
                            <m:t>=1</m:t>
                          </m:r>
                        </m:sub>
                        <m:sup>
                          <m:r>
                            <a:rPr lang="en-IN" i="1">
                              <a:solidFill>
                                <a:srgbClr val="000000"/>
                              </a:solidFill>
                              <a:latin typeface="Cambria Math" panose="02040503050406030204" pitchFamily="18" charset="0"/>
                            </a:rPr>
                            <m:t>𝑛</m:t>
                          </m:r>
                        </m:sup>
                        <m:e>
                          <m:d>
                            <m:dPr>
                              <m:ctrlPr>
                                <a:rPr lang="en-IN" i="1">
                                  <a:solidFill>
                                    <a:srgbClr val="000000"/>
                                  </a:solidFill>
                                  <a:latin typeface="Cambria Math" panose="02040503050406030204" pitchFamily="18" charset="0"/>
                                </a:rPr>
                              </m:ctrlPr>
                            </m:dPr>
                            <m:e>
                              <m:r>
                                <a:rPr lang="en-IN" i="1">
                                  <a:solidFill>
                                    <a:srgbClr val="000000"/>
                                  </a:solidFill>
                                  <a:latin typeface="Cambria Math" panose="02040503050406030204" pitchFamily="18" charset="0"/>
                                </a:rPr>
                                <m:t>𝐶𝑃</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𝐼</m:t>
                                  </m:r>
                                </m:e>
                                <m:sub>
                                  <m:r>
                                    <a:rPr lang="en-IN" i="1">
                                      <a:solidFill>
                                        <a:srgbClr val="000000"/>
                                      </a:solidFill>
                                      <a:latin typeface="Cambria Math" panose="02040503050406030204" pitchFamily="18" charset="0"/>
                                    </a:rPr>
                                    <m:t>𝑖</m:t>
                                  </m:r>
                                </m:sub>
                              </m:sSub>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𝐼𝑛𝑠𝑡𝑟𝑢𝑐𝑡𝑖𝑜𝑛</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𝐶𝑜𝑢𝑛</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𝑡</m:t>
                                      </m:r>
                                    </m:e>
                                    <m:sub>
                                      <m:r>
                                        <a:rPr lang="en-IN" i="1">
                                          <a:solidFill>
                                            <a:srgbClr val="000000"/>
                                          </a:solidFill>
                                          <a:latin typeface="Cambria Math" panose="02040503050406030204" pitchFamily="18" charset="0"/>
                                        </a:rPr>
                                        <m:t>𝑖</m:t>
                                      </m:r>
                                    </m:sub>
                                  </m:sSub>
                                </m:num>
                                <m:den>
                                  <m:r>
                                    <a:rPr lang="en-IN" i="1">
                                      <a:solidFill>
                                        <a:srgbClr val="000000"/>
                                      </a:solidFill>
                                      <a:latin typeface="Cambria Math" panose="02040503050406030204" pitchFamily="18" charset="0"/>
                                    </a:rPr>
                                    <m:t>𝐼𝑛𝑠𝑡𝑟𝑢𝑐𝑡𝑖𝑜𝑛</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𝐶𝑜𝑢𝑛𝑡</m:t>
                                  </m:r>
                                </m:den>
                              </m:f>
                            </m:e>
                          </m:d>
                        </m:e>
                      </m:nary>
                    </m:oMath>
                  </m:oMathPara>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Object 6">
                <a:extLst>
                  <a:ext uri="{FF2B5EF4-FFF2-40B4-BE49-F238E27FC236}">
                    <a16:creationId xmlns:a16="http://schemas.microsoft.com/office/drawing/2014/main" id="{51F406B0-C496-E030-8379-E0C02DFF45B3}"/>
                  </a:ext>
                </a:extLst>
              </p:cNvPr>
              <p:cNvSpPr txBox="1">
                <a:spLocks noRot="1" noChangeAspect="1" noMove="1" noResize="1" noEditPoints="1" noAdjustHandles="1" noChangeArrowheads="1" noChangeShapeType="1" noTextEdit="1"/>
              </p:cNvSpPr>
              <p:nvPr/>
            </p:nvSpPr>
            <p:spPr bwMode="auto">
              <a:xfrm>
                <a:off x="588963" y="4292600"/>
                <a:ext cx="8105775" cy="949325"/>
              </a:xfrm>
              <a:prstGeom prst="rect">
                <a:avLst/>
              </a:prstGeom>
              <a:blipFill>
                <a:blip r:embed="rId3"/>
                <a:stretch>
                  <a:fillRect/>
                </a:stretch>
              </a:blipFill>
              <a:ln>
                <a:noFill/>
              </a:ln>
              <a:effectLst/>
            </p:spPr>
            <p:txBody>
              <a:bodyPr/>
              <a:lstStyle/>
              <a:p>
                <a:r>
                  <a:rPr lang="en-IN">
                    <a:noFill/>
                  </a:rPr>
                  <a:t> </a:t>
                </a:r>
              </a:p>
            </p:txBody>
          </p:sp>
        </mc:Fallback>
      </mc:AlternateContent>
      <p:sp>
        <p:nvSpPr>
          <p:cNvPr id="8" name="AutoShape 7">
            <a:extLst>
              <a:ext uri="{FF2B5EF4-FFF2-40B4-BE49-F238E27FC236}">
                <a16:creationId xmlns:a16="http://schemas.microsoft.com/office/drawing/2014/main" id="{D7E6F606-6B71-E0BE-613B-214F4C63C60C}"/>
              </a:ext>
            </a:extLst>
          </p:cNvPr>
          <p:cNvSpPr/>
          <p:nvPr/>
        </p:nvSpPr>
        <p:spPr bwMode="auto">
          <a:xfrm rot="5400000">
            <a:off x="4867222" y="4293394"/>
            <a:ext cx="215900" cy="2376488"/>
          </a:xfrm>
          <a:prstGeom prst="rightBrace">
            <a:avLst>
              <a:gd name="adj1" fmla="val 91728"/>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9" name="Text Box 8">
            <a:extLst>
              <a:ext uri="{FF2B5EF4-FFF2-40B4-BE49-F238E27FC236}">
                <a16:creationId xmlns:a16="http://schemas.microsoft.com/office/drawing/2014/main" id="{59040D42-2DED-2E11-CF85-87E39E234DCC}"/>
              </a:ext>
            </a:extLst>
          </p:cNvPr>
          <p:cNvSpPr txBox="1">
            <a:spLocks noChangeArrowheads="1"/>
          </p:cNvSpPr>
          <p:nvPr/>
        </p:nvSpPr>
        <p:spPr bwMode="auto">
          <a:xfrm>
            <a:off x="3913928" y="5649913"/>
            <a:ext cx="2085975" cy="376237"/>
          </a:xfrm>
          <a:prstGeom prst="rect">
            <a:avLst/>
          </a:prstGeom>
          <a:solidFill>
            <a:schemeClr val="accent1"/>
          </a:solidFill>
          <a:ln w="9525">
            <a:solidFill>
              <a:schemeClr val="tx1"/>
            </a:solidFill>
            <a:miter lim="800000"/>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800"/>
              <a:t>Relative frequency</a:t>
            </a:r>
            <a:endParaRPr lang="en-AU" altLang="en-US" sz="1800"/>
          </a:p>
        </p:txBody>
      </p:sp>
    </p:spTree>
    <p:extLst>
      <p:ext uri="{BB962C8B-B14F-4D97-AF65-F5344CB8AC3E}">
        <p14:creationId xmlns:p14="http://schemas.microsoft.com/office/powerpoint/2010/main" val="292469077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AU" altLang="en-US"/>
              <a:t>Performance Summary</a:t>
            </a:r>
            <a:endParaRPr lang="en-IN"/>
          </a:p>
        </p:txBody>
      </p:sp>
      <p:sp>
        <p:nvSpPr>
          <p:cNvPr id="4" name="Rectangle 3">
            <a:extLst>
              <a:ext uri="{FF2B5EF4-FFF2-40B4-BE49-F238E27FC236}">
                <a16:creationId xmlns:a16="http://schemas.microsoft.com/office/drawing/2014/main" id="{1E16F15C-C2FD-D89C-4C92-FD2EEA41D577}"/>
              </a:ext>
            </a:extLst>
          </p:cNvPr>
          <p:cNvSpPr txBox="1">
            <a:spLocks noChangeArrowheads="1"/>
          </p:cNvSpPr>
          <p:nvPr/>
        </p:nvSpPr>
        <p:spPr>
          <a:xfrm>
            <a:off x="684213" y="3527819"/>
            <a:ext cx="8270875" cy="2952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Performance depends on</a:t>
            </a:r>
          </a:p>
          <a:p>
            <a:pPr lvl="1"/>
            <a:r>
              <a:rPr lang="en-AU" altLang="en-US"/>
              <a:t>Algorithm: affects IC, possibly CPI</a:t>
            </a:r>
          </a:p>
          <a:p>
            <a:pPr lvl="1"/>
            <a:r>
              <a:rPr lang="en-AU" altLang="en-US"/>
              <a:t>Programming language: affects IC, CPI</a:t>
            </a:r>
          </a:p>
          <a:p>
            <a:pPr lvl="1"/>
            <a:r>
              <a:rPr lang="en-AU" altLang="en-US"/>
              <a:t>Compiler: affects IC, CPI</a:t>
            </a:r>
          </a:p>
          <a:p>
            <a:pPr lvl="1"/>
            <a:r>
              <a:rPr lang="en-AU" altLang="en-US"/>
              <a:t>Instruction set architecture: affects IC, CPI, clock rate(T</a:t>
            </a:r>
            <a:r>
              <a:rPr lang="en-AU" altLang="en-US" baseline="-25000"/>
              <a:t>c </a:t>
            </a:r>
          </a:p>
        </p:txBody>
      </p:sp>
      <p:sp>
        <p:nvSpPr>
          <p:cNvPr id="5" name="Text Box 4">
            <a:extLst>
              <a:ext uri="{FF2B5EF4-FFF2-40B4-BE49-F238E27FC236}">
                <a16:creationId xmlns:a16="http://schemas.microsoft.com/office/drawing/2014/main" id="{CF7C6330-F4B5-7108-FDFF-70C97B817E34}"/>
              </a:ext>
            </a:extLst>
          </p:cNvPr>
          <p:cNvSpPr txBox="1">
            <a:spLocks noChangeArrowheads="1"/>
          </p:cNvSpPr>
          <p:nvPr/>
        </p:nvSpPr>
        <p:spPr bwMode="auto">
          <a:xfrm>
            <a:off x="684213" y="1502169"/>
            <a:ext cx="2825750" cy="457200"/>
          </a:xfrm>
          <a:prstGeom prst="rect">
            <a:avLst/>
          </a:prstGeom>
          <a:solidFill>
            <a:schemeClr val="bg1">
              <a:lumMod val="85000"/>
            </a:schemeClr>
          </a:solidFill>
          <a:ln>
            <a:noFill/>
          </a:ln>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mc:AlternateContent xmlns:mc="http://schemas.openxmlformats.org/markup-compatibility/2006" xmlns:a14="http://schemas.microsoft.com/office/drawing/2010/main">
        <mc:Choice Requires="a14">
          <p:sp>
            <p:nvSpPr>
              <p:cNvPr id="6" name="Object 5">
                <a:extLst>
                  <a:ext uri="{FF2B5EF4-FFF2-40B4-BE49-F238E27FC236}">
                    <a16:creationId xmlns:a16="http://schemas.microsoft.com/office/drawing/2014/main" id="{3F492B5C-FBE8-0F78-9BC2-90A943FCBECE}"/>
                  </a:ext>
                </a:extLst>
              </p:cNvPr>
              <p:cNvSpPr txBox="1"/>
              <p:nvPr/>
            </p:nvSpPr>
            <p:spPr bwMode="auto">
              <a:xfrm>
                <a:off x="827088" y="2303463"/>
                <a:ext cx="7848600" cy="920750"/>
              </a:xfrm>
              <a:prstGeom prst="rect">
                <a:avLst/>
              </a:prstGeom>
              <a:solidFill>
                <a:schemeClr val="bg1">
                  <a:lumMod val="95000"/>
                </a:schemeClr>
              </a:solidFill>
              <a:ln>
                <a:noFill/>
              </a:ln>
              <a:effectLst/>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a:rPr lang="en-IN" i="1" smtClean="0">
                          <a:solidFill>
                            <a:srgbClr val="000000"/>
                          </a:solidFill>
                          <a:latin typeface="Cambria Math" panose="02040503050406030204" pitchFamily="18" charset="0"/>
                        </a:rPr>
                        <m:t>𝐶𝑃𝑈</m:t>
                      </m:r>
                      <m:r>
                        <a:rPr lang="en-IN" i="1" smtClean="0">
                          <a:solidFill>
                            <a:srgbClr val="000000"/>
                          </a:solidFill>
                          <a:latin typeface="Cambria Math" panose="02040503050406030204" pitchFamily="18" charset="0"/>
                        </a:rPr>
                        <m:t> </m:t>
                      </m:r>
                      <m:r>
                        <a:rPr lang="en-IN" i="1" smtClean="0">
                          <a:solidFill>
                            <a:srgbClr val="000000"/>
                          </a:solidFill>
                          <a:latin typeface="Cambria Math" panose="02040503050406030204" pitchFamily="18" charset="0"/>
                        </a:rPr>
                        <m:t>𝑇𝑖𝑚𝑒</m:t>
                      </m:r>
                      <m:r>
                        <a:rPr lang="en-IN" i="1" smtClean="0">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𝐼𝑛𝑠𝑡𝑟𝑢𝑐𝑡𝑖𝑜𝑛𝑠</m:t>
                          </m:r>
                        </m:num>
                        <m:den>
                          <m:r>
                            <a:rPr lang="en-IN" i="1">
                              <a:solidFill>
                                <a:srgbClr val="000000"/>
                              </a:solidFill>
                              <a:latin typeface="Cambria Math" panose="02040503050406030204" pitchFamily="18" charset="0"/>
                            </a:rPr>
                            <m:t>𝑃𝑟𝑜𝑔𝑟𝑎𝑚</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𝐶𝑙𝑜𝑐𝑘</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𝑐𝑦𝑐𝑙𝑒𝑠</m:t>
                          </m:r>
                        </m:num>
                        <m:den>
                          <m:r>
                            <a:rPr lang="en-IN" i="1">
                              <a:solidFill>
                                <a:srgbClr val="000000"/>
                              </a:solidFill>
                              <a:latin typeface="Cambria Math" panose="02040503050406030204" pitchFamily="18" charset="0"/>
                            </a:rPr>
                            <m:t>𝐼𝑛𝑠𝑡𝑟𝑢𝑐𝑡𝑖𝑜𝑛</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𝑆𝑒𝑐𝑜𝑛𝑑𝑠</m:t>
                          </m:r>
                        </m:num>
                        <m:den>
                          <m:r>
                            <a:rPr lang="en-IN" i="1">
                              <a:solidFill>
                                <a:srgbClr val="000000"/>
                              </a:solidFill>
                              <a:latin typeface="Cambria Math" panose="02040503050406030204" pitchFamily="18" charset="0"/>
                            </a:rPr>
                            <m:t>𝐶𝑙𝑜𝑐𝑘</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𝑐𝑦𝑐𝑙𝑒</m:t>
                          </m:r>
                        </m:den>
                      </m:f>
                    </m:oMath>
                  </m:oMathPara>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 name="Object 5">
                <a:extLst>
                  <a:ext uri="{FF2B5EF4-FFF2-40B4-BE49-F238E27FC236}">
                    <a16:creationId xmlns:a16="http://schemas.microsoft.com/office/drawing/2014/main" id="{3F492B5C-FBE8-0F78-9BC2-90A943FCBECE}"/>
                  </a:ext>
                </a:extLst>
              </p:cNvPr>
              <p:cNvSpPr txBox="1">
                <a:spLocks noRot="1" noChangeAspect="1" noMove="1" noResize="1" noEditPoints="1" noAdjustHandles="1" noChangeArrowheads="1" noChangeShapeType="1" noTextEdit="1"/>
              </p:cNvSpPr>
              <p:nvPr/>
            </p:nvSpPr>
            <p:spPr bwMode="auto">
              <a:xfrm>
                <a:off x="827088" y="2303463"/>
                <a:ext cx="7848600" cy="920750"/>
              </a:xfrm>
              <a:prstGeom prst="rect">
                <a:avLst/>
              </a:prstGeom>
              <a:blipFill>
                <a:blip r:embed="rId2"/>
                <a:stretch>
                  <a:fillRect/>
                </a:stretch>
              </a:blipFill>
              <a:ln>
                <a:noFill/>
              </a:ln>
              <a:effectLst/>
            </p:spPr>
            <p:txBody>
              <a:bodyPr/>
              <a:lstStyle/>
              <a:p>
                <a:r>
                  <a:rPr lang="en-IN">
                    <a:noFill/>
                  </a:rPr>
                  <a:t> </a:t>
                </a:r>
              </a:p>
            </p:txBody>
          </p:sp>
        </mc:Fallback>
      </mc:AlternateContent>
    </p:spTree>
    <p:extLst>
      <p:ext uri="{BB962C8B-B14F-4D97-AF65-F5344CB8AC3E}">
        <p14:creationId xmlns:p14="http://schemas.microsoft.com/office/powerpoint/2010/main" val="410925797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Uniprocessor Performance</a:t>
            </a:r>
            <a:endParaRPr lang="en-IN"/>
          </a:p>
        </p:txBody>
      </p:sp>
      <p:pic>
        <p:nvPicPr>
          <p:cNvPr id="4" name="Picture 1">
            <a:extLst>
              <a:ext uri="{FF2B5EF4-FFF2-40B4-BE49-F238E27FC236}">
                <a16:creationId xmlns:a16="http://schemas.microsoft.com/office/drawing/2014/main" id="{781D5392-1BE6-C909-54AF-B9C99FCA15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5186" y="1454063"/>
            <a:ext cx="8221663"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7">
            <a:extLst>
              <a:ext uri="{FF2B5EF4-FFF2-40B4-BE49-F238E27FC236}">
                <a16:creationId xmlns:a16="http://schemas.microsoft.com/office/drawing/2014/main" id="{06C5F25F-00DB-4EC2-0E3A-399B6F5414A2}"/>
              </a:ext>
            </a:extLst>
          </p:cNvPr>
          <p:cNvSpPr/>
          <p:nvPr/>
        </p:nvSpPr>
        <p:spPr bwMode="auto">
          <a:xfrm>
            <a:off x="1317349" y="5868901"/>
            <a:ext cx="5400675" cy="649287"/>
          </a:xfrm>
          <a:prstGeom prst="borderCallout1">
            <a:avLst>
              <a:gd name="adj1" fmla="val 17602"/>
              <a:gd name="adj2" fmla="val 101412"/>
              <a:gd name="adj3" fmla="val -82884"/>
              <a:gd name="adj4" fmla="val 127190"/>
            </a:avLst>
          </a:prstGeom>
          <a:solidFill>
            <a:schemeClr val="bg1">
              <a:lumMod val="95000"/>
            </a:schemeClr>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50000"/>
              </a:spcBef>
              <a:buClrTx/>
              <a:buSzTx/>
              <a:buFontTx/>
              <a:buNone/>
            </a:pPr>
            <a:r>
              <a:rPr lang="en-AU" altLang="en-US" sz="1600"/>
              <a:t>Constrained by power, instruction-level parallelism, memory latency</a:t>
            </a:r>
          </a:p>
        </p:txBody>
      </p:sp>
    </p:spTree>
    <p:extLst>
      <p:ext uri="{BB962C8B-B14F-4D97-AF65-F5344CB8AC3E}">
        <p14:creationId xmlns:p14="http://schemas.microsoft.com/office/powerpoint/2010/main" val="304901402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8EC6D20-FE82-46AF-8703-AFEC3822A097}"/>
              </a:ext>
            </a:extLst>
          </p:cNvPr>
          <p:cNvSpPr>
            <a:spLocks noGrp="1" noChangeArrowheads="1"/>
          </p:cNvSpPr>
          <p:nvPr>
            <p:ph sz="quarter" idx="10"/>
          </p:nvPr>
        </p:nvSpPr>
        <p:spPr>
          <a:xfrm>
            <a:off x="406400" y="152400"/>
            <a:ext cx="8432800" cy="1143000"/>
          </a:xfrm>
        </p:spPr>
        <p:txBody>
          <a:bodyPr/>
          <a:lstStyle/>
          <a:p>
            <a:r>
              <a:rPr lang="en-AU" altLang="en-US"/>
              <a:t>Multicore microprocessors</a:t>
            </a:r>
          </a:p>
        </p:txBody>
      </p:sp>
      <p:sp>
        <p:nvSpPr>
          <p:cNvPr id="5" name="Rectangle 3">
            <a:extLst>
              <a:ext uri="{FF2B5EF4-FFF2-40B4-BE49-F238E27FC236}">
                <a16:creationId xmlns:a16="http://schemas.microsoft.com/office/drawing/2014/main" id="{BEB9DBCC-03B1-D038-4756-18449989C5BF}"/>
              </a:ext>
            </a:extLst>
          </p:cNvPr>
          <p:cNvSpPr txBox="1">
            <a:spLocks noChangeArrowheads="1"/>
          </p:cNvSpPr>
          <p:nvPr/>
        </p:nvSpPr>
        <p:spPr>
          <a:xfrm>
            <a:off x="406400" y="159385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Multicore microprocessors</a:t>
            </a:r>
          </a:p>
          <a:p>
            <a:pPr lvl="1"/>
            <a:r>
              <a:rPr lang="en-AU" altLang="en-US"/>
              <a:t>More than one processor per chip</a:t>
            </a:r>
          </a:p>
          <a:p>
            <a:r>
              <a:rPr lang="en-AU" altLang="en-US"/>
              <a:t>Requires explicitly parallel programming</a:t>
            </a:r>
          </a:p>
          <a:p>
            <a:pPr lvl="1"/>
            <a:r>
              <a:rPr lang="en-AU" altLang="en-US"/>
              <a:t>Compare with instruction level parallelism</a:t>
            </a:r>
          </a:p>
          <a:p>
            <a:pPr lvl="2"/>
            <a:r>
              <a:rPr lang="en-AU" altLang="en-US"/>
              <a:t>Hardware executes multiple instructions at once</a:t>
            </a:r>
          </a:p>
          <a:p>
            <a:pPr lvl="2"/>
            <a:r>
              <a:rPr lang="en-AU" altLang="en-US"/>
              <a:t>Hidden from the programmer</a:t>
            </a:r>
          </a:p>
          <a:p>
            <a:pPr lvl="1"/>
            <a:r>
              <a:rPr lang="en-AU" altLang="en-US"/>
              <a:t>Hard to do</a:t>
            </a:r>
          </a:p>
          <a:p>
            <a:pPr lvl="2"/>
            <a:r>
              <a:rPr lang="en-AU" altLang="en-US"/>
              <a:t>Programming for performance</a:t>
            </a:r>
          </a:p>
          <a:p>
            <a:pPr lvl="2"/>
            <a:r>
              <a:rPr lang="en-AU" altLang="en-US"/>
              <a:t>Load balancing</a:t>
            </a:r>
          </a:p>
          <a:p>
            <a:pPr lvl="2"/>
            <a:r>
              <a:rPr lang="en-AU" altLang="en-US"/>
              <a:t>Optimizing communication and synchronization</a:t>
            </a:r>
          </a:p>
        </p:txBody>
      </p:sp>
    </p:spTree>
    <p:extLst>
      <p:ext uri="{BB962C8B-B14F-4D97-AF65-F5344CB8AC3E}">
        <p14:creationId xmlns:p14="http://schemas.microsoft.com/office/powerpoint/2010/main" val="381166017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4C799A3-670F-164F-AE07-5EBFA263C164}"/>
              </a:ext>
            </a:extLst>
          </p:cNvPr>
          <p:cNvSpPr>
            <a:spLocks noGrp="1" noChangeArrowheads="1"/>
          </p:cNvSpPr>
          <p:nvPr>
            <p:ph sz="quarter" idx="10"/>
          </p:nvPr>
        </p:nvSpPr>
        <p:spPr>
          <a:xfrm>
            <a:off x="406400" y="152400"/>
            <a:ext cx="8432800" cy="1143000"/>
          </a:xfrm>
        </p:spPr>
        <p:txBody>
          <a:bodyPr/>
          <a:lstStyle/>
          <a:p>
            <a:pPr eaLnBrk="1" hangingPunct="1"/>
            <a:r>
              <a:rPr lang="en-US" altLang="en-US"/>
              <a:t>SPEC CPU Benchmark</a:t>
            </a:r>
            <a:endParaRPr lang="en-AU" altLang="en-US"/>
          </a:p>
        </p:txBody>
      </p:sp>
      <p:sp>
        <p:nvSpPr>
          <p:cNvPr id="5" name="Rectangle 3">
            <a:extLst>
              <a:ext uri="{FF2B5EF4-FFF2-40B4-BE49-F238E27FC236}">
                <a16:creationId xmlns:a16="http://schemas.microsoft.com/office/drawing/2014/main" id="{B449B795-0634-57CE-9141-784716E1F7C8}"/>
              </a:ext>
            </a:extLst>
          </p:cNvPr>
          <p:cNvSpPr txBox="1">
            <a:spLocks noChangeArrowheads="1"/>
          </p:cNvSpPr>
          <p:nvPr/>
        </p:nvSpPr>
        <p:spPr>
          <a:xfrm>
            <a:off x="684213" y="1368819"/>
            <a:ext cx="10540257" cy="388778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sz="2800"/>
              <a:t>Programs used to measure performance</a:t>
            </a:r>
          </a:p>
          <a:p>
            <a:pPr lvl="1">
              <a:lnSpc>
                <a:spcPct val="80000"/>
              </a:lnSpc>
            </a:pPr>
            <a:r>
              <a:rPr lang="en-US" altLang="en-US" sz="2400"/>
              <a:t>Supposedly typical of actual workload</a:t>
            </a:r>
          </a:p>
          <a:p>
            <a:pPr>
              <a:lnSpc>
                <a:spcPct val="80000"/>
              </a:lnSpc>
            </a:pPr>
            <a:r>
              <a:rPr lang="en-US" altLang="en-US" sz="2800"/>
              <a:t>Standard Performance Evaluation Corp (SPEC)</a:t>
            </a:r>
          </a:p>
          <a:p>
            <a:pPr lvl="1">
              <a:lnSpc>
                <a:spcPct val="80000"/>
              </a:lnSpc>
            </a:pPr>
            <a:r>
              <a:rPr lang="en-US" altLang="en-US" sz="2400"/>
              <a:t>Develops benchmarks for CPU, I/O, Web, …</a:t>
            </a:r>
          </a:p>
          <a:p>
            <a:pPr>
              <a:lnSpc>
                <a:spcPct val="80000"/>
              </a:lnSpc>
              <a:spcBef>
                <a:spcPct val="50000"/>
              </a:spcBef>
            </a:pPr>
            <a:r>
              <a:rPr lang="en-US" altLang="en-US" sz="2800"/>
              <a:t>SPEC CPU2017</a:t>
            </a:r>
          </a:p>
          <a:p>
            <a:pPr lvl="1">
              <a:lnSpc>
                <a:spcPct val="80000"/>
              </a:lnSpc>
            </a:pPr>
            <a:r>
              <a:rPr lang="en-US" altLang="en-US" sz="2400"/>
              <a:t>Elapsed time to execute a selection of programs</a:t>
            </a:r>
          </a:p>
          <a:p>
            <a:pPr lvl="2">
              <a:lnSpc>
                <a:spcPct val="80000"/>
              </a:lnSpc>
            </a:pPr>
            <a:r>
              <a:rPr lang="en-US" altLang="en-US"/>
              <a:t>Negligible I/O, so focuses on CPU performance</a:t>
            </a:r>
          </a:p>
          <a:p>
            <a:pPr lvl="1">
              <a:lnSpc>
                <a:spcPct val="80000"/>
              </a:lnSpc>
            </a:pPr>
            <a:r>
              <a:rPr lang="en-US" altLang="en-US" sz="2400"/>
              <a:t>Set of 10 integer benchmarks and 13 floating point benchmarks</a:t>
            </a:r>
          </a:p>
          <a:p>
            <a:pPr lvl="1">
              <a:lnSpc>
                <a:spcPct val="80000"/>
              </a:lnSpc>
            </a:pPr>
            <a:r>
              <a:rPr lang="en-US" altLang="en-US" sz="2400"/>
              <a:t>Summarize as geometric mean of performance ratios</a:t>
            </a:r>
          </a:p>
        </p:txBody>
      </p:sp>
      <mc:AlternateContent xmlns:mc="http://schemas.openxmlformats.org/markup-compatibility/2006" xmlns:a14="http://schemas.microsoft.com/office/drawing/2010/main">
        <mc:Choice Requires="a14">
          <p:sp>
            <p:nvSpPr>
              <p:cNvPr id="6" name="Object 5">
                <a:extLst>
                  <a:ext uri="{FF2B5EF4-FFF2-40B4-BE49-F238E27FC236}">
                    <a16:creationId xmlns:a16="http://schemas.microsoft.com/office/drawing/2014/main" id="{E89EA611-ECE2-CE7B-9B56-BB969E962C5A}"/>
                  </a:ext>
                </a:extLst>
              </p:cNvPr>
              <p:cNvSpPr txBox="1"/>
              <p:nvPr/>
            </p:nvSpPr>
            <p:spPr bwMode="auto">
              <a:xfrm>
                <a:off x="2555875" y="5400675"/>
                <a:ext cx="3771900" cy="1062038"/>
              </a:xfrm>
              <a:prstGeom prst="rect">
                <a:avLst/>
              </a:prstGeom>
              <a:solidFill>
                <a:schemeClr val="bg1">
                  <a:lumMod val="95000"/>
                </a:schemeClr>
              </a:solidFill>
              <a:ln>
                <a:noFill/>
              </a:ln>
              <a:effectLst/>
            </p:spPr>
            <p:txBody>
              <a:bodyPr>
                <a:normAutofit fontScale="8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ad>
                        <m:radPr>
                          <m:ctrlPr>
                            <a:rPr lang="en-IN" i="1">
                              <a:solidFill>
                                <a:srgbClr val="000000"/>
                              </a:solidFill>
                              <a:latin typeface="Cambria Math" panose="02040503050406030204" pitchFamily="18" charset="0"/>
                            </a:rPr>
                          </m:ctrlPr>
                        </m:radPr>
                        <m:deg>
                          <m:r>
                            <a:rPr lang="en-IN" i="1">
                              <a:solidFill>
                                <a:srgbClr val="000000"/>
                              </a:solidFill>
                              <a:latin typeface="Cambria Math" panose="02040503050406030204" pitchFamily="18" charset="0"/>
                            </a:rPr>
                            <m:t>𝑛</m:t>
                          </m:r>
                        </m:deg>
                        <m:e>
                          <m:nary>
                            <m:naryPr>
                              <m:chr m:val="∏"/>
                              <m:ctrlPr>
                                <a:rPr lang="en-IN" i="1">
                                  <a:solidFill>
                                    <a:srgbClr val="000000"/>
                                  </a:solidFill>
                                  <a:latin typeface="Cambria Math" panose="02040503050406030204" pitchFamily="18" charset="0"/>
                                </a:rPr>
                              </m:ctrlPr>
                            </m:naryPr>
                            <m:sub>
                              <m:r>
                                <a:rPr lang="en-IN" i="1">
                                  <a:solidFill>
                                    <a:srgbClr val="000000"/>
                                  </a:solidFill>
                                  <a:latin typeface="Cambria Math" panose="02040503050406030204" pitchFamily="18" charset="0"/>
                                </a:rPr>
                                <m:t>𝑖</m:t>
                              </m:r>
                              <m:r>
                                <a:rPr lang="en-IN" i="1">
                                  <a:solidFill>
                                    <a:srgbClr val="000000"/>
                                  </a:solidFill>
                                  <a:latin typeface="Cambria Math" panose="02040503050406030204" pitchFamily="18" charset="0"/>
                                </a:rPr>
                                <m:t>=1</m:t>
                              </m:r>
                            </m:sub>
                            <m:sup>
                              <m:r>
                                <a:rPr lang="en-IN" i="1">
                                  <a:solidFill>
                                    <a:srgbClr val="000000"/>
                                  </a:solidFill>
                                  <a:latin typeface="Cambria Math" panose="02040503050406030204" pitchFamily="18" charset="0"/>
                                </a:rPr>
                                <m:t>𝑛</m:t>
                              </m:r>
                            </m:sup>
                            <m:e>
                              <m:r>
                                <a:rPr lang="en-IN" i="1">
                                  <a:solidFill>
                                    <a:srgbClr val="000000"/>
                                  </a:solidFill>
                                  <a:latin typeface="Cambria Math" panose="02040503050406030204" pitchFamily="18" charset="0"/>
                                </a:rPr>
                                <m:t>𝐸𝑥𝑒𝑐𝑢𝑡𝑖𝑜𝑛</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𝑡𝑖𝑚𝑒</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𝑟𝑎𝑡𝑖</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𝑜</m:t>
                                  </m:r>
                                </m:e>
                                <m:sub>
                                  <m:r>
                                    <a:rPr lang="en-IN" i="1">
                                      <a:solidFill>
                                        <a:srgbClr val="000000"/>
                                      </a:solidFill>
                                      <a:latin typeface="Cambria Math" panose="02040503050406030204" pitchFamily="18" charset="0"/>
                                    </a:rPr>
                                    <m:t>𝑖</m:t>
                                  </m:r>
                                </m:sub>
                              </m:sSub>
                            </m:e>
                          </m:nary>
                        </m:e>
                      </m:rad>
                    </m:oMath>
                  </m:oMathPara>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 name="Object 5">
                <a:extLst>
                  <a:ext uri="{FF2B5EF4-FFF2-40B4-BE49-F238E27FC236}">
                    <a16:creationId xmlns:a16="http://schemas.microsoft.com/office/drawing/2014/main" id="{E89EA611-ECE2-CE7B-9B56-BB969E962C5A}"/>
                  </a:ext>
                </a:extLst>
              </p:cNvPr>
              <p:cNvSpPr txBox="1">
                <a:spLocks noRot="1" noChangeAspect="1" noMove="1" noResize="1" noEditPoints="1" noAdjustHandles="1" noChangeArrowheads="1" noChangeShapeType="1" noTextEdit="1"/>
              </p:cNvSpPr>
              <p:nvPr/>
            </p:nvSpPr>
            <p:spPr bwMode="auto">
              <a:xfrm>
                <a:off x="2555875" y="5400675"/>
                <a:ext cx="3771900" cy="1062038"/>
              </a:xfrm>
              <a:prstGeom prst="rect">
                <a:avLst/>
              </a:prstGeom>
              <a:blipFill>
                <a:blip r:embed="rId2"/>
                <a:stretch>
                  <a:fillRect/>
                </a:stretch>
              </a:blipFill>
              <a:ln>
                <a:noFill/>
              </a:ln>
              <a:effectLst/>
            </p:spPr>
            <p:txBody>
              <a:bodyPr/>
              <a:lstStyle/>
              <a:p>
                <a:r>
                  <a:rPr lang="en-IN">
                    <a:noFill/>
                  </a:rPr>
                  <a:t> </a:t>
                </a:r>
              </a:p>
            </p:txBody>
          </p:sp>
        </mc:Fallback>
      </mc:AlternateContent>
    </p:spTree>
    <p:extLst>
      <p:ext uri="{BB962C8B-B14F-4D97-AF65-F5344CB8AC3E}">
        <p14:creationId xmlns:p14="http://schemas.microsoft.com/office/powerpoint/2010/main" val="367159024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eaLnBrk="1" hangingPunct="1"/>
            <a:r>
              <a:rPr lang="en-US" altLang="en-US"/>
              <a:t>Progress in computer technology</a:t>
            </a:r>
          </a:p>
          <a:p>
            <a:pPr lvl="1" eaLnBrk="1" hangingPunct="1"/>
            <a:r>
              <a:rPr lang="en-US" altLang="en-US"/>
              <a:t>Underpinned by domain-specific accelerators</a:t>
            </a:r>
          </a:p>
          <a:p>
            <a:pPr eaLnBrk="1" hangingPunct="1"/>
            <a:r>
              <a:rPr lang="en-US" altLang="en-US"/>
              <a:t>Makes novel applications feasible</a:t>
            </a:r>
          </a:p>
          <a:p>
            <a:pPr lvl="1" eaLnBrk="1" hangingPunct="1"/>
            <a:r>
              <a:rPr lang="en-US" altLang="en-US"/>
              <a:t>Computers in automobiles</a:t>
            </a:r>
          </a:p>
          <a:p>
            <a:pPr lvl="1" eaLnBrk="1" hangingPunct="1"/>
            <a:r>
              <a:rPr lang="en-US" altLang="en-US"/>
              <a:t>Cell phones</a:t>
            </a:r>
          </a:p>
          <a:p>
            <a:pPr lvl="1" eaLnBrk="1" hangingPunct="1"/>
            <a:r>
              <a:rPr lang="en-US" altLang="en-US"/>
              <a:t>Human genome project</a:t>
            </a:r>
          </a:p>
          <a:p>
            <a:pPr lvl="1" eaLnBrk="1" hangingPunct="1"/>
            <a:r>
              <a:rPr lang="en-US" altLang="en-US"/>
              <a:t>World Wide Web</a:t>
            </a:r>
          </a:p>
          <a:p>
            <a:pPr lvl="1" eaLnBrk="1" hangingPunct="1"/>
            <a:r>
              <a:rPr lang="en-US" altLang="en-US"/>
              <a:t>Search Engines</a:t>
            </a:r>
          </a:p>
          <a:p>
            <a:pPr eaLnBrk="1" hangingPunct="1"/>
            <a:r>
              <a:rPr lang="en-US" altLang="en-US"/>
              <a:t>Computers are pervasive</a:t>
            </a:r>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The Computer Revolution</a:t>
            </a:r>
            <a:endParaRPr lang="en-IN"/>
          </a:p>
        </p:txBody>
      </p:sp>
    </p:spTree>
    <p:extLst>
      <p:ext uri="{BB962C8B-B14F-4D97-AF65-F5344CB8AC3E}">
        <p14:creationId xmlns:p14="http://schemas.microsoft.com/office/powerpoint/2010/main" val="309095914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1A28525-9412-8CE1-7BB6-6AB518E99418}"/>
              </a:ext>
            </a:extLst>
          </p:cNvPr>
          <p:cNvSpPr>
            <a:spLocks noGrp="1" noChangeArrowheads="1"/>
          </p:cNvSpPr>
          <p:nvPr>
            <p:ph sz="quarter" idx="10"/>
          </p:nvPr>
        </p:nvSpPr>
        <p:spPr>
          <a:xfrm>
            <a:off x="406400" y="152400"/>
            <a:ext cx="8432800" cy="1143000"/>
          </a:xfrm>
        </p:spPr>
        <p:txBody>
          <a:bodyPr/>
          <a:lstStyle/>
          <a:p>
            <a:pPr eaLnBrk="1" hangingPunct="1"/>
            <a:r>
              <a:rPr lang="en-AU" altLang="en-US"/>
              <a:t>SPEC Power Benchmark</a:t>
            </a:r>
          </a:p>
        </p:txBody>
      </p:sp>
      <p:sp>
        <p:nvSpPr>
          <p:cNvPr id="5" name="Rectangle 3">
            <a:extLst>
              <a:ext uri="{FF2B5EF4-FFF2-40B4-BE49-F238E27FC236}">
                <a16:creationId xmlns:a16="http://schemas.microsoft.com/office/drawing/2014/main" id="{9B19648F-35AD-12E4-9C11-204B238C055B}"/>
              </a:ext>
            </a:extLst>
          </p:cNvPr>
          <p:cNvSpPr txBox="1">
            <a:spLocks noChangeArrowheads="1"/>
          </p:cNvSpPr>
          <p:nvPr/>
        </p:nvSpPr>
        <p:spPr>
          <a:xfrm>
            <a:off x="659046" y="1737935"/>
            <a:ext cx="8270875" cy="244792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AU" altLang="en-US"/>
              <a:t>Power consumption of server at different workload levels</a:t>
            </a:r>
          </a:p>
          <a:p>
            <a:pPr lvl="1"/>
            <a:r>
              <a:rPr lang="en-AU" altLang="en-US"/>
              <a:t>Performance: ssj_ops/sec</a:t>
            </a:r>
          </a:p>
          <a:p>
            <a:pPr lvl="1"/>
            <a:r>
              <a:rPr lang="en-AU" altLang="en-US"/>
              <a:t>Power: Watts (Joules/sec)</a:t>
            </a:r>
          </a:p>
        </p:txBody>
      </p:sp>
      <mc:AlternateContent xmlns:mc="http://schemas.openxmlformats.org/markup-compatibility/2006" xmlns:a14="http://schemas.microsoft.com/office/drawing/2010/main">
        <mc:Choice Requires="a14">
          <p:sp>
            <p:nvSpPr>
              <p:cNvPr id="6" name="Object 4">
                <a:extLst>
                  <a:ext uri="{FF2B5EF4-FFF2-40B4-BE49-F238E27FC236}">
                    <a16:creationId xmlns:a16="http://schemas.microsoft.com/office/drawing/2014/main" id="{D87036AA-9877-1A7D-195D-7A70AE39931F}"/>
                  </a:ext>
                </a:extLst>
              </p:cNvPr>
              <p:cNvSpPr txBox="1"/>
              <p:nvPr/>
            </p:nvSpPr>
            <p:spPr bwMode="auto">
              <a:xfrm>
                <a:off x="1090613" y="4113213"/>
                <a:ext cx="7288212" cy="914400"/>
              </a:xfrm>
              <a:prstGeom prst="rect">
                <a:avLst/>
              </a:prstGeom>
              <a:solidFill>
                <a:schemeClr val="bg1">
                  <a:lumMod val="95000"/>
                </a:schemeClr>
              </a:solidFill>
              <a:ln>
                <a:noFill/>
              </a:ln>
              <a:effectLst/>
            </p:spPr>
            <p:txBody>
              <a:bodyPr>
                <a:normAutofit fontScale="8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𝑂𝑣𝑒𝑟𝑎𝑙𝑙</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𝑠𝑠𝑗</m:t>
                      </m:r>
                      <m:r>
                        <a:rPr lang="en-IN" i="1">
                          <a:solidFill>
                            <a:srgbClr val="000000"/>
                          </a:solidFill>
                          <a:latin typeface="Cambria Math" panose="02040503050406030204" pitchFamily="18" charset="0"/>
                        </a:rPr>
                        <m:t>_</m:t>
                      </m:r>
                      <m:r>
                        <a:rPr lang="en-IN" i="1">
                          <a:solidFill>
                            <a:srgbClr val="000000"/>
                          </a:solidFill>
                          <a:latin typeface="Cambria Math" panose="02040503050406030204" pitchFamily="18" charset="0"/>
                        </a:rPr>
                        <m:t>𝑜𝑝𝑠</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𝑝𝑒𝑟</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𝑊𝑎𝑡𝑡</m:t>
                      </m:r>
                      <m:r>
                        <a:rPr lang="en-IN" i="1">
                          <a:solidFill>
                            <a:srgbClr val="000000"/>
                          </a:solidFill>
                          <a:latin typeface="Cambria Math" panose="02040503050406030204" pitchFamily="18" charset="0"/>
                        </a:rPr>
                        <m:t>=</m:t>
                      </m:r>
                      <m:f>
                        <m:fPr>
                          <m:type m:val="lin"/>
                          <m:ctrlPr>
                            <a:rPr lang="en-IN" i="1">
                              <a:solidFill>
                                <a:srgbClr val="000000"/>
                              </a:solidFill>
                              <a:latin typeface="Cambria Math" panose="02040503050406030204" pitchFamily="18" charset="0"/>
                            </a:rPr>
                          </m:ctrlPr>
                        </m:fPr>
                        <m:num>
                          <m:d>
                            <m:dPr>
                              <m:ctrlPr>
                                <a:rPr lang="en-IN" i="1">
                                  <a:solidFill>
                                    <a:srgbClr val="000000"/>
                                  </a:solidFill>
                                  <a:latin typeface="Cambria Math" panose="02040503050406030204" pitchFamily="18" charset="0"/>
                                </a:rPr>
                              </m:ctrlPr>
                            </m:dPr>
                            <m:e>
                              <m:nary>
                                <m:naryPr>
                                  <m:chr m:val="∑"/>
                                  <m:ctrlPr>
                                    <a:rPr lang="en-IN" i="1">
                                      <a:solidFill>
                                        <a:srgbClr val="000000"/>
                                      </a:solidFill>
                                      <a:latin typeface="Cambria Math" panose="02040503050406030204" pitchFamily="18" charset="0"/>
                                    </a:rPr>
                                  </m:ctrlPr>
                                </m:naryPr>
                                <m:sub>
                                  <m:r>
                                    <a:rPr lang="en-IN" i="1">
                                      <a:solidFill>
                                        <a:srgbClr val="000000"/>
                                      </a:solidFill>
                                      <a:latin typeface="Cambria Math" panose="02040503050406030204" pitchFamily="18" charset="0"/>
                                    </a:rPr>
                                    <m:t>𝑖</m:t>
                                  </m:r>
                                  <m:r>
                                    <a:rPr lang="en-IN" i="1">
                                      <a:solidFill>
                                        <a:srgbClr val="000000"/>
                                      </a:solidFill>
                                      <a:latin typeface="Cambria Math" panose="02040503050406030204" pitchFamily="18" charset="0"/>
                                    </a:rPr>
                                    <m:t>=0</m:t>
                                  </m:r>
                                </m:sub>
                                <m:sup>
                                  <m:r>
                                    <a:rPr lang="en-IN" i="1">
                                      <a:solidFill>
                                        <a:srgbClr val="000000"/>
                                      </a:solidFill>
                                      <a:latin typeface="Cambria Math" panose="02040503050406030204" pitchFamily="18" charset="0"/>
                                    </a:rPr>
                                    <m:t>10</m:t>
                                  </m:r>
                                </m:sup>
                                <m:e>
                                  <m:r>
                                    <a:rPr lang="en-IN" i="1">
                                      <a:solidFill>
                                        <a:srgbClr val="000000"/>
                                      </a:solidFill>
                                      <a:latin typeface="Cambria Math" panose="02040503050406030204" pitchFamily="18" charset="0"/>
                                    </a:rPr>
                                    <m:t>𝑠𝑠𝑗</m:t>
                                  </m:r>
                                  <m:r>
                                    <a:rPr lang="en-IN" i="1">
                                      <a:solidFill>
                                        <a:srgbClr val="000000"/>
                                      </a:solidFill>
                                      <a:latin typeface="Cambria Math" panose="02040503050406030204" pitchFamily="18" charset="0"/>
                                    </a:rPr>
                                    <m:t>_</m:t>
                                  </m:r>
                                  <m:r>
                                    <a:rPr lang="en-IN" i="1">
                                      <a:solidFill>
                                        <a:srgbClr val="000000"/>
                                      </a:solidFill>
                                      <a:latin typeface="Cambria Math" panose="02040503050406030204" pitchFamily="18" charset="0"/>
                                    </a:rPr>
                                    <m:t>𝑜𝑝</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𝑠</m:t>
                                      </m:r>
                                    </m:e>
                                    <m:sub>
                                      <m:r>
                                        <a:rPr lang="en-IN" i="1">
                                          <a:solidFill>
                                            <a:srgbClr val="000000"/>
                                          </a:solidFill>
                                          <a:latin typeface="Cambria Math" panose="02040503050406030204" pitchFamily="18" charset="0"/>
                                        </a:rPr>
                                        <m:t>𝑖</m:t>
                                      </m:r>
                                    </m:sub>
                                  </m:sSub>
                                </m:e>
                              </m:nary>
                            </m:e>
                          </m:d>
                        </m:num>
                        <m:den>
                          <m:d>
                            <m:dPr>
                              <m:ctrlPr>
                                <a:rPr lang="en-IN" i="1">
                                  <a:solidFill>
                                    <a:srgbClr val="000000"/>
                                  </a:solidFill>
                                  <a:latin typeface="Cambria Math" panose="02040503050406030204" pitchFamily="18" charset="0"/>
                                </a:rPr>
                              </m:ctrlPr>
                            </m:dPr>
                            <m:e>
                              <m:nary>
                                <m:naryPr>
                                  <m:chr m:val="∑"/>
                                  <m:ctrlPr>
                                    <a:rPr lang="en-IN" i="1">
                                      <a:solidFill>
                                        <a:srgbClr val="000000"/>
                                      </a:solidFill>
                                      <a:latin typeface="Cambria Math" panose="02040503050406030204" pitchFamily="18" charset="0"/>
                                    </a:rPr>
                                  </m:ctrlPr>
                                </m:naryPr>
                                <m:sub>
                                  <m:r>
                                    <a:rPr lang="en-IN" i="1">
                                      <a:solidFill>
                                        <a:srgbClr val="000000"/>
                                      </a:solidFill>
                                      <a:latin typeface="Cambria Math" panose="02040503050406030204" pitchFamily="18" charset="0"/>
                                    </a:rPr>
                                    <m:t>𝑖</m:t>
                                  </m:r>
                                  <m:r>
                                    <a:rPr lang="en-IN" i="1">
                                      <a:solidFill>
                                        <a:srgbClr val="000000"/>
                                      </a:solidFill>
                                      <a:latin typeface="Cambria Math" panose="02040503050406030204" pitchFamily="18" charset="0"/>
                                    </a:rPr>
                                    <m:t>=0</m:t>
                                  </m:r>
                                </m:sub>
                                <m:sup>
                                  <m:r>
                                    <a:rPr lang="en-IN" i="1">
                                      <a:solidFill>
                                        <a:srgbClr val="000000"/>
                                      </a:solidFill>
                                      <a:latin typeface="Cambria Math" panose="02040503050406030204" pitchFamily="18" charset="0"/>
                                    </a:rPr>
                                    <m:t>10</m:t>
                                  </m:r>
                                </m:sup>
                                <m:e>
                                  <m:r>
                                    <a:rPr lang="en-IN" i="1">
                                      <a:solidFill>
                                        <a:srgbClr val="000000"/>
                                      </a:solidFill>
                                      <a:latin typeface="Cambria Math" panose="02040503050406030204" pitchFamily="18" charset="0"/>
                                    </a:rPr>
                                    <m:t>𝑝𝑜𝑤𝑒</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𝑟</m:t>
                                      </m:r>
                                    </m:e>
                                    <m:sub>
                                      <m:r>
                                        <a:rPr lang="en-IN" i="1">
                                          <a:solidFill>
                                            <a:srgbClr val="000000"/>
                                          </a:solidFill>
                                          <a:latin typeface="Cambria Math" panose="02040503050406030204" pitchFamily="18" charset="0"/>
                                        </a:rPr>
                                        <m:t>𝑖</m:t>
                                      </m:r>
                                    </m:sub>
                                  </m:sSub>
                                </m:e>
                              </m:nary>
                            </m:e>
                          </m:d>
                        </m:den>
                      </m:f>
                    </m:oMath>
                  </m:oMathPara>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 name="Object 4">
                <a:extLst>
                  <a:ext uri="{FF2B5EF4-FFF2-40B4-BE49-F238E27FC236}">
                    <a16:creationId xmlns:a16="http://schemas.microsoft.com/office/drawing/2014/main" id="{D87036AA-9877-1A7D-195D-7A70AE39931F}"/>
                  </a:ext>
                </a:extLst>
              </p:cNvPr>
              <p:cNvSpPr txBox="1">
                <a:spLocks noRot="1" noChangeAspect="1" noMove="1" noResize="1" noEditPoints="1" noAdjustHandles="1" noChangeArrowheads="1" noChangeShapeType="1" noTextEdit="1"/>
              </p:cNvSpPr>
              <p:nvPr/>
            </p:nvSpPr>
            <p:spPr bwMode="auto">
              <a:xfrm>
                <a:off x="1090613" y="4113213"/>
                <a:ext cx="7288212" cy="914400"/>
              </a:xfrm>
              <a:prstGeom prst="rect">
                <a:avLst/>
              </a:prstGeom>
              <a:blipFill>
                <a:blip r:embed="rId2"/>
                <a:stretch>
                  <a:fillRect/>
                </a:stretch>
              </a:blipFill>
              <a:ln>
                <a:noFill/>
              </a:ln>
              <a:effectLst/>
            </p:spPr>
            <p:txBody>
              <a:bodyPr/>
              <a:lstStyle/>
              <a:p>
                <a:r>
                  <a:rPr lang="en-IN">
                    <a:noFill/>
                  </a:rPr>
                  <a:t> </a:t>
                </a:r>
              </a:p>
            </p:txBody>
          </p:sp>
        </mc:Fallback>
      </mc:AlternateContent>
    </p:spTree>
    <p:extLst>
      <p:ext uri="{BB962C8B-B14F-4D97-AF65-F5344CB8AC3E}">
        <p14:creationId xmlns:p14="http://schemas.microsoft.com/office/powerpoint/2010/main" val="209100409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891214E-F214-A2A6-1C2E-832210841118}"/>
              </a:ext>
            </a:extLst>
          </p:cNvPr>
          <p:cNvSpPr>
            <a:spLocks noGrp="1" noChangeArrowheads="1"/>
          </p:cNvSpPr>
          <p:nvPr>
            <p:ph sz="quarter" idx="10"/>
          </p:nvPr>
        </p:nvSpPr>
        <p:spPr>
          <a:xfrm>
            <a:off x="406400" y="152400"/>
            <a:ext cx="8432800" cy="1143000"/>
          </a:xfrm>
        </p:spPr>
        <p:txBody>
          <a:bodyPr/>
          <a:lstStyle/>
          <a:p>
            <a:pPr eaLnBrk="1" hangingPunct="1"/>
            <a:r>
              <a:rPr lang="en-US" altLang="en-US"/>
              <a:t>Pitfall: Amdahl’s Law</a:t>
            </a:r>
            <a:endParaRPr lang="en-AU" altLang="en-US"/>
          </a:p>
        </p:txBody>
      </p:sp>
      <p:sp>
        <p:nvSpPr>
          <p:cNvPr id="5" name="Rectangle 3">
            <a:extLst>
              <a:ext uri="{FF2B5EF4-FFF2-40B4-BE49-F238E27FC236}">
                <a16:creationId xmlns:a16="http://schemas.microsoft.com/office/drawing/2014/main" id="{652FE17D-700E-42E0-63B6-EEF7F42BCFBA}"/>
              </a:ext>
            </a:extLst>
          </p:cNvPr>
          <p:cNvSpPr txBox="1">
            <a:spLocks noChangeArrowheads="1"/>
          </p:cNvSpPr>
          <p:nvPr/>
        </p:nvSpPr>
        <p:spPr>
          <a:xfrm>
            <a:off x="684213" y="1310096"/>
            <a:ext cx="10573813" cy="14398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Improving an aspect of a computer and expecting a proportional improvement in overall performance</a:t>
            </a:r>
            <a:endParaRPr lang="en-US" altLang="en-US" sz="2800">
              <a:sym typeface="Wingdings" panose="05000000000000000000" pitchFamily="2" charset="2"/>
            </a:endParaRPr>
          </a:p>
        </p:txBody>
      </p:sp>
      <p:graphicFrame>
        <p:nvGraphicFramePr>
          <p:cNvPr id="6" name="Object 5">
            <a:extLst>
              <a:ext uri="{FF2B5EF4-FFF2-40B4-BE49-F238E27FC236}">
                <a16:creationId xmlns:a16="http://schemas.microsoft.com/office/drawing/2014/main" id="{40A17C46-5D42-7CAC-C8EA-FDE8C269D912}"/>
              </a:ext>
            </a:extLst>
          </p:cNvPr>
          <p:cNvGraphicFramePr>
            <a:graphicFrameLocks noChangeAspect="1"/>
          </p:cNvGraphicFramePr>
          <p:nvPr/>
        </p:nvGraphicFramePr>
        <p:xfrm>
          <a:off x="2987675" y="5053421"/>
          <a:ext cx="1728788" cy="788987"/>
        </p:xfrm>
        <a:graphic>
          <a:graphicData uri="http://schemas.openxmlformats.org/presentationml/2006/ole">
            <mc:AlternateContent xmlns:mc="http://schemas.openxmlformats.org/markup-compatibility/2006">
              <mc:Choice xmlns:v="urn:schemas-microsoft-com:vml" Requires="v">
                <p:oleObj name="Equation" r:id="rId2" imgW="863225" imgH="393529" progId="Equation.3">
                  <p:embed/>
                </p:oleObj>
              </mc:Choice>
              <mc:Fallback>
                <p:oleObj name="Equation" r:id="rId2" imgW="863225" imgH="393529"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2987675" y="5053421"/>
                        <a:ext cx="1728788" cy="788987"/>
                      </a:xfrm>
                      <a:prstGeom prst="rect">
                        <a:avLst/>
                      </a:prstGeom>
                      <a:noFill/>
                      <a:ln>
                        <a:noFill/>
                      </a:ln>
                      <a:effectLst/>
                    </p:spPr>
                  </p:pic>
                </p:oleObj>
              </mc:Fallback>
            </mc:AlternateContent>
          </a:graphicData>
        </a:graphic>
      </p:graphicFrame>
      <p:sp>
        <p:nvSpPr>
          <p:cNvPr id="7" name="Rectangle 6">
            <a:extLst>
              <a:ext uri="{FF2B5EF4-FFF2-40B4-BE49-F238E27FC236}">
                <a16:creationId xmlns:a16="http://schemas.microsoft.com/office/drawing/2014/main" id="{853FB0EE-EBD5-98F4-E4AC-C5EF7892EF04}"/>
              </a:ext>
            </a:extLst>
          </p:cNvPr>
          <p:cNvSpPr>
            <a:spLocks noChangeArrowheads="1"/>
          </p:cNvSpPr>
          <p:nvPr/>
        </p:nvSpPr>
        <p:spPr bwMode="auto">
          <a:xfrm>
            <a:off x="4787900" y="5126446"/>
            <a:ext cx="3455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lvl="1" eaLnBrk="1" hangingPunct="1"/>
            <a:r>
              <a:rPr lang="en-US" altLang="en-US" sz="2400"/>
              <a:t>Can’t be done!</a:t>
            </a:r>
            <a:endParaRPr lang="en-US" altLang="en-US" sz="2400">
              <a:cs typeface="Tahoma" panose="020B0604030504040204" pitchFamily="34" charset="0"/>
            </a:endParaRPr>
          </a:p>
        </p:txBody>
      </p:sp>
      <mc:AlternateContent xmlns:mc="http://schemas.openxmlformats.org/markup-compatibility/2006" xmlns:a14="http://schemas.microsoft.com/office/drawing/2010/main">
        <mc:Choice Requires="a14">
          <p:sp>
            <p:nvSpPr>
              <p:cNvPr id="8" name="Object 7">
                <a:extLst>
                  <a:ext uri="{FF2B5EF4-FFF2-40B4-BE49-F238E27FC236}">
                    <a16:creationId xmlns:a16="http://schemas.microsoft.com/office/drawing/2014/main" id="{38D42DD7-78CE-64D0-69AB-5D129C2AAF03}"/>
                  </a:ext>
                </a:extLst>
              </p:cNvPr>
              <p:cNvSpPr txBox="1"/>
              <p:nvPr/>
            </p:nvSpPr>
            <p:spPr bwMode="auto">
              <a:xfrm>
                <a:off x="1763713" y="2749550"/>
                <a:ext cx="5287962" cy="839788"/>
              </a:xfrm>
              <a:prstGeom prst="rect">
                <a:avLst/>
              </a:prstGeom>
              <a:solidFill>
                <a:schemeClr val="bg1">
                  <a:lumMod val="95000"/>
                </a:schemeClr>
              </a:solidFill>
              <a:ln>
                <a:noFill/>
              </a:ln>
              <a:effectLst/>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𝑇</m:t>
                          </m:r>
                        </m:e>
                        <m:sub>
                          <m:r>
                            <a:rPr lang="en-IN" i="1">
                              <a:solidFill>
                                <a:srgbClr val="000000"/>
                              </a:solidFill>
                              <a:latin typeface="Cambria Math" panose="02040503050406030204" pitchFamily="18" charset="0"/>
                            </a:rPr>
                            <m:t>𝑖𝑚𝑝𝑟𝑜𝑣𝑒𝑑</m:t>
                          </m:r>
                        </m:sub>
                      </m:sSub>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𝑇</m:t>
                              </m:r>
                            </m:e>
                            <m:sub>
                              <m:r>
                                <a:rPr lang="en-IN" i="1">
                                  <a:solidFill>
                                    <a:srgbClr val="000000"/>
                                  </a:solidFill>
                                  <a:latin typeface="Cambria Math" panose="02040503050406030204" pitchFamily="18" charset="0"/>
                                </a:rPr>
                                <m:t>𝑎𝑓𝑓𝑒𝑐𝑡𝑒𝑑</m:t>
                              </m:r>
                            </m:sub>
                          </m:sSub>
                        </m:num>
                        <m:den>
                          <m:r>
                            <a:rPr lang="en-IN" i="1">
                              <a:solidFill>
                                <a:srgbClr val="000000"/>
                              </a:solidFill>
                              <a:latin typeface="Cambria Math" panose="02040503050406030204" pitchFamily="18" charset="0"/>
                            </a:rPr>
                            <m:t>𝑖𝑚𝑝𝑟𝑜𝑣𝑒𝑚𝑒𝑛𝑡</m:t>
                          </m:r>
                          <m:r>
                            <a:rPr lang="en-IN" i="1">
                              <a:solidFill>
                                <a:srgbClr val="000000"/>
                              </a:solidFill>
                              <a:latin typeface="Cambria Math" panose="02040503050406030204" pitchFamily="18" charset="0"/>
                            </a:rPr>
                            <m:t> </m:t>
                          </m:r>
                          <m:r>
                            <a:rPr lang="en-IN" i="1">
                              <a:solidFill>
                                <a:srgbClr val="000000"/>
                              </a:solidFill>
                              <a:latin typeface="Cambria Math" panose="02040503050406030204" pitchFamily="18" charset="0"/>
                            </a:rPr>
                            <m:t>𝑓𝑎𝑐𝑡𝑜𝑟</m:t>
                          </m:r>
                        </m:den>
                      </m:f>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𝑇</m:t>
                          </m:r>
                        </m:e>
                        <m:sub>
                          <m:r>
                            <a:rPr lang="en-IN" i="1">
                              <a:solidFill>
                                <a:srgbClr val="000000"/>
                              </a:solidFill>
                              <a:latin typeface="Cambria Math" panose="02040503050406030204" pitchFamily="18" charset="0"/>
                            </a:rPr>
                            <m:t>𝑢𝑛𝑎𝑓𝑓𝑒𝑐𝑡𝑒𝑑</m:t>
                          </m:r>
                        </m:sub>
                      </m:sSub>
                    </m:oMath>
                  </m:oMathPara>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8" name="Object 7">
                <a:extLst>
                  <a:ext uri="{FF2B5EF4-FFF2-40B4-BE49-F238E27FC236}">
                    <a16:creationId xmlns:a16="http://schemas.microsoft.com/office/drawing/2014/main" id="{38D42DD7-78CE-64D0-69AB-5D129C2AAF03}"/>
                  </a:ext>
                </a:extLst>
              </p:cNvPr>
              <p:cNvSpPr txBox="1">
                <a:spLocks noRot="1" noChangeAspect="1" noMove="1" noResize="1" noEditPoints="1" noAdjustHandles="1" noChangeArrowheads="1" noChangeShapeType="1" noTextEdit="1"/>
              </p:cNvSpPr>
              <p:nvPr/>
            </p:nvSpPr>
            <p:spPr bwMode="auto">
              <a:xfrm>
                <a:off x="1763713" y="2749550"/>
                <a:ext cx="5287962" cy="839788"/>
              </a:xfrm>
              <a:prstGeom prst="rect">
                <a:avLst/>
              </a:prstGeom>
              <a:blipFill>
                <a:blip r:embed="rId4"/>
                <a:stretch>
                  <a:fillRect/>
                </a:stretch>
              </a:blipFill>
              <a:ln>
                <a:noFill/>
              </a:ln>
              <a:effectLst/>
            </p:spPr>
            <p:txBody>
              <a:bodyPr/>
              <a:lstStyle/>
              <a:p>
                <a:r>
                  <a:rPr lang="en-IN">
                    <a:noFill/>
                  </a:rPr>
                  <a:t> </a:t>
                </a:r>
              </a:p>
            </p:txBody>
          </p:sp>
        </mc:Fallback>
      </mc:AlternateContent>
      <p:sp>
        <p:nvSpPr>
          <p:cNvPr id="9" name="Rectangle 8">
            <a:extLst>
              <a:ext uri="{FF2B5EF4-FFF2-40B4-BE49-F238E27FC236}">
                <a16:creationId xmlns:a16="http://schemas.microsoft.com/office/drawing/2014/main" id="{9B155D62-3877-83E7-8FE7-D1074FBC0434}"/>
              </a:ext>
            </a:extLst>
          </p:cNvPr>
          <p:cNvSpPr>
            <a:spLocks noChangeArrowheads="1"/>
          </p:cNvSpPr>
          <p:nvPr/>
        </p:nvSpPr>
        <p:spPr bwMode="auto">
          <a:xfrm>
            <a:off x="684213" y="3684996"/>
            <a:ext cx="79914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sz="2800">
                <a:sym typeface="Wingdings" panose="05000000000000000000" pitchFamily="2" charset="2"/>
              </a:rPr>
              <a:t>Example: multiply accounts for 80s/100s</a:t>
            </a:r>
          </a:p>
          <a:p>
            <a:pPr lvl="1" eaLnBrk="1" hangingPunct="1"/>
            <a:r>
              <a:rPr lang="en-US" altLang="en-US" sz="2400"/>
              <a:t>How much improvement in multiply performance to get 5× overall?</a:t>
            </a:r>
          </a:p>
        </p:txBody>
      </p:sp>
    </p:spTree>
    <p:extLst>
      <p:ext uri="{BB962C8B-B14F-4D97-AF65-F5344CB8AC3E}">
        <p14:creationId xmlns:p14="http://schemas.microsoft.com/office/powerpoint/2010/main" val="24715356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FC9321-4A47-FD37-D518-481399C71CC7}"/>
              </a:ext>
            </a:extLst>
          </p:cNvPr>
          <p:cNvSpPr>
            <a:spLocks noGrp="1"/>
          </p:cNvSpPr>
          <p:nvPr>
            <p:ph idx="1"/>
          </p:nvPr>
        </p:nvSpPr>
        <p:spPr>
          <a:xfrm>
            <a:off x="406400" y="1493838"/>
            <a:ext cx="11262686" cy="4525963"/>
          </a:xfrm>
        </p:spPr>
        <p:txBody>
          <a:bodyPr/>
          <a:lstStyle/>
          <a:p>
            <a:pPr marL="0" indent="0" rtl="0" fontAlgn="base">
              <a:spcBef>
                <a:spcPct val="0"/>
              </a:spcBef>
              <a:spcAft>
                <a:spcPct val="0"/>
              </a:spcAft>
            </a:pPr>
            <a:r>
              <a:rPr lang="en-US" sz="1800" b="0" i="0" u="none" strike="noStrike">
                <a:solidFill>
                  <a:srgbClr val="000000"/>
                </a:solidFill>
                <a:effectLst/>
                <a:latin typeface="Times New Roman" panose="02020603050405020304" pitchFamily="18" charset="0"/>
              </a:rPr>
              <a:t>In computer architecture, Amdahl’s law (or Amdahl’s Argument) is a formula which gives the theoretical speedup in latency of the execution of a task at fixed workload that can be expected of a system whose resources are improved. It is named after the computer scientist Gene Amdahl. </a:t>
            </a:r>
            <a:endParaRPr lang="en-US" sz="1800" b="0" i="0" u="none" strike="noStrike">
              <a:solidFill>
                <a:srgbClr val="000000"/>
              </a:solidFill>
              <a:effectLst/>
              <a:latin typeface="Arial" pitchFamily="34" charset="0"/>
            </a:endParaRPr>
          </a:p>
          <a:p>
            <a:pPr indent="-342900" rtl="0">
              <a:spcBef>
                <a:spcPts val="400"/>
              </a:spcBef>
              <a:spcAft>
                <a:spcPct val="0"/>
              </a:spcAft>
            </a:pPr>
            <a:br>
              <a:rPr lang="en-US" b="0">
                <a:effectLst/>
              </a:rPr>
            </a:br>
            <a:r>
              <a:rPr lang="en-US" sz="1800" b="0" i="0" u="none" strike="noStrike">
                <a:solidFill>
                  <a:srgbClr val="000000"/>
                </a:solidFill>
                <a:effectLst/>
                <a:latin typeface="Times New Roman" panose="02020603050405020304" pitchFamily="18" charset="0"/>
              </a:rPr>
              <a:t>    The speedup formula is given by ,</a:t>
            </a:r>
            <a:endParaRPr lang="en-US" b="0">
              <a:effectLst/>
            </a:endParaRPr>
          </a:p>
          <a:p>
            <a:pPr indent="-342900" rtl="0">
              <a:spcBef>
                <a:spcPts val="400"/>
              </a:spcBef>
              <a:spcAft>
                <a:spcPct val="0"/>
              </a:spcAft>
            </a:pPr>
            <a:r>
              <a:rPr lang="en-US" sz="1800" b="0" i="0" u="none" strike="noStrike">
                <a:solidFill>
                  <a:srgbClr val="000000"/>
                </a:solidFill>
                <a:effectLst/>
                <a:latin typeface="Times New Roman" panose="02020603050405020304" pitchFamily="18" charset="0"/>
              </a:rPr>
              <a:t>       speedup = </a:t>
            </a:r>
            <a:r>
              <a:rPr lang="en-US" sz="1800" b="0" i="0" u="sng">
                <a:solidFill>
                  <a:srgbClr val="000000"/>
                </a:solidFill>
                <a:effectLst/>
                <a:latin typeface="Times New Roman" panose="02020603050405020304" pitchFamily="18" charset="0"/>
              </a:rPr>
              <a:t>Execution time without enhancement                </a:t>
            </a:r>
            <a:r>
              <a:rPr lang="en-US" sz="1800" b="0" i="0" u="none" strike="noStrike">
                <a:solidFill>
                  <a:srgbClr val="000000"/>
                </a:solidFill>
                <a:effectLst/>
                <a:latin typeface="Times New Roman" panose="02020603050405020304" pitchFamily="18" charset="0"/>
              </a:rPr>
              <a:t>       =             </a:t>
            </a:r>
            <a:r>
              <a:rPr lang="en-US" sz="1800" b="0" i="0" u="sng">
                <a:solidFill>
                  <a:srgbClr val="000000"/>
                </a:solidFill>
                <a:effectLst/>
                <a:latin typeface="Times New Roman" panose="02020603050405020304" pitchFamily="18" charset="0"/>
              </a:rPr>
              <a:t>Execution Time</a:t>
            </a:r>
            <a:r>
              <a:rPr lang="en-US" sz="1800" b="0" i="0" u="sng" baseline="-25000" err="1">
                <a:solidFill>
                  <a:srgbClr val="000000"/>
                </a:solidFill>
                <a:effectLst/>
                <a:latin typeface="Times New Roman" panose="02020603050405020304" pitchFamily="18" charset="0"/>
              </a:rPr>
              <a:t>old</a:t>
            </a:r>
            <a:endParaRPr lang="en-US" b="0">
              <a:effectLst/>
            </a:endParaRPr>
          </a:p>
          <a:p>
            <a:pPr indent="-342900" rtl="0">
              <a:spcBef>
                <a:spcPts val="320"/>
              </a:spcBef>
              <a:spcAft>
                <a:spcPct val="0"/>
              </a:spcAft>
            </a:pPr>
            <a:r>
              <a:rPr lang="en-US" sz="1800" b="0" i="0" u="none" strike="noStrike">
                <a:solidFill>
                  <a:srgbClr val="000000"/>
                </a:solidFill>
                <a:effectLst/>
                <a:latin typeface="Times New Roman" panose="02020603050405020304" pitchFamily="18" charset="0"/>
              </a:rPr>
              <a:t>                         Execution Time with enhancement                                          Execution Time</a:t>
            </a:r>
            <a:r>
              <a:rPr lang="en-US" sz="1800" b="0" i="0" u="none" strike="noStrike" baseline="-25000" err="1">
                <a:solidFill>
                  <a:srgbClr val="000000"/>
                </a:solidFill>
                <a:effectLst/>
                <a:latin typeface="Times New Roman" panose="02020603050405020304" pitchFamily="18" charset="0"/>
              </a:rPr>
              <a:t>new</a:t>
            </a:r>
            <a:endParaRPr lang="en-US" b="0">
              <a:effectLst/>
            </a:endParaRPr>
          </a:p>
          <a:p>
            <a:pPr indent="-342900" rtl="0">
              <a:spcBef>
                <a:spcPts val="400"/>
              </a:spcBef>
              <a:spcAft>
                <a:spcPct val="0"/>
              </a:spcAft>
            </a:pPr>
            <a:br>
              <a:rPr lang="en-US" b="0">
                <a:effectLst/>
              </a:rPr>
            </a:br>
            <a:r>
              <a:rPr lang="en-US" sz="1800" b="0" i="0" u="none" strike="noStrike" baseline="-25000">
                <a:solidFill>
                  <a:srgbClr val="000000"/>
                </a:solidFill>
                <a:effectLst/>
                <a:latin typeface="Times New Roman" panose="02020603050405020304" pitchFamily="18" charset="0"/>
              </a:rPr>
              <a:t> </a:t>
            </a:r>
            <a:r>
              <a:rPr lang="en-US" sz="1800" b="0" i="0" u="none" strike="noStrike">
                <a:solidFill>
                  <a:srgbClr val="000000"/>
                </a:solidFill>
                <a:effectLst/>
                <a:latin typeface="Times New Roman" panose="02020603050405020304" pitchFamily="18" charset="0"/>
              </a:rPr>
              <a:t> Execution Time</a:t>
            </a:r>
            <a:r>
              <a:rPr lang="en-US" sz="1800" b="0" i="0" u="none" strike="noStrike" baseline="-25000" err="1">
                <a:solidFill>
                  <a:srgbClr val="000000"/>
                </a:solidFill>
                <a:effectLst/>
                <a:latin typeface="Times New Roman" panose="02020603050405020304" pitchFamily="18" charset="0"/>
              </a:rPr>
              <a:t>new</a:t>
            </a:r>
            <a:r>
              <a:rPr lang="en-US" sz="1800" b="0" i="0" u="none" strike="noStrike">
                <a:solidFill>
                  <a:srgbClr val="000000"/>
                </a:solidFill>
                <a:effectLst/>
                <a:latin typeface="Times New Roman" panose="02020603050405020304" pitchFamily="18" charset="0"/>
              </a:rPr>
              <a:t> = Execution Time</a:t>
            </a:r>
            <a:r>
              <a:rPr lang="en-US" sz="1800" b="0" i="0" u="none" strike="noStrike" baseline="-25000" err="1">
                <a:solidFill>
                  <a:srgbClr val="000000"/>
                </a:solidFill>
                <a:effectLst/>
                <a:latin typeface="Times New Roman" panose="02020603050405020304" pitchFamily="18" charset="0"/>
              </a:rPr>
              <a:t>old </a:t>
            </a:r>
            <a:r>
              <a:rPr lang="en-US" sz="1800" b="0" i="0" u="none" strike="noStrike">
                <a:solidFill>
                  <a:srgbClr val="000000"/>
                </a:solidFill>
                <a:effectLst/>
                <a:latin typeface="Times New Roman" panose="02020603050405020304" pitchFamily="18" charset="0"/>
              </a:rPr>
              <a:t> x ((1- Fraction </a:t>
            </a:r>
            <a:r>
              <a:rPr lang="en-US" sz="1800" b="0" i="0" u="none" strike="noStrike" baseline="-25000">
                <a:solidFill>
                  <a:srgbClr val="000000"/>
                </a:solidFill>
                <a:effectLst/>
                <a:latin typeface="Times New Roman" panose="02020603050405020304" pitchFamily="18" charset="0"/>
              </a:rPr>
              <a:t>enhanced</a:t>
            </a:r>
            <a:r>
              <a:rPr lang="en-US" sz="1800" b="0" i="0" u="none" strike="noStrike">
                <a:solidFill>
                  <a:srgbClr val="000000"/>
                </a:solidFill>
                <a:effectLst/>
                <a:latin typeface="Times New Roman" panose="02020603050405020304" pitchFamily="18" charset="0"/>
              </a:rPr>
              <a:t>) + (</a:t>
            </a:r>
            <a:r>
              <a:rPr lang="en-US" sz="1800" b="0" i="0" u="sng" err="1">
                <a:solidFill>
                  <a:srgbClr val="000000"/>
                </a:solidFill>
                <a:effectLst/>
                <a:latin typeface="Times New Roman" panose="02020603050405020304" pitchFamily="18" charset="0"/>
              </a:rPr>
              <a:t>Fraction</a:t>
            </a:r>
            <a:r>
              <a:rPr lang="en-US" sz="1800" b="0" i="0" u="sng" baseline="-25000" err="1">
                <a:solidFill>
                  <a:srgbClr val="000000"/>
                </a:solidFill>
                <a:effectLst/>
                <a:latin typeface="Times New Roman" panose="02020603050405020304" pitchFamily="18" charset="0"/>
              </a:rPr>
              <a:t>Enhanced</a:t>
            </a:r>
            <a:r>
              <a:rPr lang="en-US" sz="1800" b="0" i="0" u="none" strike="noStrike" baseline="-25000">
                <a:solidFill>
                  <a:srgbClr val="000000"/>
                </a:solidFill>
                <a:effectLst/>
                <a:latin typeface="Times New Roman" panose="02020603050405020304" pitchFamily="18" charset="0"/>
              </a:rPr>
              <a:t> </a:t>
            </a:r>
            <a:r>
              <a:rPr lang="en-US" sz="1800" b="0" i="0" u="none" strike="noStrike">
                <a:solidFill>
                  <a:srgbClr val="000000"/>
                </a:solidFill>
                <a:effectLst/>
                <a:latin typeface="Times New Roman" panose="02020603050405020304" pitchFamily="18" charset="0"/>
              </a:rPr>
              <a:t> / Speedup</a:t>
            </a:r>
            <a:r>
              <a:rPr lang="en-US" sz="1800" b="0" i="0" u="none" strike="noStrike" baseline="-25000" err="1">
                <a:solidFill>
                  <a:srgbClr val="000000"/>
                </a:solidFill>
                <a:effectLst/>
                <a:latin typeface="Times New Roman" panose="02020603050405020304" pitchFamily="18" charset="0"/>
              </a:rPr>
              <a:t>Enhanced</a:t>
            </a:r>
            <a:r>
              <a:rPr lang="en-US" sz="1800" b="0" i="0" u="none" strike="noStrike">
                <a:solidFill>
                  <a:srgbClr val="000000"/>
                </a:solidFill>
                <a:effectLst/>
                <a:latin typeface="Times New Roman" panose="02020603050405020304" pitchFamily="18" charset="0"/>
              </a:rPr>
              <a:t> ))</a:t>
            </a:r>
            <a:endParaRPr lang="en-US" b="0">
              <a:effectLst/>
            </a:endParaRPr>
          </a:p>
          <a:p>
            <a:pPr indent="-342900" rtl="0">
              <a:spcBef>
                <a:spcPts val="360"/>
              </a:spcBef>
              <a:spcAft>
                <a:spcPct val="0"/>
              </a:spcAft>
            </a:pPr>
            <a:br>
              <a:rPr lang="en-US" b="0">
                <a:effectLst/>
              </a:rPr>
            </a:br>
            <a:r>
              <a:rPr lang="en-US" sz="1800" b="0" i="0" u="none" strike="noStrike" baseline="-25000">
                <a:solidFill>
                  <a:srgbClr val="000000"/>
                </a:solidFill>
                <a:effectLst/>
                <a:latin typeface="Times New Roman" panose="02020603050405020304" pitchFamily="18" charset="0"/>
              </a:rPr>
              <a:t> </a:t>
            </a:r>
            <a:r>
              <a:rPr lang="en-US" sz="1800" b="0" i="0" u="none" strike="noStrike">
                <a:solidFill>
                  <a:srgbClr val="000000"/>
                </a:solidFill>
                <a:effectLst/>
                <a:latin typeface="Times New Roman" panose="02020603050405020304" pitchFamily="18" charset="0"/>
              </a:rPr>
              <a:t> overall speedup = 1/ ((1- Fraction </a:t>
            </a:r>
            <a:r>
              <a:rPr lang="en-US" sz="1800" b="0" i="0" u="none" strike="noStrike" baseline="-25000">
                <a:solidFill>
                  <a:srgbClr val="000000"/>
                </a:solidFill>
                <a:effectLst/>
                <a:latin typeface="Times New Roman" panose="02020603050405020304" pitchFamily="18" charset="0"/>
              </a:rPr>
              <a:t>enhanced</a:t>
            </a:r>
            <a:r>
              <a:rPr lang="en-US" sz="1800" b="0" i="0" u="none" strike="noStrike">
                <a:solidFill>
                  <a:srgbClr val="000000"/>
                </a:solidFill>
                <a:effectLst/>
                <a:latin typeface="Times New Roman" panose="02020603050405020304" pitchFamily="18" charset="0"/>
              </a:rPr>
              <a:t>) + (</a:t>
            </a:r>
            <a:r>
              <a:rPr lang="en-US" sz="1800" b="0" i="0" u="sng" err="1">
                <a:solidFill>
                  <a:srgbClr val="000000"/>
                </a:solidFill>
                <a:effectLst/>
                <a:latin typeface="Times New Roman" panose="02020603050405020304" pitchFamily="18" charset="0"/>
              </a:rPr>
              <a:t>Fraction</a:t>
            </a:r>
            <a:r>
              <a:rPr lang="en-US" sz="1800" b="0" i="0" u="sng" baseline="-25000" err="1">
                <a:solidFill>
                  <a:srgbClr val="000000"/>
                </a:solidFill>
                <a:effectLst/>
                <a:latin typeface="Times New Roman" panose="02020603050405020304" pitchFamily="18" charset="0"/>
              </a:rPr>
              <a:t>Enhanced</a:t>
            </a:r>
            <a:r>
              <a:rPr lang="en-US" sz="1800" b="0" i="0" u="none" strike="noStrike" baseline="-25000">
                <a:solidFill>
                  <a:srgbClr val="000000"/>
                </a:solidFill>
                <a:effectLst/>
                <a:latin typeface="Times New Roman" panose="02020603050405020304" pitchFamily="18" charset="0"/>
              </a:rPr>
              <a:t> </a:t>
            </a:r>
            <a:r>
              <a:rPr lang="en-US" sz="1800" b="0" i="0" u="none" strike="noStrike">
                <a:solidFill>
                  <a:srgbClr val="000000"/>
                </a:solidFill>
                <a:effectLst/>
                <a:latin typeface="Times New Roman" panose="02020603050405020304" pitchFamily="18" charset="0"/>
              </a:rPr>
              <a:t> / Speedup</a:t>
            </a:r>
            <a:r>
              <a:rPr lang="en-US" sz="1800" b="0" i="0" u="none" strike="noStrike" baseline="-25000" err="1">
                <a:solidFill>
                  <a:srgbClr val="000000"/>
                </a:solidFill>
                <a:effectLst/>
                <a:latin typeface="Times New Roman" panose="02020603050405020304" pitchFamily="18" charset="0"/>
              </a:rPr>
              <a:t>Enhanced</a:t>
            </a:r>
            <a:r>
              <a:rPr lang="en-US" sz="1800" b="0" i="0" u="none" strike="noStrike">
                <a:solidFill>
                  <a:srgbClr val="000000"/>
                </a:solidFill>
                <a:effectLst/>
                <a:latin typeface="Times New Roman" panose="02020603050405020304" pitchFamily="18" charset="0"/>
              </a:rPr>
              <a:t> ))</a:t>
            </a:r>
            <a:endParaRPr lang="en-US" b="0">
              <a:effectLst/>
            </a:endParaRPr>
          </a:p>
          <a:p>
            <a:br>
              <a:rPr lang="en-US"/>
            </a:br>
            <a:endParaRPr lang="en-IN"/>
          </a:p>
        </p:txBody>
      </p:sp>
      <p:sp>
        <p:nvSpPr>
          <p:cNvPr id="3" name="Content Placeholder 2">
            <a:extLst>
              <a:ext uri="{FF2B5EF4-FFF2-40B4-BE49-F238E27FC236}">
                <a16:creationId xmlns:a16="http://schemas.microsoft.com/office/drawing/2014/main" id="{5E6400D8-9725-9430-D3E9-E977E53D5A4E}"/>
              </a:ext>
            </a:extLst>
          </p:cNvPr>
          <p:cNvSpPr>
            <a:spLocks noGrp="1"/>
          </p:cNvSpPr>
          <p:nvPr>
            <p:ph sz="quarter" idx="10"/>
          </p:nvPr>
        </p:nvSpPr>
        <p:spPr/>
        <p:txBody>
          <a:bodyPr>
            <a:normAutofit/>
          </a:bodyPr>
          <a:lstStyle/>
          <a:p>
            <a:r>
              <a:rPr lang="en-US" sz="4000" i="0" u="none" strike="noStrike">
                <a:solidFill>
                  <a:srgbClr val="000000"/>
                </a:solidFill>
                <a:effectLst/>
              </a:rPr>
              <a:t>Amdahl’s law</a:t>
            </a:r>
            <a:endParaRPr lang="en-IN" sz="400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579840" y="2949120"/>
              <a:ext cx="7583760" cy="2781000"/>
            </p14:xfrm>
          </p:contentPart>
        </mc:Choice>
        <mc:Fallback>
          <p:pic>
            <p:nvPicPr>
              <p:cNvPr id="4" name="Ink 3"/>
              <p:cNvPicPr/>
              <p:nvPr/>
            </p:nvPicPr>
            <p:blipFill>
              <a:blip r:embed="rId3"/>
              <a:stretch>
                <a:fillRect/>
              </a:stretch>
            </p:blipFill>
            <p:spPr>
              <a:xfrm>
                <a:off x="3570480" y="2939760"/>
                <a:ext cx="7602480" cy="2799720"/>
              </a:xfrm>
              <a:prstGeom prst="rect">
                <a:avLst/>
              </a:prstGeom>
            </p:spPr>
          </p:pic>
        </mc:Fallback>
      </mc:AlternateContent>
    </p:spTree>
    <p:extLst>
      <p:ext uri="{BB962C8B-B14F-4D97-AF65-F5344CB8AC3E}">
        <p14:creationId xmlns:p14="http://schemas.microsoft.com/office/powerpoint/2010/main" val="1166628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indent="-342900" rtl="0">
              <a:spcBef>
                <a:spcPct val="0"/>
              </a:spcBef>
              <a:spcAft>
                <a:spcPct val="0"/>
              </a:spcAft>
            </a:pPr>
            <a:r>
              <a:rPr lang="en-US" sz="1800" b="0" i="0" u="none" strike="noStrike">
                <a:solidFill>
                  <a:srgbClr val="000000"/>
                </a:solidFill>
                <a:effectLst/>
                <a:latin typeface="Times New Roman" panose="02020603050405020304" pitchFamily="18" charset="0"/>
              </a:rPr>
              <a:t>a) Given ,  Speedup</a:t>
            </a:r>
            <a:r>
              <a:rPr lang="en-US" sz="1800" b="0" i="0" u="none" strike="noStrike" baseline="-25000" err="1">
                <a:solidFill>
                  <a:srgbClr val="000000"/>
                </a:solidFill>
                <a:effectLst/>
                <a:latin typeface="Times New Roman" panose="02020603050405020304" pitchFamily="18" charset="0"/>
              </a:rPr>
              <a:t>enhanced</a:t>
            </a:r>
            <a:r>
              <a:rPr lang="en-US" sz="1800" b="0" i="0" u="none" strike="noStrike">
                <a:solidFill>
                  <a:srgbClr val="000000"/>
                </a:solidFill>
                <a:effectLst/>
                <a:latin typeface="Times New Roman" panose="02020603050405020304" pitchFamily="18" charset="0"/>
              </a:rPr>
              <a:t>  = 20 </a:t>
            </a:r>
            <a:endParaRPr lang="en-US" b="0">
              <a:effectLst/>
            </a:endParaRPr>
          </a:p>
          <a:p>
            <a:pPr indent="-342900" rtl="0">
              <a:spcBef>
                <a:spcPts val="400"/>
              </a:spcBef>
              <a:spcAft>
                <a:spcPct val="0"/>
              </a:spcAft>
            </a:pPr>
            <a:r>
              <a:rPr lang="en-US" sz="1800" b="0" i="0" u="none" strike="noStrike">
                <a:solidFill>
                  <a:srgbClr val="000000"/>
                </a:solidFill>
                <a:effectLst/>
                <a:latin typeface="Times New Roman" panose="02020603050405020304" pitchFamily="18" charset="0"/>
              </a:rPr>
              <a:t>                    Fraction </a:t>
            </a:r>
            <a:r>
              <a:rPr lang="en-US" sz="1800" b="0" i="0" u="none" strike="noStrike" baseline="-25000">
                <a:solidFill>
                  <a:srgbClr val="000000"/>
                </a:solidFill>
                <a:effectLst/>
                <a:latin typeface="Times New Roman" panose="02020603050405020304" pitchFamily="18" charset="0"/>
              </a:rPr>
              <a:t>enhanced</a:t>
            </a:r>
            <a:r>
              <a:rPr lang="en-US" sz="1800" b="0" i="0" u="none" strike="noStrike">
                <a:solidFill>
                  <a:srgbClr val="000000"/>
                </a:solidFill>
                <a:effectLst/>
                <a:latin typeface="Times New Roman" panose="02020603050405020304" pitchFamily="18" charset="0"/>
              </a:rPr>
              <a:t>  =0.5</a:t>
            </a:r>
            <a:endParaRPr lang="en-US" b="0">
              <a:effectLst/>
            </a:endParaRPr>
          </a:p>
          <a:p>
            <a:pPr indent="-342900" rtl="0">
              <a:spcBef>
                <a:spcPts val="400"/>
              </a:spcBef>
              <a:spcAft>
                <a:spcPct val="0"/>
              </a:spcAft>
            </a:pPr>
            <a:r>
              <a:rPr lang="en-US" sz="1800" b="0" i="0" u="none" strike="noStrike">
                <a:solidFill>
                  <a:srgbClr val="000000"/>
                </a:solidFill>
                <a:effectLst/>
                <a:latin typeface="Times New Roman" panose="02020603050405020304" pitchFamily="18" charset="0"/>
              </a:rPr>
              <a:t>       overall speedup =?</a:t>
            </a:r>
            <a:endParaRPr lang="en-US" b="0">
              <a:effectLst/>
            </a:endParaRPr>
          </a:p>
          <a:p>
            <a:pPr indent="-342900" rtl="0">
              <a:spcBef>
                <a:spcPts val="400"/>
              </a:spcBef>
              <a:spcAft>
                <a:spcPct val="0"/>
              </a:spcAft>
            </a:pPr>
            <a:r>
              <a:rPr lang="en-US" sz="1800" b="0" i="0" u="none" strike="noStrike">
                <a:solidFill>
                  <a:srgbClr val="000000"/>
                </a:solidFill>
                <a:effectLst/>
                <a:latin typeface="Times New Roman" panose="02020603050405020304" pitchFamily="18" charset="0"/>
              </a:rPr>
              <a:t>  </a:t>
            </a:r>
            <a:r>
              <a:rPr lang="en-US" sz="1800" b="0" i="0" u="none" strike="noStrike" baseline="-25000">
                <a:solidFill>
                  <a:srgbClr val="000000"/>
                </a:solidFill>
                <a:effectLst/>
                <a:latin typeface="Times New Roman" panose="02020603050405020304" pitchFamily="18" charset="0"/>
              </a:rPr>
              <a:t> </a:t>
            </a:r>
            <a:r>
              <a:rPr lang="en-US" sz="1800" b="0" i="0" u="none" strike="noStrike">
                <a:solidFill>
                  <a:srgbClr val="000000"/>
                </a:solidFill>
                <a:effectLst/>
                <a:latin typeface="Times New Roman" panose="02020603050405020304" pitchFamily="18" charset="0"/>
              </a:rPr>
              <a:t> overall speedup = 1/((1-0.5) + 0.5/20) = 1.105</a:t>
            </a:r>
            <a:endParaRPr lang="en-US" b="0">
              <a:effectLst/>
            </a:endParaRPr>
          </a:p>
          <a:p>
            <a:pPr indent="-342900" rtl="0">
              <a:spcBef>
                <a:spcPts val="400"/>
              </a:spcBef>
              <a:spcAft>
                <a:spcPct val="0"/>
              </a:spcAft>
            </a:pPr>
            <a:br>
              <a:rPr lang="en-US" b="0">
                <a:effectLst/>
              </a:rPr>
            </a:br>
            <a:r>
              <a:rPr lang="en-US" sz="1800" b="0" i="0" u="none" strike="noStrike">
                <a:solidFill>
                  <a:srgbClr val="000000"/>
                </a:solidFill>
                <a:effectLst/>
                <a:latin typeface="Times New Roman" panose="02020603050405020304" pitchFamily="18" charset="0"/>
              </a:rPr>
              <a:t> b) Given , Speedup</a:t>
            </a:r>
            <a:r>
              <a:rPr lang="en-US" sz="1800" b="0" i="0" u="none" strike="noStrike" baseline="-25000" err="1">
                <a:solidFill>
                  <a:srgbClr val="000000"/>
                </a:solidFill>
                <a:effectLst/>
                <a:latin typeface="Times New Roman" panose="02020603050405020304" pitchFamily="18" charset="0"/>
              </a:rPr>
              <a:t>enhanced</a:t>
            </a:r>
            <a:r>
              <a:rPr lang="en-US" sz="1800" b="0" i="0" u="none" strike="noStrike">
                <a:solidFill>
                  <a:srgbClr val="000000"/>
                </a:solidFill>
                <a:effectLst/>
                <a:latin typeface="Times New Roman" panose="02020603050405020304" pitchFamily="18" charset="0"/>
              </a:rPr>
              <a:t>  =16</a:t>
            </a:r>
            <a:endParaRPr lang="en-US" b="0">
              <a:effectLst/>
            </a:endParaRPr>
          </a:p>
          <a:p>
            <a:pPr indent="-342900" rtl="0">
              <a:spcBef>
                <a:spcPts val="400"/>
              </a:spcBef>
              <a:spcAft>
                <a:spcPct val="0"/>
              </a:spcAft>
            </a:pPr>
            <a:r>
              <a:rPr lang="en-US" sz="1800" b="0" i="0" u="none" strike="noStrike">
                <a:solidFill>
                  <a:srgbClr val="000000"/>
                </a:solidFill>
                <a:effectLst/>
                <a:latin typeface="Times New Roman" panose="02020603050405020304" pitchFamily="18" charset="0"/>
              </a:rPr>
              <a:t>                   Fraction </a:t>
            </a:r>
            <a:r>
              <a:rPr lang="en-US" sz="1800" b="0" i="0" u="none" strike="noStrike" baseline="-25000">
                <a:solidFill>
                  <a:srgbClr val="000000"/>
                </a:solidFill>
                <a:effectLst/>
                <a:latin typeface="Times New Roman" panose="02020603050405020304" pitchFamily="18" charset="0"/>
              </a:rPr>
              <a:t>enhanced</a:t>
            </a:r>
            <a:r>
              <a:rPr lang="en-US" sz="1800" b="0" i="0" u="none" strike="noStrike">
                <a:solidFill>
                  <a:srgbClr val="000000"/>
                </a:solidFill>
                <a:effectLst/>
                <a:latin typeface="Times New Roman" panose="02020603050405020304" pitchFamily="18" charset="0"/>
              </a:rPr>
              <a:t> = 0.6</a:t>
            </a:r>
            <a:endParaRPr lang="en-US" b="0">
              <a:effectLst/>
            </a:endParaRPr>
          </a:p>
          <a:p>
            <a:pPr indent="-342900" rtl="0">
              <a:spcBef>
                <a:spcPts val="400"/>
              </a:spcBef>
              <a:spcAft>
                <a:spcPct val="0"/>
              </a:spcAft>
            </a:pPr>
            <a:r>
              <a:rPr lang="en-US" sz="1800" b="0" i="0" u="none" strike="noStrike">
                <a:solidFill>
                  <a:srgbClr val="000000"/>
                </a:solidFill>
                <a:effectLst/>
                <a:latin typeface="Times New Roman" panose="02020603050405020304" pitchFamily="18" charset="0"/>
              </a:rPr>
              <a:t>          overall speedup = ?</a:t>
            </a:r>
            <a:endParaRPr lang="en-US" b="0">
              <a:effectLst/>
            </a:endParaRPr>
          </a:p>
          <a:p>
            <a:pPr indent="-342900" rtl="0">
              <a:spcBef>
                <a:spcPts val="400"/>
              </a:spcBef>
              <a:spcAft>
                <a:spcPct val="0"/>
              </a:spcAft>
            </a:pPr>
            <a:r>
              <a:rPr lang="en-US" sz="1800" b="0" i="0" u="none" strike="noStrike">
                <a:solidFill>
                  <a:srgbClr val="000000"/>
                </a:solidFill>
                <a:effectLst/>
                <a:latin typeface="Times New Roman" panose="02020603050405020304" pitchFamily="18" charset="0"/>
              </a:rPr>
              <a:t>          overall speedup = 1/((1-0.6) + 0.6/16) = 2.286.</a:t>
            </a:r>
            <a:endParaRPr lang="en-US" b="0">
              <a:effectLst/>
            </a:endParaRPr>
          </a:p>
          <a:p>
            <a:br>
              <a:rPr lang="en-US"/>
            </a:br>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IN"/>
              <a:t>Example</a:t>
            </a:r>
          </a:p>
        </p:txBody>
      </p:sp>
    </p:spTree>
    <p:extLst>
      <p:ext uri="{BB962C8B-B14F-4D97-AF65-F5344CB8AC3E}">
        <p14:creationId xmlns:p14="http://schemas.microsoft.com/office/powerpoint/2010/main" val="112168659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BA6FD-EF2C-2976-C931-604E39F80092}"/>
              </a:ext>
            </a:extLst>
          </p:cNvPr>
          <p:cNvSpPr>
            <a:spLocks noGrp="1"/>
          </p:cNvSpPr>
          <p:nvPr>
            <p:ph type="dt" sz="half" idx="10"/>
          </p:nvPr>
        </p:nvSpPr>
        <p:spPr/>
        <p:txBody>
          <a:bodyPr/>
          <a:lstStyle/>
          <a:p>
            <a:fld id="{AC3B4570-92EF-4F89-B10A-B4EB81323010}" type="datetime1">
              <a:rPr lang="en-IN" smtClean="0"/>
              <a:t>18-12-2022</a:t>
            </a:fld>
            <a:endParaRPr lang="en-IN"/>
          </a:p>
        </p:txBody>
      </p:sp>
    </p:spTree>
    <p:extLst>
      <p:ext uri="{BB962C8B-B14F-4D97-AF65-F5344CB8AC3E}">
        <p14:creationId xmlns:p14="http://schemas.microsoft.com/office/powerpoint/2010/main" val="349423953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2EA796D-A00F-B564-1337-2F2A5E9D09AE}"/>
              </a:ext>
            </a:extLst>
          </p:cNvPr>
          <p:cNvSpPr>
            <a:spLocks noGrp="1" noChangeArrowheads="1"/>
          </p:cNvSpPr>
          <p:nvPr>
            <p:ph sz="quarter" idx="10"/>
          </p:nvPr>
        </p:nvSpPr>
        <p:spPr>
          <a:xfrm>
            <a:off x="406400" y="152400"/>
            <a:ext cx="8432800" cy="1143000"/>
          </a:xfrm>
        </p:spPr>
        <p:txBody>
          <a:bodyPr/>
          <a:lstStyle/>
          <a:p>
            <a:pPr eaLnBrk="1" hangingPunct="1"/>
            <a:r>
              <a:rPr lang="en-US" altLang="en-US"/>
              <a:t>Instruction Set</a:t>
            </a:r>
            <a:endParaRPr lang="en-AU" altLang="en-US"/>
          </a:p>
        </p:txBody>
      </p:sp>
      <p:sp>
        <p:nvSpPr>
          <p:cNvPr id="5" name="Rectangle 3">
            <a:extLst>
              <a:ext uri="{FF2B5EF4-FFF2-40B4-BE49-F238E27FC236}">
                <a16:creationId xmlns:a16="http://schemas.microsoft.com/office/drawing/2014/main" id="{1BB16298-133F-5F1A-B49F-64A6D4CF3772}"/>
              </a:ext>
            </a:extLst>
          </p:cNvPr>
          <p:cNvSpPr txBox="1">
            <a:spLocks noChangeArrowheads="1"/>
          </p:cNvSpPr>
          <p:nvPr/>
        </p:nvSpPr>
        <p:spPr>
          <a:xfrm>
            <a:off x="568325" y="1654044"/>
            <a:ext cx="8270875" cy="4646088"/>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The repertoire of instructions of a computer</a:t>
            </a:r>
          </a:p>
          <a:p>
            <a:pPr>
              <a:lnSpc>
                <a:spcPct val="90000"/>
              </a:lnSpc>
            </a:pPr>
            <a:r>
              <a:rPr lang="en-US" altLang="en-US"/>
              <a:t>Different computers have different instruction sets</a:t>
            </a:r>
          </a:p>
          <a:p>
            <a:pPr lvl="1">
              <a:lnSpc>
                <a:spcPct val="90000"/>
              </a:lnSpc>
            </a:pPr>
            <a:r>
              <a:rPr lang="en-US" altLang="en-US"/>
              <a:t>But with many aspects in common</a:t>
            </a:r>
          </a:p>
          <a:p>
            <a:pPr>
              <a:lnSpc>
                <a:spcPct val="90000"/>
              </a:lnSpc>
            </a:pPr>
            <a:r>
              <a:rPr lang="en-US" altLang="en-US"/>
              <a:t>Early computers had very simple instruction sets</a:t>
            </a:r>
          </a:p>
          <a:p>
            <a:pPr lvl="1">
              <a:lnSpc>
                <a:spcPct val="90000"/>
              </a:lnSpc>
            </a:pPr>
            <a:r>
              <a:rPr lang="en-US" altLang="en-US"/>
              <a:t>Simplified implementation</a:t>
            </a:r>
          </a:p>
          <a:p>
            <a:pPr>
              <a:lnSpc>
                <a:spcPct val="90000"/>
              </a:lnSpc>
            </a:pPr>
            <a:r>
              <a:rPr lang="en-US" altLang="en-US"/>
              <a:t>Many modern computers also have simple instruction sets</a:t>
            </a:r>
          </a:p>
        </p:txBody>
      </p:sp>
    </p:spTree>
    <p:extLst>
      <p:ext uri="{BB962C8B-B14F-4D97-AF65-F5344CB8AC3E}">
        <p14:creationId xmlns:p14="http://schemas.microsoft.com/office/powerpoint/2010/main" val="350141315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DAC5BDD-66CD-56E8-A8DB-5F9B08C69D88}"/>
              </a:ext>
            </a:extLst>
          </p:cNvPr>
          <p:cNvSpPr>
            <a:spLocks noGrp="1" noChangeArrowheads="1"/>
          </p:cNvSpPr>
          <p:nvPr>
            <p:ph sz="quarter" idx="10"/>
          </p:nvPr>
        </p:nvSpPr>
        <p:spPr>
          <a:xfrm>
            <a:off x="406400" y="152400"/>
            <a:ext cx="8432800" cy="1143000"/>
          </a:xfrm>
        </p:spPr>
        <p:txBody>
          <a:bodyPr/>
          <a:lstStyle/>
          <a:p>
            <a:pPr eaLnBrk="1" hangingPunct="1"/>
            <a:r>
              <a:rPr lang="en-US" altLang="en-US"/>
              <a:t>The MIPS Instruction Set</a:t>
            </a:r>
            <a:endParaRPr lang="en-AU" altLang="en-US"/>
          </a:p>
        </p:txBody>
      </p:sp>
      <p:sp>
        <p:nvSpPr>
          <p:cNvPr id="5" name="Rectangle 3">
            <a:extLst>
              <a:ext uri="{FF2B5EF4-FFF2-40B4-BE49-F238E27FC236}">
                <a16:creationId xmlns:a16="http://schemas.microsoft.com/office/drawing/2014/main" id="{F1EE4417-6883-E27E-9AF0-8C3C35B46584}"/>
              </a:ext>
            </a:extLst>
          </p:cNvPr>
          <p:cNvSpPr>
            <a:spLocks noGrp="1" noChangeArrowheads="1"/>
          </p:cNvSpPr>
          <p:nvPr>
            <p:ph idx="1"/>
          </p:nvPr>
        </p:nvSpPr>
        <p:spPr>
          <a:xfrm>
            <a:off x="406400" y="1493838"/>
            <a:ext cx="10972800" cy="4525962"/>
          </a:xfrm>
        </p:spPr>
        <p:txBody>
          <a:bodyPr/>
          <a:lstStyle/>
          <a:p>
            <a:pPr eaLnBrk="1" hangingPunct="1"/>
            <a:r>
              <a:rPr lang="en-US" altLang="en-US" sz="2800"/>
              <a:t>Stanford MIPS commercialized by MIPS Technologies (</a:t>
            </a:r>
            <a:r>
              <a:rPr lang="en-US" altLang="en-US" sz="2800">
                <a:hlinkClick r:id="rId2"/>
              </a:rPr>
              <a:t>www.mips.com</a:t>
            </a:r>
            <a:r>
              <a:rPr lang="en-US" altLang="en-US" sz="2800"/>
              <a:t>)</a:t>
            </a:r>
          </a:p>
          <a:p>
            <a:pPr eaLnBrk="1" hangingPunct="1"/>
            <a:r>
              <a:rPr lang="en-US" altLang="en-US" sz="2800"/>
              <a:t>Typical of many modern ISAs</a:t>
            </a:r>
          </a:p>
          <a:p>
            <a:pPr lvl="1" eaLnBrk="1" hangingPunct="1"/>
            <a:r>
              <a:rPr lang="en-US" altLang="en-US" sz="2400"/>
              <a:t>See MIPS Reference Data tear-out card, and Appendixes B and E</a:t>
            </a:r>
          </a:p>
          <a:p>
            <a:pPr eaLnBrk="1" hangingPunct="1"/>
            <a:r>
              <a:rPr lang="en-US" altLang="en-US" sz="2800"/>
              <a:t>Similar ISAs have a large share of embedded core market</a:t>
            </a:r>
          </a:p>
          <a:p>
            <a:pPr lvl="1" eaLnBrk="1" hangingPunct="1"/>
            <a:r>
              <a:rPr lang="en-US" altLang="en-US" sz="2400"/>
              <a:t>Applications in consumer electronics, network/storage equipment, cameras, printers, …</a:t>
            </a:r>
          </a:p>
        </p:txBody>
      </p:sp>
    </p:spTree>
    <p:extLst>
      <p:ext uri="{BB962C8B-B14F-4D97-AF65-F5344CB8AC3E}">
        <p14:creationId xmlns:p14="http://schemas.microsoft.com/office/powerpoint/2010/main" val="34265097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DB1D92FC-0F09-33E4-CFD2-611A651F9637}"/>
              </a:ext>
            </a:extLst>
          </p:cNvPr>
          <p:cNvSpPr>
            <a:spLocks noGrp="1" noChangeArrowheads="1"/>
          </p:cNvSpPr>
          <p:nvPr>
            <p:ph sz="quarter" idx="10"/>
          </p:nvPr>
        </p:nvSpPr>
        <p:spPr>
          <a:xfrm>
            <a:off x="406400" y="152400"/>
            <a:ext cx="8432800" cy="1143000"/>
          </a:xfrm>
        </p:spPr>
        <p:txBody>
          <a:bodyPr/>
          <a:lstStyle/>
          <a:p>
            <a:pPr eaLnBrk="1" hangingPunct="1"/>
            <a:r>
              <a:rPr lang="en-US" altLang="en-US"/>
              <a:t>Arithmetic Operations</a:t>
            </a:r>
            <a:endParaRPr lang="en-AU" altLang="en-US"/>
          </a:p>
        </p:txBody>
      </p:sp>
      <p:sp>
        <p:nvSpPr>
          <p:cNvPr id="5" name="Rectangle 6">
            <a:extLst>
              <a:ext uri="{FF2B5EF4-FFF2-40B4-BE49-F238E27FC236}">
                <a16:creationId xmlns:a16="http://schemas.microsoft.com/office/drawing/2014/main" id="{506C5FA0-B5C1-FF73-5F73-8762F39BD463}"/>
              </a:ext>
            </a:extLst>
          </p:cNvPr>
          <p:cNvSpPr>
            <a:spLocks noGrp="1" noChangeArrowheads="1"/>
          </p:cNvSpPr>
          <p:nvPr>
            <p:ph idx="1"/>
          </p:nvPr>
        </p:nvSpPr>
        <p:spPr>
          <a:xfrm>
            <a:off x="406400" y="1493838"/>
            <a:ext cx="10972800" cy="4525962"/>
          </a:xfrm>
        </p:spPr>
        <p:txBody>
          <a:bodyPr/>
          <a:lstStyle/>
          <a:p>
            <a:pPr eaLnBrk="1" hangingPunct="1"/>
            <a:r>
              <a:rPr lang="en-US" altLang="en-US"/>
              <a:t>Add and subtract, three operands</a:t>
            </a:r>
          </a:p>
          <a:p>
            <a:pPr lvl="1" eaLnBrk="1" hangingPunct="1"/>
            <a:r>
              <a:rPr lang="en-US" altLang="en-US"/>
              <a:t>Two sources and one destination</a:t>
            </a:r>
          </a:p>
          <a:p>
            <a:pPr eaLnBrk="1" hangingPunct="1">
              <a:buFont typeface="Wingdings" panose="05000000000000000000" pitchFamily="2" charset="2"/>
              <a:buNone/>
            </a:pPr>
            <a:r>
              <a:rPr lang="en-US" altLang="en-US">
                <a:latin typeface="Lucida Console" panose="020B0609040504020204" pitchFamily="49" charset="0"/>
              </a:rPr>
              <a:t>	add a, b, c  # a gets b + c</a:t>
            </a:r>
          </a:p>
          <a:p>
            <a:pPr eaLnBrk="1" hangingPunct="1"/>
            <a:r>
              <a:rPr lang="en-US" altLang="en-US"/>
              <a:t>All arithmetic operations have this form</a:t>
            </a:r>
          </a:p>
          <a:p>
            <a:pPr eaLnBrk="1" hangingPunct="1"/>
            <a:r>
              <a:rPr lang="en-US" altLang="en-US" i="1"/>
              <a:t>Design Principle 1:</a:t>
            </a:r>
            <a:r>
              <a:rPr lang="en-US" altLang="en-US"/>
              <a:t> Simplicity favors regularity</a:t>
            </a:r>
          </a:p>
          <a:p>
            <a:pPr lvl="1" eaLnBrk="1" hangingPunct="1"/>
            <a:r>
              <a:rPr lang="en-US" altLang="en-US"/>
              <a:t>Regularity makes implementation simpler</a:t>
            </a:r>
          </a:p>
          <a:p>
            <a:pPr lvl="1" eaLnBrk="1" hangingPunct="1"/>
            <a:r>
              <a:rPr lang="en-US" altLang="en-US"/>
              <a:t>Simplicity enables higher performance at lower cost</a:t>
            </a:r>
            <a:endParaRPr lang="en-AU" altLang="en-US"/>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41960" y="2576880"/>
              <a:ext cx="5030640" cy="156960"/>
            </p14:xfrm>
          </p:contentPart>
        </mc:Choice>
        <mc:Fallback>
          <p:pic>
            <p:nvPicPr>
              <p:cNvPr id="2" name="Ink 1"/>
              <p:cNvPicPr/>
              <p:nvPr/>
            </p:nvPicPr>
            <p:blipFill>
              <a:blip r:embed="rId3"/>
              <a:stretch>
                <a:fillRect/>
              </a:stretch>
            </p:blipFill>
            <p:spPr>
              <a:xfrm>
                <a:off x="732600" y="2567520"/>
                <a:ext cx="5049360" cy="175680"/>
              </a:xfrm>
              <a:prstGeom prst="rect">
                <a:avLst/>
              </a:prstGeom>
            </p:spPr>
          </p:pic>
        </mc:Fallback>
      </mc:AlternateContent>
    </p:spTree>
    <p:extLst>
      <p:ext uri="{BB962C8B-B14F-4D97-AF65-F5344CB8AC3E}">
        <p14:creationId xmlns:p14="http://schemas.microsoft.com/office/powerpoint/2010/main" val="105146540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84324F0-4620-6FA6-8B12-77B3D7FB61B9}"/>
              </a:ext>
            </a:extLst>
          </p:cNvPr>
          <p:cNvSpPr>
            <a:spLocks noGrp="1" noChangeArrowheads="1"/>
          </p:cNvSpPr>
          <p:nvPr>
            <p:ph sz="quarter" idx="10"/>
          </p:nvPr>
        </p:nvSpPr>
        <p:spPr>
          <a:xfrm>
            <a:off x="406400" y="152400"/>
            <a:ext cx="8432800" cy="1143000"/>
          </a:xfrm>
        </p:spPr>
        <p:txBody>
          <a:bodyPr/>
          <a:lstStyle/>
          <a:p>
            <a:pPr eaLnBrk="1" hangingPunct="1"/>
            <a:r>
              <a:rPr lang="en-US" altLang="en-US"/>
              <a:t>Arithmetic Example</a:t>
            </a:r>
            <a:endParaRPr lang="en-AU" altLang="en-US"/>
          </a:p>
        </p:txBody>
      </p:sp>
      <p:sp>
        <p:nvSpPr>
          <p:cNvPr id="5" name="Rectangle 3">
            <a:extLst>
              <a:ext uri="{FF2B5EF4-FFF2-40B4-BE49-F238E27FC236}">
                <a16:creationId xmlns:a16="http://schemas.microsoft.com/office/drawing/2014/main" id="{28063822-8DF4-9956-7584-108AB6498E75}"/>
              </a:ext>
            </a:extLst>
          </p:cNvPr>
          <p:cNvSpPr>
            <a:spLocks noGrp="1" noChangeArrowheads="1"/>
          </p:cNvSpPr>
          <p:nvPr>
            <p:ph idx="1"/>
          </p:nvPr>
        </p:nvSpPr>
        <p:spPr>
          <a:xfrm>
            <a:off x="406400" y="1493838"/>
            <a:ext cx="10972800" cy="4525962"/>
          </a:xfrm>
        </p:spPr>
        <p:txBody>
          <a:bodyPr/>
          <a:lstStyle/>
          <a:p>
            <a:pPr eaLnBrk="1" hangingPunct="1"/>
            <a:r>
              <a:rPr lang="en-US" altLang="en-US"/>
              <a:t>C code:</a:t>
            </a:r>
          </a:p>
          <a:p>
            <a:pPr eaLnBrk="1" hangingPunct="1">
              <a:spcBef>
                <a:spcPct val="50000"/>
              </a:spcBef>
              <a:spcAft>
                <a:spcPct val="30000"/>
              </a:spcAft>
              <a:buFont typeface="Wingdings" panose="05000000000000000000" pitchFamily="2" charset="2"/>
              <a:buNone/>
            </a:pPr>
            <a:r>
              <a:rPr lang="en-US" altLang="en-US" sz="2800">
                <a:latin typeface="Lucida Console" panose="020B0609040504020204" pitchFamily="49" charset="0"/>
              </a:rPr>
              <a:t>	f = (g + h) - (i + j);</a:t>
            </a:r>
          </a:p>
          <a:p>
            <a:pPr eaLnBrk="1" hangingPunct="1"/>
            <a:r>
              <a:rPr lang="en-US" altLang="en-US"/>
              <a:t>Compiled MIPS code:</a:t>
            </a:r>
          </a:p>
          <a:p>
            <a:pPr eaLnBrk="1" hangingPunct="1">
              <a:spcBef>
                <a:spcPct val="50000"/>
              </a:spcBef>
              <a:spcAft>
                <a:spcPct val="30000"/>
              </a:spcAft>
              <a:buFont typeface="Wingdings" panose="05000000000000000000" pitchFamily="2" charset="2"/>
              <a:buNone/>
            </a:pPr>
            <a:r>
              <a:rPr lang="en-US" altLang="en-US" sz="2800">
                <a:latin typeface="Lucida Console" panose="020B0609040504020204" pitchFamily="49" charset="0"/>
              </a:rPr>
              <a:t>	add t0, g, h   # temp t0 = g + h</a:t>
            </a:r>
            <a:br>
              <a:rPr lang="en-US" altLang="en-US" sz="2800">
                <a:latin typeface="Lucida Console" panose="020B0609040504020204" pitchFamily="49" charset="0"/>
              </a:rPr>
            </a:br>
            <a:r>
              <a:rPr lang="en-US" altLang="en-US" sz="2800">
                <a:latin typeface="Lucida Console" panose="020B0609040504020204" pitchFamily="49" charset="0"/>
              </a:rPr>
              <a:t>add t1, i, j   # temp t1 = i + j</a:t>
            </a:r>
            <a:br>
              <a:rPr lang="en-US" altLang="en-US" sz="2800">
                <a:latin typeface="Lucida Console" panose="020B0609040504020204" pitchFamily="49" charset="0"/>
              </a:rPr>
            </a:br>
            <a:r>
              <a:rPr lang="en-US" altLang="en-US" sz="2800">
                <a:latin typeface="Lucida Console" panose="020B0609040504020204" pitchFamily="49" charset="0"/>
              </a:rPr>
              <a:t>sub f, t0, t1  # f = t0 - t1</a:t>
            </a:r>
            <a:endParaRPr lang="en-AU" altLang="en-US"/>
          </a:p>
        </p:txBody>
      </p:sp>
    </p:spTree>
    <p:extLst>
      <p:ext uri="{BB962C8B-B14F-4D97-AF65-F5344CB8AC3E}">
        <p14:creationId xmlns:p14="http://schemas.microsoft.com/office/powerpoint/2010/main" val="219908586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C0346778-6746-BBFC-3FDC-99A54CE9705C}"/>
              </a:ext>
            </a:extLst>
          </p:cNvPr>
          <p:cNvSpPr>
            <a:spLocks noGrp="1" noChangeArrowheads="1"/>
          </p:cNvSpPr>
          <p:nvPr>
            <p:ph sz="quarter" idx="10"/>
          </p:nvPr>
        </p:nvSpPr>
        <p:spPr>
          <a:xfrm>
            <a:off x="406400" y="152400"/>
            <a:ext cx="8432800" cy="1143000"/>
          </a:xfrm>
        </p:spPr>
        <p:txBody>
          <a:bodyPr/>
          <a:lstStyle/>
          <a:p>
            <a:pPr eaLnBrk="1" hangingPunct="1"/>
            <a:r>
              <a:rPr lang="en-US" altLang="en-US"/>
              <a:t>Register Operands</a:t>
            </a:r>
            <a:endParaRPr lang="en-AU" altLang="en-US"/>
          </a:p>
        </p:txBody>
      </p:sp>
      <p:sp>
        <p:nvSpPr>
          <p:cNvPr id="5" name="Rectangle 6">
            <a:extLst>
              <a:ext uri="{FF2B5EF4-FFF2-40B4-BE49-F238E27FC236}">
                <a16:creationId xmlns:a16="http://schemas.microsoft.com/office/drawing/2014/main" id="{45C06B82-8AF8-1F5A-0E95-2CCA302B86A6}"/>
              </a:ext>
            </a:extLst>
          </p:cNvPr>
          <p:cNvSpPr>
            <a:spLocks noGrp="1" noChangeArrowheads="1"/>
          </p:cNvSpPr>
          <p:nvPr>
            <p:ph idx="1"/>
          </p:nvPr>
        </p:nvSpPr>
        <p:spPr>
          <a:xfrm>
            <a:off x="406400" y="1493838"/>
            <a:ext cx="10972800" cy="4525962"/>
          </a:xfrm>
        </p:spPr>
        <p:txBody>
          <a:bodyPr>
            <a:normAutofit lnSpcReduction="10000"/>
          </a:bodyPr>
          <a:lstStyle/>
          <a:p>
            <a:pPr eaLnBrk="1" hangingPunct="1">
              <a:lnSpc>
                <a:spcPct val="90000"/>
              </a:lnSpc>
            </a:pPr>
            <a:r>
              <a:rPr lang="en-US" altLang="en-US" sz="2800"/>
              <a:t>Arithmetic instructions use register</a:t>
            </a:r>
            <a:br>
              <a:rPr lang="en-US" altLang="en-US" sz="2800"/>
            </a:br>
            <a:r>
              <a:rPr lang="en-US" altLang="en-US" sz="2800"/>
              <a:t>operands</a:t>
            </a:r>
          </a:p>
          <a:p>
            <a:pPr eaLnBrk="1" hangingPunct="1">
              <a:lnSpc>
                <a:spcPct val="90000"/>
              </a:lnSpc>
            </a:pPr>
            <a:r>
              <a:rPr lang="en-US" altLang="en-US" sz="2800"/>
              <a:t>MIPS has a 32 × 32-bit register file</a:t>
            </a:r>
          </a:p>
          <a:p>
            <a:pPr lvl="1" eaLnBrk="1" hangingPunct="1">
              <a:lnSpc>
                <a:spcPct val="90000"/>
              </a:lnSpc>
            </a:pPr>
            <a:r>
              <a:rPr lang="en-US" altLang="en-US" sz="2400"/>
              <a:t>Use for frequently accessed data</a:t>
            </a:r>
          </a:p>
          <a:p>
            <a:pPr lvl="1" eaLnBrk="1" hangingPunct="1">
              <a:lnSpc>
                <a:spcPct val="90000"/>
              </a:lnSpc>
            </a:pPr>
            <a:r>
              <a:rPr lang="en-US" altLang="en-US" sz="2400"/>
              <a:t>Numbered 0 to 31</a:t>
            </a:r>
          </a:p>
          <a:p>
            <a:pPr lvl="1" eaLnBrk="1" hangingPunct="1">
              <a:lnSpc>
                <a:spcPct val="90000"/>
              </a:lnSpc>
            </a:pPr>
            <a:r>
              <a:rPr lang="en-US" altLang="en-US" sz="2400"/>
              <a:t>32-bit data called a “word”</a:t>
            </a:r>
          </a:p>
          <a:p>
            <a:pPr eaLnBrk="1" hangingPunct="1">
              <a:lnSpc>
                <a:spcPct val="90000"/>
              </a:lnSpc>
            </a:pPr>
            <a:r>
              <a:rPr lang="en-US" altLang="en-US" sz="2800"/>
              <a:t>Assembler names</a:t>
            </a:r>
          </a:p>
          <a:p>
            <a:pPr lvl="1" eaLnBrk="1" hangingPunct="1">
              <a:lnSpc>
                <a:spcPct val="90000"/>
              </a:lnSpc>
            </a:pPr>
            <a:r>
              <a:rPr lang="en-US" altLang="en-US" sz="2400"/>
              <a:t>$t0, $t1, …, $t9 for temporary values</a:t>
            </a:r>
          </a:p>
          <a:p>
            <a:pPr lvl="1" eaLnBrk="1" hangingPunct="1">
              <a:lnSpc>
                <a:spcPct val="90000"/>
              </a:lnSpc>
            </a:pPr>
            <a:r>
              <a:rPr lang="en-US" altLang="en-US" sz="2400"/>
              <a:t>$s0, $s1, …, $s7 for saved variables</a:t>
            </a:r>
          </a:p>
          <a:p>
            <a:pPr eaLnBrk="1" hangingPunct="1">
              <a:lnSpc>
                <a:spcPct val="90000"/>
              </a:lnSpc>
            </a:pPr>
            <a:r>
              <a:rPr lang="en-US" altLang="en-US" sz="2800" i="1"/>
              <a:t>Design Principle 2:</a:t>
            </a:r>
            <a:r>
              <a:rPr lang="en-US" altLang="en-US" sz="2800"/>
              <a:t> Smaller is faster</a:t>
            </a:r>
          </a:p>
          <a:p>
            <a:pPr lvl="1" eaLnBrk="1" hangingPunct="1">
              <a:lnSpc>
                <a:spcPct val="90000"/>
              </a:lnSpc>
            </a:pPr>
            <a:r>
              <a:rPr lang="en-US" altLang="en-US" sz="2400"/>
              <a:t>c.f. main memory: millions of locations</a:t>
            </a:r>
          </a:p>
        </p:txBody>
      </p:sp>
    </p:spTree>
    <p:extLst>
      <p:ext uri="{BB962C8B-B14F-4D97-AF65-F5344CB8AC3E}">
        <p14:creationId xmlns:p14="http://schemas.microsoft.com/office/powerpoint/2010/main" val="20175218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eaLnBrk="1" hangingPunct="1">
              <a:lnSpc>
                <a:spcPct val="90000"/>
              </a:lnSpc>
            </a:pPr>
            <a:r>
              <a:rPr lang="en-US" altLang="en-US"/>
              <a:t>Personal computers</a:t>
            </a:r>
          </a:p>
          <a:p>
            <a:pPr lvl="1" eaLnBrk="1" hangingPunct="1">
              <a:lnSpc>
                <a:spcPct val="90000"/>
              </a:lnSpc>
            </a:pPr>
            <a:r>
              <a:rPr lang="en-US" altLang="en-US"/>
              <a:t>General purpose, variety of software</a:t>
            </a:r>
          </a:p>
          <a:p>
            <a:pPr lvl="1" eaLnBrk="1" hangingPunct="1">
              <a:lnSpc>
                <a:spcPct val="90000"/>
              </a:lnSpc>
            </a:pPr>
            <a:r>
              <a:rPr lang="en-US" altLang="en-US"/>
              <a:t>Subject to cost/performance tradeoff</a:t>
            </a:r>
          </a:p>
          <a:p>
            <a:pPr lvl="1" eaLnBrk="1" hangingPunct="1">
              <a:lnSpc>
                <a:spcPct val="90000"/>
              </a:lnSpc>
            </a:pPr>
            <a:endParaRPr lang="en-US" altLang="en-US"/>
          </a:p>
          <a:p>
            <a:pPr eaLnBrk="1" hangingPunct="1">
              <a:lnSpc>
                <a:spcPct val="90000"/>
              </a:lnSpc>
            </a:pPr>
            <a:r>
              <a:rPr lang="en-US" altLang="en-US"/>
              <a:t>Server computers</a:t>
            </a:r>
          </a:p>
          <a:p>
            <a:pPr lvl="1" eaLnBrk="1" hangingPunct="1">
              <a:lnSpc>
                <a:spcPct val="90000"/>
              </a:lnSpc>
            </a:pPr>
            <a:r>
              <a:rPr lang="en-US" altLang="en-US"/>
              <a:t>Network based</a:t>
            </a:r>
          </a:p>
          <a:p>
            <a:pPr lvl="1" eaLnBrk="1" hangingPunct="1">
              <a:lnSpc>
                <a:spcPct val="90000"/>
              </a:lnSpc>
            </a:pPr>
            <a:r>
              <a:rPr lang="en-US" altLang="en-US"/>
              <a:t>High capacity, performance, reliability</a:t>
            </a:r>
          </a:p>
          <a:p>
            <a:pPr lvl="1" eaLnBrk="1" hangingPunct="1">
              <a:lnSpc>
                <a:spcPct val="90000"/>
              </a:lnSpc>
            </a:pPr>
            <a:r>
              <a:rPr lang="en-US" altLang="en-US"/>
              <a:t>Range from small servers to building sized</a:t>
            </a:r>
          </a:p>
          <a:p>
            <a:pPr eaLnBrk="1" hangingPunct="1">
              <a:lnSpc>
                <a:spcPct val="90000"/>
              </a:lnSpc>
            </a:pPr>
            <a:endParaRPr lang="en-AU" altLang="en-US"/>
          </a:p>
          <a:p>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Classes of Computers</a:t>
            </a:r>
            <a:endParaRPr lang="en-IN"/>
          </a:p>
        </p:txBody>
      </p:sp>
    </p:spTree>
    <p:extLst>
      <p:ext uri="{BB962C8B-B14F-4D97-AF65-F5344CB8AC3E}">
        <p14:creationId xmlns:p14="http://schemas.microsoft.com/office/powerpoint/2010/main" val="91706106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0A143D3-9CC3-607C-1292-060FD301EC1C}"/>
              </a:ext>
            </a:extLst>
          </p:cNvPr>
          <p:cNvSpPr>
            <a:spLocks noGrp="1" noChangeArrowheads="1"/>
          </p:cNvSpPr>
          <p:nvPr>
            <p:ph sz="quarter" idx="10"/>
          </p:nvPr>
        </p:nvSpPr>
        <p:spPr>
          <a:xfrm>
            <a:off x="406400" y="152400"/>
            <a:ext cx="8432800" cy="1143000"/>
          </a:xfrm>
        </p:spPr>
        <p:txBody>
          <a:bodyPr/>
          <a:lstStyle/>
          <a:p>
            <a:pPr eaLnBrk="1" hangingPunct="1"/>
            <a:r>
              <a:rPr lang="en-US" altLang="en-US"/>
              <a:t>Register Operand Example</a:t>
            </a:r>
            <a:endParaRPr lang="en-AU" altLang="en-US"/>
          </a:p>
        </p:txBody>
      </p:sp>
      <p:sp>
        <p:nvSpPr>
          <p:cNvPr id="5" name="Rectangle 5">
            <a:extLst>
              <a:ext uri="{FF2B5EF4-FFF2-40B4-BE49-F238E27FC236}">
                <a16:creationId xmlns:a16="http://schemas.microsoft.com/office/drawing/2014/main" id="{894994B1-4EDC-8C35-33DD-85B201204F13}"/>
              </a:ext>
            </a:extLst>
          </p:cNvPr>
          <p:cNvSpPr>
            <a:spLocks noGrp="1" noChangeArrowheads="1"/>
          </p:cNvSpPr>
          <p:nvPr>
            <p:ph idx="1"/>
          </p:nvPr>
        </p:nvSpPr>
        <p:spPr>
          <a:xfrm>
            <a:off x="406400" y="1493838"/>
            <a:ext cx="10972800" cy="4525962"/>
          </a:xfrm>
        </p:spPr>
        <p:txBody>
          <a:bodyPr/>
          <a:lstStyle/>
          <a:p>
            <a:pPr eaLnBrk="1" hangingPunct="1"/>
            <a:r>
              <a:rPr lang="en-US" altLang="en-US"/>
              <a:t>C code:</a:t>
            </a:r>
          </a:p>
          <a:p>
            <a:pPr eaLnBrk="1" hangingPunct="1">
              <a:buFont typeface="Wingdings" panose="05000000000000000000" pitchFamily="2" charset="2"/>
              <a:buNone/>
            </a:pPr>
            <a:r>
              <a:rPr lang="en-US" altLang="en-US" sz="2800">
                <a:latin typeface="Lucida Console" panose="020B0609040504020204" pitchFamily="49" charset="0"/>
              </a:rPr>
              <a:t>	f = (g + h) - (i + j);</a:t>
            </a:r>
          </a:p>
          <a:p>
            <a:pPr lvl="1" eaLnBrk="1" hangingPunct="1"/>
            <a:r>
              <a:rPr lang="en-US" altLang="en-US"/>
              <a:t>f, …, j in $s0, …, $s4</a:t>
            </a:r>
          </a:p>
          <a:p>
            <a:pPr eaLnBrk="1" hangingPunct="1"/>
            <a:r>
              <a:rPr lang="en-US" altLang="en-US"/>
              <a:t>Compiled MIPS code:</a:t>
            </a:r>
          </a:p>
          <a:p>
            <a:pPr eaLnBrk="1" hangingPunct="1">
              <a:buFont typeface="Wingdings" panose="05000000000000000000" pitchFamily="2" charset="2"/>
              <a:buNone/>
            </a:pPr>
            <a:r>
              <a:rPr lang="en-US" altLang="en-US" sz="2800">
                <a:latin typeface="Lucida Console" panose="020B0609040504020204" pitchFamily="49" charset="0"/>
              </a:rPr>
              <a:t>	add $t0, $s1, $s2</a:t>
            </a:r>
            <a:br>
              <a:rPr lang="en-US" altLang="en-US" sz="2800">
                <a:latin typeface="Lucida Console" panose="020B0609040504020204" pitchFamily="49" charset="0"/>
              </a:rPr>
            </a:br>
            <a:r>
              <a:rPr lang="en-US" altLang="en-US" sz="2800">
                <a:latin typeface="Lucida Console" panose="020B0609040504020204" pitchFamily="49" charset="0"/>
              </a:rPr>
              <a:t>add $t1, $s3, $s4</a:t>
            </a:r>
            <a:br>
              <a:rPr lang="en-US" altLang="en-US" sz="2800">
                <a:latin typeface="Lucida Console" panose="020B0609040504020204" pitchFamily="49" charset="0"/>
              </a:rPr>
            </a:br>
            <a:r>
              <a:rPr lang="en-US" altLang="en-US" sz="2800">
                <a:latin typeface="Lucida Console" panose="020B0609040504020204" pitchFamily="49" charset="0"/>
              </a:rPr>
              <a:t>sub $s0, $t0, $t1</a:t>
            </a:r>
            <a:endParaRPr lang="en-AU" altLang="en-US" sz="2800">
              <a:latin typeface="Lucida Console" panose="020B0609040504020204" pitchFamily="49"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133640" y="2276280"/>
              <a:ext cx="2416680" cy="424440"/>
            </p14:xfrm>
          </p:contentPart>
        </mc:Choice>
        <mc:Fallback>
          <p:pic>
            <p:nvPicPr>
              <p:cNvPr id="2" name="Ink 1"/>
              <p:cNvPicPr/>
              <p:nvPr/>
            </p:nvPicPr>
            <p:blipFill>
              <a:blip r:embed="rId3"/>
              <a:stretch>
                <a:fillRect/>
              </a:stretch>
            </p:blipFill>
            <p:spPr>
              <a:xfrm>
                <a:off x="1124280" y="2266920"/>
                <a:ext cx="2435400" cy="443160"/>
              </a:xfrm>
              <a:prstGeom prst="rect">
                <a:avLst/>
              </a:prstGeom>
            </p:spPr>
          </p:pic>
        </mc:Fallback>
      </mc:AlternateContent>
    </p:spTree>
    <p:extLst>
      <p:ext uri="{BB962C8B-B14F-4D97-AF65-F5344CB8AC3E}">
        <p14:creationId xmlns:p14="http://schemas.microsoft.com/office/powerpoint/2010/main" val="210527114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8D9AB7FF-8CC2-6DEC-0417-5773865E0AD3}"/>
              </a:ext>
            </a:extLst>
          </p:cNvPr>
          <p:cNvSpPr>
            <a:spLocks noGrp="1" noChangeArrowheads="1"/>
          </p:cNvSpPr>
          <p:nvPr>
            <p:ph sz="quarter" idx="10"/>
          </p:nvPr>
        </p:nvSpPr>
        <p:spPr>
          <a:xfrm>
            <a:off x="406400" y="152400"/>
            <a:ext cx="8432800" cy="1143000"/>
          </a:xfrm>
        </p:spPr>
        <p:txBody>
          <a:bodyPr/>
          <a:lstStyle/>
          <a:p>
            <a:pPr eaLnBrk="1" hangingPunct="1"/>
            <a:r>
              <a:rPr lang="en-US" altLang="en-US"/>
              <a:t>Memory Operands</a:t>
            </a:r>
            <a:endParaRPr lang="en-AU" altLang="en-US"/>
          </a:p>
        </p:txBody>
      </p:sp>
      <p:sp>
        <p:nvSpPr>
          <p:cNvPr id="5" name="Rectangle 5">
            <a:extLst>
              <a:ext uri="{FF2B5EF4-FFF2-40B4-BE49-F238E27FC236}">
                <a16:creationId xmlns:a16="http://schemas.microsoft.com/office/drawing/2014/main" id="{C7987C16-CD19-54D1-6722-8FE409B6CB2A}"/>
              </a:ext>
            </a:extLst>
          </p:cNvPr>
          <p:cNvSpPr>
            <a:spLocks noGrp="1" noChangeArrowheads="1"/>
          </p:cNvSpPr>
          <p:nvPr>
            <p:ph idx="1"/>
          </p:nvPr>
        </p:nvSpPr>
        <p:spPr>
          <a:xfrm>
            <a:off x="406400" y="1493838"/>
            <a:ext cx="10972800" cy="4525962"/>
          </a:xfrm>
        </p:spPr>
        <p:txBody>
          <a:bodyPr>
            <a:normAutofit lnSpcReduction="10000"/>
          </a:bodyPr>
          <a:lstStyle/>
          <a:p>
            <a:pPr eaLnBrk="1" hangingPunct="1">
              <a:lnSpc>
                <a:spcPct val="80000"/>
              </a:lnSpc>
            </a:pPr>
            <a:r>
              <a:rPr lang="en-US" altLang="en-US" sz="2800"/>
              <a:t>Main memory used for composite data</a:t>
            </a:r>
          </a:p>
          <a:p>
            <a:pPr lvl="1" eaLnBrk="1" hangingPunct="1">
              <a:lnSpc>
                <a:spcPct val="80000"/>
              </a:lnSpc>
            </a:pPr>
            <a:r>
              <a:rPr lang="en-US" altLang="en-US" sz="2400"/>
              <a:t>Arrays, structures, dynamic data</a:t>
            </a:r>
          </a:p>
          <a:p>
            <a:pPr eaLnBrk="1" hangingPunct="1">
              <a:lnSpc>
                <a:spcPct val="80000"/>
              </a:lnSpc>
            </a:pPr>
            <a:r>
              <a:rPr lang="en-US" altLang="en-US" sz="2800"/>
              <a:t>To apply arithmetic operations</a:t>
            </a:r>
          </a:p>
          <a:p>
            <a:pPr lvl="1" eaLnBrk="1" hangingPunct="1">
              <a:lnSpc>
                <a:spcPct val="80000"/>
              </a:lnSpc>
            </a:pPr>
            <a:r>
              <a:rPr lang="en-US" altLang="en-US" sz="2400"/>
              <a:t>Load values from memory into registers</a:t>
            </a:r>
          </a:p>
          <a:p>
            <a:pPr lvl="1" eaLnBrk="1" hangingPunct="1">
              <a:lnSpc>
                <a:spcPct val="80000"/>
              </a:lnSpc>
            </a:pPr>
            <a:r>
              <a:rPr lang="en-US" altLang="en-US" sz="2400"/>
              <a:t>Store result from register to memory</a:t>
            </a:r>
          </a:p>
          <a:p>
            <a:pPr eaLnBrk="1" hangingPunct="1">
              <a:lnSpc>
                <a:spcPct val="80000"/>
              </a:lnSpc>
            </a:pPr>
            <a:r>
              <a:rPr lang="en-US" altLang="en-US" sz="2800"/>
              <a:t>Memory is byte addressed</a:t>
            </a:r>
          </a:p>
          <a:p>
            <a:pPr lvl="1" eaLnBrk="1" hangingPunct="1">
              <a:lnSpc>
                <a:spcPct val="80000"/>
              </a:lnSpc>
            </a:pPr>
            <a:r>
              <a:rPr lang="en-US" altLang="en-US" sz="2400"/>
              <a:t>Each address identifies an 8-bit byte</a:t>
            </a:r>
          </a:p>
          <a:p>
            <a:pPr eaLnBrk="1" hangingPunct="1">
              <a:lnSpc>
                <a:spcPct val="80000"/>
              </a:lnSpc>
            </a:pPr>
            <a:r>
              <a:rPr lang="en-US" altLang="en-US" sz="2800"/>
              <a:t>Words are aligned in memory</a:t>
            </a:r>
          </a:p>
          <a:p>
            <a:pPr lvl="1" eaLnBrk="1" hangingPunct="1">
              <a:lnSpc>
                <a:spcPct val="80000"/>
              </a:lnSpc>
            </a:pPr>
            <a:r>
              <a:rPr lang="en-US" altLang="en-US" sz="2400"/>
              <a:t>Address must be a multiple of 4</a:t>
            </a:r>
          </a:p>
          <a:p>
            <a:pPr eaLnBrk="1" hangingPunct="1">
              <a:lnSpc>
                <a:spcPct val="80000"/>
              </a:lnSpc>
            </a:pPr>
            <a:r>
              <a:rPr lang="en-US" altLang="en-US" sz="2800"/>
              <a:t>MIPS is Big Endian</a:t>
            </a:r>
          </a:p>
          <a:p>
            <a:pPr lvl="1" eaLnBrk="1" hangingPunct="1">
              <a:lnSpc>
                <a:spcPct val="80000"/>
              </a:lnSpc>
            </a:pPr>
            <a:r>
              <a:rPr lang="en-US" altLang="en-US" sz="2400"/>
              <a:t>Most-significant byte at least address of a word</a:t>
            </a:r>
          </a:p>
          <a:p>
            <a:pPr lvl="1" eaLnBrk="1" hangingPunct="1">
              <a:lnSpc>
                <a:spcPct val="80000"/>
              </a:lnSpc>
            </a:pPr>
            <a:r>
              <a:rPr lang="en-AU" altLang="en-US" sz="2400" i="1"/>
              <a:t>c.f.</a:t>
            </a:r>
            <a:r>
              <a:rPr lang="en-AU" altLang="en-US" sz="2400"/>
              <a:t> Little Endian: least-significant byte at least address</a:t>
            </a:r>
          </a:p>
        </p:txBody>
      </p:sp>
    </p:spTree>
    <p:extLst>
      <p:ext uri="{BB962C8B-B14F-4D97-AF65-F5344CB8AC3E}">
        <p14:creationId xmlns:p14="http://schemas.microsoft.com/office/powerpoint/2010/main" val="174773347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A50A524-0D8C-186D-3806-81B3A81DFB50}"/>
              </a:ext>
            </a:extLst>
          </p:cNvPr>
          <p:cNvSpPr>
            <a:spLocks noGrp="1" noChangeArrowheads="1"/>
          </p:cNvSpPr>
          <p:nvPr>
            <p:ph sz="quarter" idx="10"/>
          </p:nvPr>
        </p:nvSpPr>
        <p:spPr>
          <a:xfrm>
            <a:off x="406400" y="152400"/>
            <a:ext cx="8432800" cy="1143000"/>
          </a:xfrm>
        </p:spPr>
        <p:txBody>
          <a:bodyPr/>
          <a:lstStyle/>
          <a:p>
            <a:pPr eaLnBrk="1" hangingPunct="1"/>
            <a:r>
              <a:rPr lang="en-US" altLang="en-US"/>
              <a:t>Memory Operand Example 1</a:t>
            </a:r>
            <a:endParaRPr lang="en-AU" altLang="en-US"/>
          </a:p>
        </p:txBody>
      </p:sp>
      <p:sp>
        <p:nvSpPr>
          <p:cNvPr id="5" name="Rectangle 5">
            <a:extLst>
              <a:ext uri="{FF2B5EF4-FFF2-40B4-BE49-F238E27FC236}">
                <a16:creationId xmlns:a16="http://schemas.microsoft.com/office/drawing/2014/main" id="{84D59914-1DAD-BD14-AFA5-A5FFEB9BBBCE}"/>
              </a:ext>
            </a:extLst>
          </p:cNvPr>
          <p:cNvSpPr>
            <a:spLocks noGrp="1" noChangeArrowheads="1"/>
          </p:cNvSpPr>
          <p:nvPr>
            <p:ph idx="1"/>
          </p:nvPr>
        </p:nvSpPr>
        <p:spPr>
          <a:xfrm>
            <a:off x="406400" y="1493838"/>
            <a:ext cx="10972800" cy="4525962"/>
          </a:xfrm>
        </p:spPr>
        <p:txBody>
          <a:bodyPr/>
          <a:lstStyle/>
          <a:p>
            <a:pPr eaLnBrk="1" hangingPunct="1"/>
            <a:r>
              <a:rPr lang="en-US" altLang="en-US"/>
              <a:t>C code:</a:t>
            </a:r>
          </a:p>
          <a:p>
            <a:pPr eaLnBrk="1" hangingPunct="1">
              <a:buFont typeface="Wingdings" panose="05000000000000000000" pitchFamily="2" charset="2"/>
              <a:buNone/>
            </a:pPr>
            <a:r>
              <a:rPr lang="en-US" altLang="en-US" sz="2800">
                <a:latin typeface="Lucida Console" panose="020B0609040504020204" pitchFamily="49" charset="0"/>
              </a:rPr>
              <a:t>	g = h + A[8];</a:t>
            </a:r>
          </a:p>
          <a:p>
            <a:pPr lvl="1" eaLnBrk="1" hangingPunct="1"/>
            <a:r>
              <a:rPr lang="en-US" altLang="en-US"/>
              <a:t>g in $s1, h in $s2, base address of A in $s3</a:t>
            </a:r>
          </a:p>
          <a:p>
            <a:pPr eaLnBrk="1" hangingPunct="1"/>
            <a:r>
              <a:rPr lang="en-US" altLang="en-US"/>
              <a:t>Compiled MIPS code:</a:t>
            </a:r>
          </a:p>
          <a:p>
            <a:pPr lvl="1" eaLnBrk="1" hangingPunct="1"/>
            <a:r>
              <a:rPr lang="en-US" altLang="en-US"/>
              <a:t>Index 8 requires offset of 32</a:t>
            </a:r>
          </a:p>
          <a:p>
            <a:pPr lvl="2" eaLnBrk="1" hangingPunct="1"/>
            <a:r>
              <a:rPr lang="en-US" altLang="en-US"/>
              <a:t>4 bytes per word</a:t>
            </a:r>
          </a:p>
          <a:p>
            <a:pPr eaLnBrk="1" hangingPunct="1">
              <a:buFont typeface="Wingdings" panose="05000000000000000000" pitchFamily="2" charset="2"/>
              <a:buNone/>
            </a:pPr>
            <a:r>
              <a:rPr lang="en-US" altLang="en-US" sz="2800">
                <a:latin typeface="Lucida Console" panose="020B0609040504020204" pitchFamily="49" charset="0"/>
              </a:rPr>
              <a:t>	lw  $t0, 32($s3)    # load word</a:t>
            </a:r>
            <a:br>
              <a:rPr lang="en-US" altLang="en-US" sz="2800">
                <a:latin typeface="Lucida Console" panose="020B0609040504020204" pitchFamily="49" charset="0"/>
              </a:rPr>
            </a:br>
            <a:r>
              <a:rPr lang="en-US" altLang="en-US" sz="2800">
                <a:latin typeface="Lucida Console" panose="020B0609040504020204" pitchFamily="49" charset="0"/>
              </a:rPr>
              <a:t>add $s1, $s2, $t0</a:t>
            </a:r>
            <a:endParaRPr lang="en-AU" altLang="en-US" sz="2800">
              <a:latin typeface="Lucida Console" panose="020B0609040504020204" pitchFamily="49"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738800" y="1345320"/>
              <a:ext cx="8089200" cy="3007440"/>
            </p14:xfrm>
          </p:contentPart>
        </mc:Choice>
        <mc:Fallback>
          <p:pic>
            <p:nvPicPr>
              <p:cNvPr id="2" name="Ink 1"/>
              <p:cNvPicPr/>
              <p:nvPr/>
            </p:nvPicPr>
            <p:blipFill>
              <a:blip r:embed="rId3"/>
              <a:stretch>
                <a:fillRect/>
              </a:stretch>
            </p:blipFill>
            <p:spPr>
              <a:xfrm>
                <a:off x="1729440" y="1335960"/>
                <a:ext cx="8107920" cy="3026160"/>
              </a:xfrm>
              <a:prstGeom prst="rect">
                <a:avLst/>
              </a:prstGeom>
            </p:spPr>
          </p:pic>
        </mc:Fallback>
      </mc:AlternateContent>
    </p:spTree>
    <p:extLst>
      <p:ext uri="{BB962C8B-B14F-4D97-AF65-F5344CB8AC3E}">
        <p14:creationId xmlns:p14="http://schemas.microsoft.com/office/powerpoint/2010/main" val="411988262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8957E59-9F42-B836-2FCF-FB5C704742E8}"/>
              </a:ext>
            </a:extLst>
          </p:cNvPr>
          <p:cNvSpPr>
            <a:spLocks noGrp="1" noChangeArrowheads="1"/>
          </p:cNvSpPr>
          <p:nvPr>
            <p:ph sz="quarter" idx="10"/>
          </p:nvPr>
        </p:nvSpPr>
        <p:spPr>
          <a:xfrm>
            <a:off x="406400" y="152400"/>
            <a:ext cx="8432800" cy="1143000"/>
          </a:xfrm>
        </p:spPr>
        <p:txBody>
          <a:bodyPr/>
          <a:lstStyle/>
          <a:p>
            <a:pPr eaLnBrk="1" hangingPunct="1"/>
            <a:r>
              <a:rPr lang="en-US" altLang="en-US"/>
              <a:t>Memory Operand Example 2</a:t>
            </a:r>
            <a:endParaRPr lang="en-AU" altLang="en-US"/>
          </a:p>
        </p:txBody>
      </p:sp>
      <p:sp>
        <p:nvSpPr>
          <p:cNvPr id="5" name="Rectangle 5">
            <a:extLst>
              <a:ext uri="{FF2B5EF4-FFF2-40B4-BE49-F238E27FC236}">
                <a16:creationId xmlns:a16="http://schemas.microsoft.com/office/drawing/2014/main" id="{4B1029D7-3E20-A7DB-9F87-A5A60B095225}"/>
              </a:ext>
            </a:extLst>
          </p:cNvPr>
          <p:cNvSpPr>
            <a:spLocks noGrp="1" noChangeArrowheads="1"/>
          </p:cNvSpPr>
          <p:nvPr>
            <p:ph idx="1"/>
          </p:nvPr>
        </p:nvSpPr>
        <p:spPr>
          <a:xfrm>
            <a:off x="406400" y="1493838"/>
            <a:ext cx="10972800" cy="4525962"/>
          </a:xfrm>
        </p:spPr>
        <p:txBody>
          <a:bodyPr/>
          <a:lstStyle/>
          <a:p>
            <a:pPr eaLnBrk="1" hangingPunct="1"/>
            <a:r>
              <a:rPr lang="en-US" altLang="en-US"/>
              <a:t>C code:</a:t>
            </a:r>
          </a:p>
          <a:p>
            <a:pPr eaLnBrk="1" hangingPunct="1">
              <a:buFont typeface="Wingdings" panose="05000000000000000000" pitchFamily="2" charset="2"/>
              <a:buNone/>
            </a:pPr>
            <a:r>
              <a:rPr lang="en-US" altLang="en-US" sz="2800">
                <a:latin typeface="Lucida Console" panose="020B0609040504020204" pitchFamily="49" charset="0"/>
              </a:rPr>
              <a:t>	A[12] = h + A[8];</a:t>
            </a:r>
          </a:p>
          <a:p>
            <a:pPr lvl="1" eaLnBrk="1" hangingPunct="1"/>
            <a:r>
              <a:rPr lang="en-US" altLang="en-US"/>
              <a:t>h in $s2, base address of A in $s3</a:t>
            </a:r>
          </a:p>
          <a:p>
            <a:pPr eaLnBrk="1" hangingPunct="1"/>
            <a:r>
              <a:rPr lang="en-US" altLang="en-US"/>
              <a:t>Compiled MIPS code:</a:t>
            </a:r>
          </a:p>
          <a:p>
            <a:pPr lvl="1" eaLnBrk="1" hangingPunct="1"/>
            <a:r>
              <a:rPr lang="en-US" altLang="en-US"/>
              <a:t>Index 8 requires offset of 32</a:t>
            </a:r>
          </a:p>
          <a:p>
            <a:pPr eaLnBrk="1" hangingPunct="1">
              <a:buFont typeface="Wingdings" panose="05000000000000000000" pitchFamily="2" charset="2"/>
              <a:buNone/>
            </a:pPr>
            <a:r>
              <a:rPr lang="en-US" altLang="en-US" sz="2800">
                <a:latin typeface="Lucida Console" panose="020B0609040504020204" pitchFamily="49" charset="0"/>
              </a:rPr>
              <a:t>	lw  $t0, 32($s3)    # load word</a:t>
            </a:r>
            <a:br>
              <a:rPr lang="en-US" altLang="en-US" sz="2800">
                <a:latin typeface="Lucida Console" panose="020B0609040504020204" pitchFamily="49" charset="0"/>
              </a:rPr>
            </a:br>
            <a:r>
              <a:rPr lang="en-US" altLang="en-US" sz="2800">
                <a:latin typeface="Lucida Console" panose="020B0609040504020204" pitchFamily="49" charset="0"/>
              </a:rPr>
              <a:t>add $t0, $s2, $t0</a:t>
            </a:r>
            <a:br>
              <a:rPr lang="en-US" altLang="en-US" sz="2800">
                <a:latin typeface="Lucida Console" panose="020B0609040504020204" pitchFamily="49" charset="0"/>
              </a:rPr>
            </a:br>
            <a:r>
              <a:rPr lang="en-US" altLang="en-US" sz="2800">
                <a:latin typeface="Lucida Console" panose="020B0609040504020204" pitchFamily="49" charset="0"/>
              </a:rPr>
              <a:t>sw  $t0, 48($s3)    # store word</a:t>
            </a:r>
            <a:endParaRPr lang="en-AU" altLang="en-US" sz="2800">
              <a:latin typeface="Lucida Console" panose="020B0609040504020204" pitchFamily="49"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34760" y="1304280"/>
              <a:ext cx="10193760" cy="4304520"/>
            </p14:xfrm>
          </p:contentPart>
        </mc:Choice>
        <mc:Fallback>
          <p:pic>
            <p:nvPicPr>
              <p:cNvPr id="2" name="Ink 1"/>
              <p:cNvPicPr/>
              <p:nvPr/>
            </p:nvPicPr>
            <p:blipFill>
              <a:blip r:embed="rId3"/>
              <a:stretch>
                <a:fillRect/>
              </a:stretch>
            </p:blipFill>
            <p:spPr>
              <a:xfrm>
                <a:off x="725400" y="1294920"/>
                <a:ext cx="10212480" cy="4323240"/>
              </a:xfrm>
              <a:prstGeom prst="rect">
                <a:avLst/>
              </a:prstGeom>
            </p:spPr>
          </p:pic>
        </mc:Fallback>
      </mc:AlternateContent>
    </p:spTree>
    <p:extLst>
      <p:ext uri="{BB962C8B-B14F-4D97-AF65-F5344CB8AC3E}">
        <p14:creationId xmlns:p14="http://schemas.microsoft.com/office/powerpoint/2010/main" val="222362378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4: MIPS </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A50A524-0D8C-186D-3806-81B3A81DFB50}"/>
              </a:ext>
            </a:extLst>
          </p:cNvPr>
          <p:cNvSpPr>
            <a:spLocks noGrp="1" noChangeArrowheads="1"/>
          </p:cNvSpPr>
          <p:nvPr>
            <p:ph sz="quarter" idx="10"/>
          </p:nvPr>
        </p:nvSpPr>
        <p:spPr>
          <a:xfrm>
            <a:off x="406400" y="152400"/>
            <a:ext cx="8432800" cy="1143000"/>
          </a:xfrm>
        </p:spPr>
        <p:txBody>
          <a:bodyPr/>
          <a:lstStyle/>
          <a:p>
            <a:pPr eaLnBrk="1" hangingPunct="1"/>
            <a:r>
              <a:rPr lang="en-US" altLang="en-US"/>
              <a:t>Memory Operand Example 1</a:t>
            </a:r>
            <a:endParaRPr lang="en-AU" altLang="en-US"/>
          </a:p>
        </p:txBody>
      </p:sp>
      <p:sp>
        <p:nvSpPr>
          <p:cNvPr id="5" name="Rectangle 5">
            <a:extLst>
              <a:ext uri="{FF2B5EF4-FFF2-40B4-BE49-F238E27FC236}">
                <a16:creationId xmlns:a16="http://schemas.microsoft.com/office/drawing/2014/main" id="{84D59914-1DAD-BD14-AFA5-A5FFEB9BBBCE}"/>
              </a:ext>
            </a:extLst>
          </p:cNvPr>
          <p:cNvSpPr>
            <a:spLocks noGrp="1" noChangeArrowheads="1"/>
          </p:cNvSpPr>
          <p:nvPr>
            <p:ph idx="1"/>
          </p:nvPr>
        </p:nvSpPr>
        <p:spPr>
          <a:xfrm>
            <a:off x="406400" y="1493838"/>
            <a:ext cx="10972800" cy="4525962"/>
          </a:xfrm>
        </p:spPr>
        <p:txBody>
          <a:bodyPr/>
          <a:lstStyle/>
          <a:p>
            <a:pPr eaLnBrk="1" hangingPunct="1"/>
            <a:r>
              <a:rPr lang="en-US" altLang="en-US"/>
              <a:t>C code:</a:t>
            </a:r>
          </a:p>
          <a:p>
            <a:pPr eaLnBrk="1" hangingPunct="1">
              <a:buFont typeface="Wingdings" panose="05000000000000000000" pitchFamily="2" charset="2"/>
              <a:buNone/>
            </a:pPr>
            <a:r>
              <a:rPr lang="en-US" altLang="en-US" sz="2800">
                <a:latin typeface="Lucida Console" panose="020B0609040504020204" pitchFamily="49" charset="0"/>
              </a:rPr>
              <a:t>	g = h + A[8];</a:t>
            </a:r>
          </a:p>
          <a:p>
            <a:pPr lvl="1" eaLnBrk="1" hangingPunct="1"/>
            <a:r>
              <a:rPr lang="en-US" altLang="en-US"/>
              <a:t>g in $s1, h in $s2, base address of A in $s3</a:t>
            </a:r>
          </a:p>
          <a:p>
            <a:pPr eaLnBrk="1" hangingPunct="1"/>
            <a:r>
              <a:rPr lang="en-US" altLang="en-US"/>
              <a:t>Compiled MIPS code:</a:t>
            </a:r>
          </a:p>
          <a:p>
            <a:pPr lvl="1" eaLnBrk="1" hangingPunct="1"/>
            <a:r>
              <a:rPr lang="en-US" altLang="en-US"/>
              <a:t>Index 8 requires offset of 32</a:t>
            </a:r>
          </a:p>
          <a:p>
            <a:pPr lvl="2" eaLnBrk="1" hangingPunct="1"/>
            <a:r>
              <a:rPr lang="en-US" altLang="en-US"/>
              <a:t>4 bytes per word</a:t>
            </a:r>
          </a:p>
          <a:p>
            <a:pPr eaLnBrk="1" hangingPunct="1">
              <a:buFont typeface="Wingdings" panose="05000000000000000000" pitchFamily="2" charset="2"/>
              <a:buNone/>
            </a:pPr>
            <a:r>
              <a:rPr lang="en-US" altLang="en-US" sz="2800">
                <a:latin typeface="Lucida Console" panose="020B0609040504020204" pitchFamily="49" charset="0"/>
              </a:rPr>
              <a:t>	lw  $t0, 32($s3)    # load word</a:t>
            </a:r>
            <a:br>
              <a:rPr lang="en-US" altLang="en-US" sz="2800">
                <a:latin typeface="Lucida Console" panose="020B0609040504020204" pitchFamily="49" charset="0"/>
              </a:rPr>
            </a:br>
            <a:r>
              <a:rPr lang="en-US" altLang="en-US" sz="2800">
                <a:latin typeface="Lucida Console" panose="020B0609040504020204" pitchFamily="49" charset="0"/>
              </a:rPr>
              <a:t>add $s1, $s2, $t0</a:t>
            </a:r>
            <a:endParaRPr lang="en-AU" altLang="en-US" sz="2800">
              <a:latin typeface="Lucida Console" panose="020B0609040504020204" pitchFamily="49"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738800" y="1345320"/>
              <a:ext cx="8089200" cy="3007440"/>
            </p14:xfrm>
          </p:contentPart>
        </mc:Choice>
        <mc:Fallback>
          <p:pic>
            <p:nvPicPr>
              <p:cNvPr id="2" name="Ink 1"/>
              <p:cNvPicPr/>
              <p:nvPr/>
            </p:nvPicPr>
            <p:blipFill>
              <a:blip r:embed="rId3"/>
              <a:stretch>
                <a:fillRect/>
              </a:stretch>
            </p:blipFill>
            <p:spPr>
              <a:xfrm>
                <a:off x="1729440" y="1335960"/>
                <a:ext cx="8107920" cy="3026160"/>
              </a:xfrm>
              <a:prstGeom prst="rect">
                <a:avLst/>
              </a:prstGeom>
            </p:spPr>
          </p:pic>
        </mc:Fallback>
      </mc:AlternateContent>
    </p:spTree>
    <p:extLst>
      <p:ext uri="{BB962C8B-B14F-4D97-AF65-F5344CB8AC3E}">
        <p14:creationId xmlns:p14="http://schemas.microsoft.com/office/powerpoint/2010/main" val="41198826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8957E59-9F42-B836-2FCF-FB5C704742E8}"/>
              </a:ext>
            </a:extLst>
          </p:cNvPr>
          <p:cNvSpPr>
            <a:spLocks noGrp="1" noChangeArrowheads="1"/>
          </p:cNvSpPr>
          <p:nvPr>
            <p:ph sz="quarter" idx="10"/>
          </p:nvPr>
        </p:nvSpPr>
        <p:spPr>
          <a:xfrm>
            <a:off x="406400" y="152400"/>
            <a:ext cx="8432800" cy="1143000"/>
          </a:xfrm>
        </p:spPr>
        <p:txBody>
          <a:bodyPr/>
          <a:lstStyle/>
          <a:p>
            <a:pPr eaLnBrk="1" hangingPunct="1"/>
            <a:r>
              <a:rPr lang="en-US" altLang="en-US"/>
              <a:t>Memory Operand Example 2</a:t>
            </a:r>
            <a:endParaRPr lang="en-AU" altLang="en-US"/>
          </a:p>
        </p:txBody>
      </p:sp>
      <p:sp>
        <p:nvSpPr>
          <p:cNvPr id="5" name="Rectangle 5">
            <a:extLst>
              <a:ext uri="{FF2B5EF4-FFF2-40B4-BE49-F238E27FC236}">
                <a16:creationId xmlns:a16="http://schemas.microsoft.com/office/drawing/2014/main" id="{4B1029D7-3E20-A7DB-9F87-A5A60B095225}"/>
              </a:ext>
            </a:extLst>
          </p:cNvPr>
          <p:cNvSpPr>
            <a:spLocks noGrp="1" noChangeArrowheads="1"/>
          </p:cNvSpPr>
          <p:nvPr>
            <p:ph idx="1"/>
          </p:nvPr>
        </p:nvSpPr>
        <p:spPr>
          <a:xfrm>
            <a:off x="406400" y="1493838"/>
            <a:ext cx="10972800" cy="4525962"/>
          </a:xfrm>
        </p:spPr>
        <p:txBody>
          <a:bodyPr/>
          <a:lstStyle/>
          <a:p>
            <a:pPr eaLnBrk="1" hangingPunct="1"/>
            <a:r>
              <a:rPr lang="en-US" altLang="en-US"/>
              <a:t>C code:</a:t>
            </a:r>
          </a:p>
          <a:p>
            <a:pPr eaLnBrk="1" hangingPunct="1">
              <a:buFont typeface="Wingdings" panose="05000000000000000000" pitchFamily="2" charset="2"/>
              <a:buNone/>
            </a:pPr>
            <a:r>
              <a:rPr lang="en-US" altLang="en-US" sz="2800">
                <a:latin typeface="Lucida Console" panose="020B0609040504020204" pitchFamily="49" charset="0"/>
              </a:rPr>
              <a:t>	A[12] = h + A[8];</a:t>
            </a:r>
          </a:p>
          <a:p>
            <a:pPr lvl="1" eaLnBrk="1" hangingPunct="1"/>
            <a:r>
              <a:rPr lang="en-US" altLang="en-US"/>
              <a:t>h in $s2, base address of A in $s3</a:t>
            </a:r>
          </a:p>
          <a:p>
            <a:pPr eaLnBrk="1" hangingPunct="1"/>
            <a:r>
              <a:rPr lang="en-US" altLang="en-US"/>
              <a:t>Compiled MIPS code:</a:t>
            </a:r>
          </a:p>
          <a:p>
            <a:pPr lvl="1" eaLnBrk="1" hangingPunct="1"/>
            <a:r>
              <a:rPr lang="en-US" altLang="en-US"/>
              <a:t>Index 8 requires offset of 32</a:t>
            </a:r>
          </a:p>
          <a:p>
            <a:pPr eaLnBrk="1" hangingPunct="1">
              <a:buFont typeface="Wingdings" panose="05000000000000000000" pitchFamily="2" charset="2"/>
              <a:buNone/>
            </a:pPr>
            <a:r>
              <a:rPr lang="en-US" altLang="en-US" sz="2800">
                <a:latin typeface="Lucida Console" panose="020B0609040504020204" pitchFamily="49" charset="0"/>
              </a:rPr>
              <a:t>	lw  $t0, 32($s3)    # load word</a:t>
            </a:r>
            <a:br>
              <a:rPr lang="en-US" altLang="en-US" sz="2800">
                <a:latin typeface="Lucida Console" panose="020B0609040504020204" pitchFamily="49" charset="0"/>
              </a:rPr>
            </a:br>
            <a:r>
              <a:rPr lang="en-US" altLang="en-US" sz="2800">
                <a:latin typeface="Lucida Console" panose="020B0609040504020204" pitchFamily="49" charset="0"/>
              </a:rPr>
              <a:t>add $t0, $s2, $t0</a:t>
            </a:r>
            <a:br>
              <a:rPr lang="en-US" altLang="en-US" sz="2800">
                <a:latin typeface="Lucida Console" panose="020B0609040504020204" pitchFamily="49" charset="0"/>
              </a:rPr>
            </a:br>
            <a:r>
              <a:rPr lang="en-US" altLang="en-US" sz="2800">
                <a:latin typeface="Lucida Console" panose="020B0609040504020204" pitchFamily="49" charset="0"/>
              </a:rPr>
              <a:t>sw  $t0, 48($s3)    # store word</a:t>
            </a:r>
            <a:endParaRPr lang="en-AU" altLang="en-US" sz="2800">
              <a:latin typeface="Lucida Console" panose="020B0609040504020204" pitchFamily="49"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34760" y="1304280"/>
              <a:ext cx="10193760" cy="4304520"/>
            </p14:xfrm>
          </p:contentPart>
        </mc:Choice>
        <mc:Fallback>
          <p:pic>
            <p:nvPicPr>
              <p:cNvPr id="2" name="Ink 1"/>
              <p:cNvPicPr/>
              <p:nvPr/>
            </p:nvPicPr>
            <p:blipFill>
              <a:blip r:embed="rId3"/>
              <a:stretch>
                <a:fillRect/>
              </a:stretch>
            </p:blipFill>
            <p:spPr>
              <a:xfrm>
                <a:off x="725400" y="1294920"/>
                <a:ext cx="10212480" cy="4323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545840" y="1677240"/>
              <a:ext cx="9861120" cy="2918880"/>
            </p14:xfrm>
          </p:contentPart>
        </mc:Choice>
        <mc:Fallback>
          <p:pic>
            <p:nvPicPr>
              <p:cNvPr id="3" name="Ink 2"/>
              <p:cNvPicPr/>
              <p:nvPr/>
            </p:nvPicPr>
            <p:blipFill>
              <a:blip r:embed="rId5"/>
              <a:stretch>
                <a:fillRect/>
              </a:stretch>
            </p:blipFill>
            <p:spPr>
              <a:xfrm>
                <a:off x="1536480" y="1667880"/>
                <a:ext cx="9879840" cy="2937600"/>
              </a:xfrm>
              <a:prstGeom prst="rect">
                <a:avLst/>
              </a:prstGeom>
            </p:spPr>
          </p:pic>
        </mc:Fallback>
      </mc:AlternateContent>
    </p:spTree>
    <p:extLst>
      <p:ext uri="{BB962C8B-B14F-4D97-AF65-F5344CB8AC3E}">
        <p14:creationId xmlns:p14="http://schemas.microsoft.com/office/powerpoint/2010/main" val="222362378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59FB419A-339C-2DD1-6D01-CEF46CD310B6}"/>
              </a:ext>
            </a:extLst>
          </p:cNvPr>
          <p:cNvSpPr>
            <a:spLocks noGrp="1" noChangeArrowheads="1"/>
          </p:cNvSpPr>
          <p:nvPr>
            <p:ph sz="quarter" idx="10"/>
          </p:nvPr>
        </p:nvSpPr>
        <p:spPr>
          <a:xfrm>
            <a:off x="406400" y="152400"/>
            <a:ext cx="8432800" cy="1143000"/>
          </a:xfrm>
        </p:spPr>
        <p:txBody>
          <a:bodyPr/>
          <a:lstStyle/>
          <a:p>
            <a:pPr eaLnBrk="1" hangingPunct="1"/>
            <a:r>
              <a:rPr lang="en-US" altLang="en-US"/>
              <a:t>Registers vs. Memory</a:t>
            </a:r>
            <a:endParaRPr lang="en-AU" altLang="en-US"/>
          </a:p>
        </p:txBody>
      </p:sp>
      <p:sp>
        <p:nvSpPr>
          <p:cNvPr id="5" name="Rectangle 5">
            <a:extLst>
              <a:ext uri="{FF2B5EF4-FFF2-40B4-BE49-F238E27FC236}">
                <a16:creationId xmlns:a16="http://schemas.microsoft.com/office/drawing/2014/main" id="{872770EE-4C22-613A-7014-EC252D231EB6}"/>
              </a:ext>
            </a:extLst>
          </p:cNvPr>
          <p:cNvSpPr>
            <a:spLocks noGrp="1" noChangeArrowheads="1"/>
          </p:cNvSpPr>
          <p:nvPr>
            <p:ph idx="1"/>
          </p:nvPr>
        </p:nvSpPr>
        <p:spPr>
          <a:xfrm>
            <a:off x="406400" y="1493838"/>
            <a:ext cx="10972800" cy="4525962"/>
          </a:xfrm>
        </p:spPr>
        <p:txBody>
          <a:bodyPr/>
          <a:lstStyle/>
          <a:p>
            <a:pPr eaLnBrk="1" hangingPunct="1">
              <a:lnSpc>
                <a:spcPct val="90000"/>
              </a:lnSpc>
            </a:pPr>
            <a:r>
              <a:rPr lang="en-US" altLang="en-US"/>
              <a:t>Registers are faster to access than memory</a:t>
            </a:r>
          </a:p>
          <a:p>
            <a:pPr eaLnBrk="1" hangingPunct="1">
              <a:lnSpc>
                <a:spcPct val="90000"/>
              </a:lnSpc>
            </a:pPr>
            <a:r>
              <a:rPr lang="en-US" altLang="en-US"/>
              <a:t>Operating on memory data requires loads and stores</a:t>
            </a:r>
          </a:p>
          <a:p>
            <a:pPr lvl="1" eaLnBrk="1" hangingPunct="1">
              <a:lnSpc>
                <a:spcPct val="90000"/>
              </a:lnSpc>
            </a:pPr>
            <a:r>
              <a:rPr lang="en-US" altLang="en-US"/>
              <a:t>More instructions to be executed</a:t>
            </a:r>
          </a:p>
          <a:p>
            <a:pPr eaLnBrk="1" hangingPunct="1">
              <a:lnSpc>
                <a:spcPct val="90000"/>
              </a:lnSpc>
            </a:pPr>
            <a:r>
              <a:rPr lang="en-US" altLang="en-US"/>
              <a:t>Compiler must use registers for variables as much as possible</a:t>
            </a:r>
          </a:p>
          <a:p>
            <a:pPr lvl="1" eaLnBrk="1" hangingPunct="1">
              <a:lnSpc>
                <a:spcPct val="90000"/>
              </a:lnSpc>
            </a:pPr>
            <a:r>
              <a:rPr lang="en-US" altLang="en-US"/>
              <a:t>Only spill to memory for less frequently used variables</a:t>
            </a:r>
          </a:p>
          <a:p>
            <a:pPr lvl="1" eaLnBrk="1" hangingPunct="1">
              <a:lnSpc>
                <a:spcPct val="90000"/>
              </a:lnSpc>
            </a:pPr>
            <a:r>
              <a:rPr lang="en-US" altLang="en-US"/>
              <a:t>Register optimization is important!</a:t>
            </a:r>
            <a:endParaRPr lang="en-AU" altLang="en-US"/>
          </a:p>
        </p:txBody>
      </p:sp>
    </p:spTree>
    <p:extLst>
      <p:ext uri="{BB962C8B-B14F-4D97-AF65-F5344CB8AC3E}">
        <p14:creationId xmlns:p14="http://schemas.microsoft.com/office/powerpoint/2010/main" val="334425446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3700C65D-3C5F-4136-C833-E90B31AD4A01}"/>
              </a:ext>
            </a:extLst>
          </p:cNvPr>
          <p:cNvSpPr>
            <a:spLocks noGrp="1" noChangeArrowheads="1"/>
          </p:cNvSpPr>
          <p:nvPr>
            <p:ph sz="quarter" idx="10"/>
          </p:nvPr>
        </p:nvSpPr>
        <p:spPr>
          <a:xfrm>
            <a:off x="406400" y="152400"/>
            <a:ext cx="8432800" cy="1143000"/>
          </a:xfrm>
        </p:spPr>
        <p:txBody>
          <a:bodyPr/>
          <a:lstStyle/>
          <a:p>
            <a:pPr eaLnBrk="1" hangingPunct="1"/>
            <a:r>
              <a:rPr lang="en-US" altLang="en-US"/>
              <a:t>Immediate Operands</a:t>
            </a:r>
            <a:endParaRPr lang="en-AU" altLang="en-US"/>
          </a:p>
        </p:txBody>
      </p:sp>
      <p:sp>
        <p:nvSpPr>
          <p:cNvPr id="5" name="Rectangle 5">
            <a:extLst>
              <a:ext uri="{FF2B5EF4-FFF2-40B4-BE49-F238E27FC236}">
                <a16:creationId xmlns:a16="http://schemas.microsoft.com/office/drawing/2014/main" id="{FC4F3EB9-8E4A-55C7-D621-10B8E8B56F0A}"/>
              </a:ext>
            </a:extLst>
          </p:cNvPr>
          <p:cNvSpPr>
            <a:spLocks noGrp="1" noChangeArrowheads="1"/>
          </p:cNvSpPr>
          <p:nvPr>
            <p:ph idx="1"/>
          </p:nvPr>
        </p:nvSpPr>
        <p:spPr>
          <a:xfrm>
            <a:off x="406400" y="1493838"/>
            <a:ext cx="10972800" cy="4525962"/>
          </a:xfrm>
        </p:spPr>
        <p:txBody>
          <a:bodyPr/>
          <a:lstStyle/>
          <a:p>
            <a:pPr eaLnBrk="1" hangingPunct="1"/>
            <a:r>
              <a:rPr lang="en-US" altLang="en-US"/>
              <a:t>Constant data specified in an instruction</a:t>
            </a:r>
          </a:p>
          <a:p>
            <a:pPr eaLnBrk="1" hangingPunct="1">
              <a:buFont typeface="Wingdings" panose="05000000000000000000" pitchFamily="2" charset="2"/>
              <a:buNone/>
            </a:pPr>
            <a:r>
              <a:rPr lang="en-US" altLang="en-US" sz="2800">
                <a:latin typeface="Lucida Console" panose="020B0609040504020204" pitchFamily="49" charset="0"/>
              </a:rPr>
              <a:t>	addi $s3, $s3, 4</a:t>
            </a:r>
          </a:p>
          <a:p>
            <a:pPr eaLnBrk="1" hangingPunct="1"/>
            <a:r>
              <a:rPr lang="en-US" altLang="en-US"/>
              <a:t>No subtract immediate instruction</a:t>
            </a:r>
          </a:p>
          <a:p>
            <a:pPr lvl="1" eaLnBrk="1" hangingPunct="1"/>
            <a:r>
              <a:rPr lang="en-US" altLang="en-US"/>
              <a:t>Just use a negative constant</a:t>
            </a:r>
          </a:p>
          <a:p>
            <a:pPr lvl="1" eaLnBrk="1" hangingPunct="1">
              <a:buFont typeface="Wingdings" panose="05000000000000000000" pitchFamily="2" charset="2"/>
              <a:buNone/>
            </a:pPr>
            <a:r>
              <a:rPr lang="en-US" altLang="en-US" sz="2400">
                <a:latin typeface="Lucida Console" panose="020B0609040504020204" pitchFamily="49" charset="0"/>
              </a:rPr>
              <a:t>	addi $s2, $s1, -1</a:t>
            </a:r>
          </a:p>
          <a:p>
            <a:pPr eaLnBrk="1" hangingPunct="1"/>
            <a:r>
              <a:rPr lang="en-US" altLang="en-US" i="1"/>
              <a:t>Design Principle 3:</a:t>
            </a:r>
            <a:r>
              <a:rPr lang="en-US" altLang="en-US"/>
              <a:t> Make the common case fast</a:t>
            </a:r>
          </a:p>
          <a:p>
            <a:pPr lvl="1" eaLnBrk="1" hangingPunct="1"/>
            <a:r>
              <a:rPr lang="en-US" altLang="en-US"/>
              <a:t>Small constants are common</a:t>
            </a:r>
          </a:p>
          <a:p>
            <a:pPr lvl="1" eaLnBrk="1" hangingPunct="1"/>
            <a:r>
              <a:rPr lang="en-US" altLang="en-US"/>
              <a:t>Immediate operand avoids a load instruction</a:t>
            </a:r>
            <a:endParaRPr lang="en-AU" altLang="en-US"/>
          </a:p>
        </p:txBody>
      </p:sp>
    </p:spTree>
    <p:extLst>
      <p:ext uri="{BB962C8B-B14F-4D97-AF65-F5344CB8AC3E}">
        <p14:creationId xmlns:p14="http://schemas.microsoft.com/office/powerpoint/2010/main" val="314129083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D6B7BF6-2BE3-EBBE-4FF5-61CDF9D0CC93}"/>
              </a:ext>
            </a:extLst>
          </p:cNvPr>
          <p:cNvSpPr>
            <a:spLocks noGrp="1" noChangeArrowheads="1"/>
          </p:cNvSpPr>
          <p:nvPr>
            <p:ph sz="quarter" idx="10"/>
          </p:nvPr>
        </p:nvSpPr>
        <p:spPr>
          <a:xfrm>
            <a:off x="406400" y="152400"/>
            <a:ext cx="8432800" cy="1143000"/>
          </a:xfrm>
        </p:spPr>
        <p:txBody>
          <a:bodyPr/>
          <a:lstStyle/>
          <a:p>
            <a:pPr eaLnBrk="1" hangingPunct="1"/>
            <a:r>
              <a:rPr lang="en-AU" altLang="en-US"/>
              <a:t>The Constant Zero</a:t>
            </a:r>
          </a:p>
        </p:txBody>
      </p:sp>
      <p:sp>
        <p:nvSpPr>
          <p:cNvPr id="5" name="Rectangle 3">
            <a:extLst>
              <a:ext uri="{FF2B5EF4-FFF2-40B4-BE49-F238E27FC236}">
                <a16:creationId xmlns:a16="http://schemas.microsoft.com/office/drawing/2014/main" id="{4CF532C3-1D76-900D-5AC4-F36DECAC6D01}"/>
              </a:ext>
            </a:extLst>
          </p:cNvPr>
          <p:cNvSpPr>
            <a:spLocks noGrp="1" noChangeArrowheads="1"/>
          </p:cNvSpPr>
          <p:nvPr>
            <p:ph idx="1"/>
          </p:nvPr>
        </p:nvSpPr>
        <p:spPr>
          <a:xfrm>
            <a:off x="406400" y="1493838"/>
            <a:ext cx="10972800" cy="4525962"/>
          </a:xfrm>
        </p:spPr>
        <p:txBody>
          <a:bodyPr/>
          <a:lstStyle/>
          <a:p>
            <a:pPr eaLnBrk="1" hangingPunct="1"/>
            <a:r>
              <a:rPr lang="en-AU" altLang="en-US"/>
              <a:t>MIPS register 0 ($zero) is the constant 0</a:t>
            </a:r>
          </a:p>
          <a:p>
            <a:pPr lvl="1" eaLnBrk="1" hangingPunct="1"/>
            <a:r>
              <a:rPr lang="en-AU" altLang="en-US"/>
              <a:t>Cannot be overwritten</a:t>
            </a:r>
          </a:p>
          <a:p>
            <a:pPr eaLnBrk="1" hangingPunct="1"/>
            <a:r>
              <a:rPr lang="en-AU" altLang="en-US"/>
              <a:t>Useful for common operations</a:t>
            </a:r>
          </a:p>
          <a:p>
            <a:pPr lvl="1" eaLnBrk="1" hangingPunct="1"/>
            <a:r>
              <a:rPr lang="en-AU" altLang="en-US"/>
              <a:t>E.g., move between registers</a:t>
            </a:r>
          </a:p>
          <a:p>
            <a:pPr lvl="1" eaLnBrk="1" hangingPunct="1">
              <a:buFont typeface="Wingdings" panose="05000000000000000000" pitchFamily="2" charset="2"/>
              <a:buNone/>
            </a:pPr>
            <a:r>
              <a:rPr lang="en-AU" altLang="en-US">
                <a:latin typeface="Lucida Console" panose="020B0609040504020204" pitchFamily="49" charset="0"/>
              </a:rPr>
              <a:t>	add $t2, $s1, $zero</a:t>
            </a:r>
          </a:p>
        </p:txBody>
      </p:sp>
    </p:spTree>
    <p:extLst>
      <p:ext uri="{BB962C8B-B14F-4D97-AF65-F5344CB8AC3E}">
        <p14:creationId xmlns:p14="http://schemas.microsoft.com/office/powerpoint/2010/main" val="13038633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pPr eaLnBrk="1" hangingPunct="1">
              <a:lnSpc>
                <a:spcPct val="90000"/>
              </a:lnSpc>
            </a:pPr>
            <a:r>
              <a:rPr lang="en-US" altLang="en-US"/>
              <a:t>Supercomputers</a:t>
            </a:r>
          </a:p>
          <a:p>
            <a:pPr lvl="1" eaLnBrk="1" hangingPunct="1">
              <a:lnSpc>
                <a:spcPct val="90000"/>
              </a:lnSpc>
            </a:pPr>
            <a:r>
              <a:rPr lang="en-US" altLang="en-US"/>
              <a:t>Type of server</a:t>
            </a:r>
          </a:p>
          <a:p>
            <a:pPr lvl="1" eaLnBrk="1" hangingPunct="1">
              <a:lnSpc>
                <a:spcPct val="90000"/>
              </a:lnSpc>
            </a:pPr>
            <a:r>
              <a:rPr lang="en-US" altLang="en-US"/>
              <a:t>High-end scientific and engineering calculations</a:t>
            </a:r>
          </a:p>
          <a:p>
            <a:pPr lvl="1" eaLnBrk="1" hangingPunct="1">
              <a:lnSpc>
                <a:spcPct val="90000"/>
              </a:lnSpc>
            </a:pPr>
            <a:r>
              <a:rPr lang="en-US" altLang="en-US"/>
              <a:t>Highest capability but represent a small fraction of the overall computer market</a:t>
            </a:r>
          </a:p>
          <a:p>
            <a:pPr lvl="1" eaLnBrk="1" hangingPunct="1">
              <a:lnSpc>
                <a:spcPct val="90000"/>
              </a:lnSpc>
            </a:pPr>
            <a:endParaRPr lang="en-US" altLang="en-US"/>
          </a:p>
          <a:p>
            <a:pPr eaLnBrk="1" hangingPunct="1">
              <a:lnSpc>
                <a:spcPct val="90000"/>
              </a:lnSpc>
            </a:pPr>
            <a:r>
              <a:rPr lang="en-US" altLang="en-US"/>
              <a:t>Embedded computers</a:t>
            </a:r>
          </a:p>
          <a:p>
            <a:pPr lvl="1" eaLnBrk="1" hangingPunct="1">
              <a:lnSpc>
                <a:spcPct val="90000"/>
              </a:lnSpc>
            </a:pPr>
            <a:r>
              <a:rPr lang="en-US" altLang="en-US"/>
              <a:t>Hidden as components of systems</a:t>
            </a:r>
          </a:p>
          <a:p>
            <a:pPr lvl="1" eaLnBrk="1" hangingPunct="1">
              <a:lnSpc>
                <a:spcPct val="90000"/>
              </a:lnSpc>
            </a:pPr>
            <a:r>
              <a:rPr lang="en-US" altLang="en-US"/>
              <a:t>Stringent power/performance/cost constraints</a:t>
            </a:r>
          </a:p>
          <a:p>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Classes of Computers</a:t>
            </a:r>
            <a:endParaRPr lang="en-IN"/>
          </a:p>
        </p:txBody>
      </p:sp>
    </p:spTree>
    <p:extLst>
      <p:ext uri="{BB962C8B-B14F-4D97-AF65-F5344CB8AC3E}">
        <p14:creationId xmlns:p14="http://schemas.microsoft.com/office/powerpoint/2010/main" val="209383918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68A68FD9-24AC-4716-068E-7F08C88ACF8A}"/>
              </a:ext>
            </a:extLst>
          </p:cNvPr>
          <p:cNvSpPr>
            <a:spLocks noGrp="1" noChangeArrowheads="1"/>
          </p:cNvSpPr>
          <p:nvPr>
            <p:ph sz="quarter" idx="10"/>
          </p:nvPr>
        </p:nvSpPr>
        <p:spPr>
          <a:xfrm>
            <a:off x="406400" y="152400"/>
            <a:ext cx="8432800" cy="1143000"/>
          </a:xfrm>
        </p:spPr>
        <p:txBody>
          <a:bodyPr/>
          <a:lstStyle/>
          <a:p>
            <a:pPr eaLnBrk="1" hangingPunct="1"/>
            <a:r>
              <a:rPr lang="en-US" altLang="en-US"/>
              <a:t>Representing Instructions</a:t>
            </a:r>
            <a:endParaRPr lang="en-AU" altLang="en-US"/>
          </a:p>
        </p:txBody>
      </p:sp>
      <p:sp>
        <p:nvSpPr>
          <p:cNvPr id="5" name="Rectangle 6">
            <a:extLst>
              <a:ext uri="{FF2B5EF4-FFF2-40B4-BE49-F238E27FC236}">
                <a16:creationId xmlns:a16="http://schemas.microsoft.com/office/drawing/2014/main" id="{0BEC500B-E9C5-ACEC-5C16-29C4B3C8D3F5}"/>
              </a:ext>
            </a:extLst>
          </p:cNvPr>
          <p:cNvSpPr txBox="1">
            <a:spLocks noChangeArrowheads="1"/>
          </p:cNvSpPr>
          <p:nvPr/>
        </p:nvSpPr>
        <p:spPr>
          <a:xfrm>
            <a:off x="406400" y="1444319"/>
            <a:ext cx="10088228"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800"/>
              <a:t>Instructions are encoded in binary</a:t>
            </a:r>
          </a:p>
          <a:p>
            <a:pPr lvl="1"/>
            <a:r>
              <a:rPr lang="en-US" altLang="en-US" sz="2400"/>
              <a:t>Called machine code</a:t>
            </a:r>
          </a:p>
          <a:p>
            <a:r>
              <a:rPr lang="en-US" altLang="en-US" sz="2800"/>
              <a:t>MIPS instructions</a:t>
            </a:r>
          </a:p>
          <a:p>
            <a:pPr lvl="1"/>
            <a:r>
              <a:rPr lang="en-US" altLang="en-US" sz="2400"/>
              <a:t>Encoded as 32-bit instruction words</a:t>
            </a:r>
          </a:p>
          <a:p>
            <a:pPr lvl="1"/>
            <a:r>
              <a:rPr lang="en-US" altLang="en-US" sz="2400"/>
              <a:t>Small number of formats encoding operation code (opcode), register numbers, …</a:t>
            </a:r>
          </a:p>
          <a:p>
            <a:pPr lvl="1"/>
            <a:r>
              <a:rPr lang="en-US" altLang="en-US" sz="2400"/>
              <a:t>Regularity!</a:t>
            </a:r>
          </a:p>
          <a:p>
            <a:r>
              <a:rPr lang="en-US" altLang="en-US" sz="2800"/>
              <a:t>Register numbers</a:t>
            </a:r>
          </a:p>
          <a:p>
            <a:pPr lvl="1"/>
            <a:r>
              <a:rPr lang="en-US" altLang="en-US" sz="2400"/>
              <a:t>$t0 – $t7 are reg’s 8 – 15</a:t>
            </a:r>
          </a:p>
          <a:p>
            <a:pPr lvl="1"/>
            <a:r>
              <a:rPr lang="en-US" altLang="en-US" sz="2400"/>
              <a:t>$t8 – $t9 are reg’s 24 – 25</a:t>
            </a:r>
          </a:p>
          <a:p>
            <a:pPr lvl="1"/>
            <a:r>
              <a:rPr lang="en-US" altLang="en-US" sz="2400"/>
              <a:t>$s0 – $s7 are reg’s 16 – 23</a:t>
            </a:r>
          </a:p>
        </p:txBody>
      </p:sp>
    </p:spTree>
    <p:extLst>
      <p:ext uri="{BB962C8B-B14F-4D97-AF65-F5344CB8AC3E}">
        <p14:creationId xmlns:p14="http://schemas.microsoft.com/office/powerpoint/2010/main" val="127341144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1FD627E7-0A22-8177-0BB0-70C788FFBDE7}"/>
              </a:ext>
            </a:extLst>
          </p:cNvPr>
          <p:cNvSpPr>
            <a:spLocks noGrp="1" noChangeArrowheads="1"/>
          </p:cNvSpPr>
          <p:nvPr>
            <p:ph sz="quarter" idx="10"/>
          </p:nvPr>
        </p:nvSpPr>
        <p:spPr>
          <a:xfrm>
            <a:off x="406400" y="152400"/>
            <a:ext cx="8432800" cy="1143000"/>
          </a:xfrm>
        </p:spPr>
        <p:txBody>
          <a:bodyPr/>
          <a:lstStyle/>
          <a:p>
            <a:pPr eaLnBrk="1" hangingPunct="1"/>
            <a:r>
              <a:rPr lang="en-US" altLang="en-US"/>
              <a:t>MIPS R-format Instructions</a:t>
            </a:r>
            <a:endParaRPr lang="en-AU" altLang="en-US"/>
          </a:p>
        </p:txBody>
      </p:sp>
      <p:sp>
        <p:nvSpPr>
          <p:cNvPr id="5" name="Rectangle 18">
            <a:extLst>
              <a:ext uri="{FF2B5EF4-FFF2-40B4-BE49-F238E27FC236}">
                <a16:creationId xmlns:a16="http://schemas.microsoft.com/office/drawing/2014/main" id="{4F51595F-A144-290B-FE02-BF01AF227F04}"/>
              </a:ext>
            </a:extLst>
          </p:cNvPr>
          <p:cNvSpPr txBox="1">
            <a:spLocks noChangeArrowheads="1"/>
          </p:cNvSpPr>
          <p:nvPr/>
        </p:nvSpPr>
        <p:spPr>
          <a:xfrm>
            <a:off x="684213" y="2335198"/>
            <a:ext cx="8270875" cy="3960813"/>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Instruction fields</a:t>
            </a:r>
          </a:p>
          <a:p>
            <a:pPr lvl="1"/>
            <a:r>
              <a:rPr lang="en-US" altLang="en-US"/>
              <a:t>op: operation code (opcode)</a:t>
            </a:r>
          </a:p>
          <a:p>
            <a:pPr lvl="1"/>
            <a:r>
              <a:rPr lang="en-US" altLang="en-US"/>
              <a:t>rs: first source register number</a:t>
            </a:r>
          </a:p>
          <a:p>
            <a:pPr lvl="1"/>
            <a:r>
              <a:rPr lang="en-US" altLang="en-US"/>
              <a:t>rt: second source register number</a:t>
            </a:r>
          </a:p>
          <a:p>
            <a:pPr lvl="1"/>
            <a:r>
              <a:rPr lang="en-US" altLang="en-US"/>
              <a:t>rd: destination register number</a:t>
            </a:r>
          </a:p>
          <a:p>
            <a:pPr lvl="1"/>
            <a:r>
              <a:rPr lang="en-US" altLang="en-US"/>
              <a:t>shamt: shift amount (00000 for now)</a:t>
            </a:r>
          </a:p>
          <a:p>
            <a:pPr lvl="1"/>
            <a:r>
              <a:rPr lang="en-US" altLang="en-US"/>
              <a:t>funct: function code (extends opcode)</a:t>
            </a:r>
            <a:endParaRPr lang="en-AU" altLang="en-US"/>
          </a:p>
        </p:txBody>
      </p:sp>
      <p:grpSp>
        <p:nvGrpSpPr>
          <p:cNvPr id="6" name="Group 4">
            <a:extLst>
              <a:ext uri="{FF2B5EF4-FFF2-40B4-BE49-F238E27FC236}">
                <a16:creationId xmlns:a16="http://schemas.microsoft.com/office/drawing/2014/main" id="{4508B1EA-E2E4-99B6-B29B-5DC308B0EE40}"/>
              </a:ext>
            </a:extLst>
          </p:cNvPr>
          <p:cNvGrpSpPr/>
          <p:nvPr/>
        </p:nvGrpSpPr>
        <p:grpSpPr>
          <a:xfrm>
            <a:off x="1331913" y="1471598"/>
            <a:ext cx="6913562" cy="773113"/>
            <a:chOff x="703" y="981"/>
            <a:chExt cx="4355" cy="487"/>
          </a:xfrm>
        </p:grpSpPr>
        <p:sp>
          <p:nvSpPr>
            <p:cNvPr id="7" name="Text Box 5">
              <a:extLst>
                <a:ext uri="{FF2B5EF4-FFF2-40B4-BE49-F238E27FC236}">
                  <a16:creationId xmlns:a16="http://schemas.microsoft.com/office/drawing/2014/main" id="{00B60CE7-C8F2-AEDD-4C7D-F06AA92F583C}"/>
                </a:ext>
              </a:extLst>
            </p:cNvPr>
            <p:cNvSpPr txBox="1">
              <a:spLocks noChangeArrowheads="1"/>
            </p:cNvSpPr>
            <p:nvPr/>
          </p:nvSpPr>
          <p:spPr bwMode="auto">
            <a:xfrm>
              <a:off x="703"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op</a:t>
              </a:r>
              <a:endParaRPr lang="en-AU" altLang="en-US" sz="2000"/>
            </a:p>
          </p:txBody>
        </p:sp>
        <p:sp>
          <p:nvSpPr>
            <p:cNvPr id="8" name="Text Box 6">
              <a:extLst>
                <a:ext uri="{FF2B5EF4-FFF2-40B4-BE49-F238E27FC236}">
                  <a16:creationId xmlns:a16="http://schemas.microsoft.com/office/drawing/2014/main" id="{9A3715EA-E3CA-3B5B-4D0F-3BB5A82CE9BA}"/>
                </a:ext>
              </a:extLst>
            </p:cNvPr>
            <p:cNvSpPr txBox="1">
              <a:spLocks noChangeArrowheads="1"/>
            </p:cNvSpPr>
            <p:nvPr/>
          </p:nvSpPr>
          <p:spPr bwMode="auto">
            <a:xfrm>
              <a:off x="152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9" name="Text Box 7">
              <a:extLst>
                <a:ext uri="{FF2B5EF4-FFF2-40B4-BE49-F238E27FC236}">
                  <a16:creationId xmlns:a16="http://schemas.microsoft.com/office/drawing/2014/main" id="{5B3C549D-9B68-4B6B-66B6-550F22F7AC62}"/>
                </a:ext>
              </a:extLst>
            </p:cNvPr>
            <p:cNvSpPr txBox="1">
              <a:spLocks noChangeArrowheads="1"/>
            </p:cNvSpPr>
            <p:nvPr/>
          </p:nvSpPr>
          <p:spPr bwMode="auto">
            <a:xfrm>
              <a:off x="220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10" name="Text Box 8">
              <a:extLst>
                <a:ext uri="{FF2B5EF4-FFF2-40B4-BE49-F238E27FC236}">
                  <a16:creationId xmlns:a16="http://schemas.microsoft.com/office/drawing/2014/main" id="{F58EBCB9-4D59-6EDC-1BA3-A554923020FB}"/>
                </a:ext>
              </a:extLst>
            </p:cNvPr>
            <p:cNvSpPr txBox="1">
              <a:spLocks noChangeArrowheads="1"/>
            </p:cNvSpPr>
            <p:nvPr/>
          </p:nvSpPr>
          <p:spPr bwMode="auto">
            <a:xfrm>
              <a:off x="288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rd</a:t>
              </a:r>
              <a:endParaRPr lang="en-AU" altLang="en-US" sz="2000"/>
            </a:p>
          </p:txBody>
        </p:sp>
        <p:sp>
          <p:nvSpPr>
            <p:cNvPr id="11" name="Text Box 9">
              <a:extLst>
                <a:ext uri="{FF2B5EF4-FFF2-40B4-BE49-F238E27FC236}">
                  <a16:creationId xmlns:a16="http://schemas.microsoft.com/office/drawing/2014/main" id="{889287AE-133F-81D1-E074-E629786C09CD}"/>
                </a:ext>
              </a:extLst>
            </p:cNvPr>
            <p:cNvSpPr txBox="1">
              <a:spLocks noChangeArrowheads="1"/>
            </p:cNvSpPr>
            <p:nvPr/>
          </p:nvSpPr>
          <p:spPr bwMode="auto">
            <a:xfrm>
              <a:off x="356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shamt</a:t>
              </a:r>
              <a:endParaRPr lang="en-AU" altLang="en-US" sz="2000"/>
            </a:p>
          </p:txBody>
        </p:sp>
        <p:sp>
          <p:nvSpPr>
            <p:cNvPr id="12" name="Text Box 10">
              <a:extLst>
                <a:ext uri="{FF2B5EF4-FFF2-40B4-BE49-F238E27FC236}">
                  <a16:creationId xmlns:a16="http://schemas.microsoft.com/office/drawing/2014/main" id="{865954F6-AF93-787F-FEF1-57122EB474FC}"/>
                </a:ext>
              </a:extLst>
            </p:cNvPr>
            <p:cNvSpPr txBox="1">
              <a:spLocks noChangeArrowheads="1"/>
            </p:cNvSpPr>
            <p:nvPr/>
          </p:nvSpPr>
          <p:spPr bwMode="auto">
            <a:xfrm>
              <a:off x="4241"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funct</a:t>
              </a:r>
              <a:endParaRPr lang="en-AU" altLang="en-US" sz="2000"/>
            </a:p>
          </p:txBody>
        </p:sp>
        <p:sp>
          <p:nvSpPr>
            <p:cNvPr id="13" name="Text Box 11">
              <a:extLst>
                <a:ext uri="{FF2B5EF4-FFF2-40B4-BE49-F238E27FC236}">
                  <a16:creationId xmlns:a16="http://schemas.microsoft.com/office/drawing/2014/main" id="{0A96C838-6244-6D1A-0452-ABD923658722}"/>
                </a:ext>
              </a:extLst>
            </p:cNvPr>
            <p:cNvSpPr txBox="1">
              <a:spLocks noChangeArrowheads="1"/>
            </p:cNvSpPr>
            <p:nvPr/>
          </p:nvSpPr>
          <p:spPr bwMode="auto">
            <a:xfrm>
              <a:off x="886"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14" name="Text Box 12">
              <a:extLst>
                <a:ext uri="{FF2B5EF4-FFF2-40B4-BE49-F238E27FC236}">
                  <a16:creationId xmlns:a16="http://schemas.microsoft.com/office/drawing/2014/main" id="{369B7906-5FF8-5796-C692-F4F03F81828D}"/>
                </a:ext>
              </a:extLst>
            </p:cNvPr>
            <p:cNvSpPr txBox="1">
              <a:spLocks noChangeArrowheads="1"/>
            </p:cNvSpPr>
            <p:nvPr/>
          </p:nvSpPr>
          <p:spPr bwMode="auto">
            <a:xfrm>
              <a:off x="4424"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15" name="Text Box 13">
              <a:extLst>
                <a:ext uri="{FF2B5EF4-FFF2-40B4-BE49-F238E27FC236}">
                  <a16:creationId xmlns:a16="http://schemas.microsoft.com/office/drawing/2014/main" id="{D30574A0-E7BE-8EDD-220E-069A10F5F00F}"/>
                </a:ext>
              </a:extLst>
            </p:cNvPr>
            <p:cNvSpPr txBox="1">
              <a:spLocks noChangeArrowheads="1"/>
            </p:cNvSpPr>
            <p:nvPr/>
          </p:nvSpPr>
          <p:spPr bwMode="auto">
            <a:xfrm>
              <a:off x="165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6" name="Text Box 14">
              <a:extLst>
                <a:ext uri="{FF2B5EF4-FFF2-40B4-BE49-F238E27FC236}">
                  <a16:creationId xmlns:a16="http://schemas.microsoft.com/office/drawing/2014/main" id="{5AE6F8AD-1111-2E58-25CD-E7E62148A638}"/>
                </a:ext>
              </a:extLst>
            </p:cNvPr>
            <p:cNvSpPr txBox="1">
              <a:spLocks noChangeArrowheads="1"/>
            </p:cNvSpPr>
            <p:nvPr/>
          </p:nvSpPr>
          <p:spPr bwMode="auto">
            <a:xfrm>
              <a:off x="23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7" name="Text Box 15">
              <a:extLst>
                <a:ext uri="{FF2B5EF4-FFF2-40B4-BE49-F238E27FC236}">
                  <a16:creationId xmlns:a16="http://schemas.microsoft.com/office/drawing/2014/main" id="{69CD0CFE-2966-A2A3-CBBA-DCF3F4941366}"/>
                </a:ext>
              </a:extLst>
            </p:cNvPr>
            <p:cNvSpPr txBox="1">
              <a:spLocks noChangeArrowheads="1"/>
            </p:cNvSpPr>
            <p:nvPr/>
          </p:nvSpPr>
          <p:spPr bwMode="auto">
            <a:xfrm>
              <a:off x="301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8" name="Text Box 16">
              <a:extLst>
                <a:ext uri="{FF2B5EF4-FFF2-40B4-BE49-F238E27FC236}">
                  <a16:creationId xmlns:a16="http://schemas.microsoft.com/office/drawing/2014/main" id="{5CF57EB5-7C63-9F38-1D3C-77239D6816E3}"/>
                </a:ext>
              </a:extLst>
            </p:cNvPr>
            <p:cNvSpPr txBox="1">
              <a:spLocks noChangeArrowheads="1"/>
            </p:cNvSpPr>
            <p:nvPr/>
          </p:nvSpPr>
          <p:spPr bwMode="auto">
            <a:xfrm>
              <a:off x="369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gr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27560" y="1049760"/>
              <a:ext cx="7579080" cy="3549600"/>
            </p14:xfrm>
          </p:contentPart>
        </mc:Choice>
        <mc:Fallback>
          <p:pic>
            <p:nvPicPr>
              <p:cNvPr id="2" name="Ink 1"/>
              <p:cNvPicPr/>
              <p:nvPr/>
            </p:nvPicPr>
            <p:blipFill>
              <a:blip r:embed="rId3"/>
              <a:stretch>
                <a:fillRect/>
              </a:stretch>
            </p:blipFill>
            <p:spPr>
              <a:xfrm>
                <a:off x="1618200" y="1040400"/>
                <a:ext cx="7597800" cy="3568320"/>
              </a:xfrm>
              <a:prstGeom prst="rect">
                <a:avLst/>
              </a:prstGeom>
            </p:spPr>
          </p:pic>
        </mc:Fallback>
      </mc:AlternateContent>
    </p:spTree>
    <p:extLst>
      <p:ext uri="{BB962C8B-B14F-4D97-AF65-F5344CB8AC3E}">
        <p14:creationId xmlns:p14="http://schemas.microsoft.com/office/powerpoint/2010/main" val="288127977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6">
            <a:extLst>
              <a:ext uri="{FF2B5EF4-FFF2-40B4-BE49-F238E27FC236}">
                <a16:creationId xmlns:a16="http://schemas.microsoft.com/office/drawing/2014/main" id="{842EE4C3-44C4-C297-E048-49C85E5BA67B}"/>
              </a:ext>
            </a:extLst>
          </p:cNvPr>
          <p:cNvSpPr>
            <a:spLocks noGrp="1" noChangeArrowheads="1"/>
          </p:cNvSpPr>
          <p:nvPr>
            <p:ph sz="quarter" idx="10"/>
          </p:nvPr>
        </p:nvSpPr>
        <p:spPr>
          <a:xfrm>
            <a:off x="406400" y="152400"/>
            <a:ext cx="8432800" cy="1143000"/>
          </a:xfrm>
        </p:spPr>
        <p:txBody>
          <a:bodyPr/>
          <a:lstStyle/>
          <a:p>
            <a:pPr eaLnBrk="1" hangingPunct="1"/>
            <a:r>
              <a:rPr lang="en-US" altLang="en-US"/>
              <a:t>R-format Example</a:t>
            </a:r>
            <a:endParaRPr lang="en-AU" altLang="en-US"/>
          </a:p>
        </p:txBody>
      </p:sp>
      <p:sp>
        <p:nvSpPr>
          <p:cNvPr id="5" name="Rectangle 37">
            <a:extLst>
              <a:ext uri="{FF2B5EF4-FFF2-40B4-BE49-F238E27FC236}">
                <a16:creationId xmlns:a16="http://schemas.microsoft.com/office/drawing/2014/main" id="{21E07ECE-3F5C-0C5C-D186-6D40BD751AB7}"/>
              </a:ext>
            </a:extLst>
          </p:cNvPr>
          <p:cNvSpPr txBox="1">
            <a:spLocks noChangeArrowheads="1"/>
          </p:cNvSpPr>
          <p:nvPr/>
        </p:nvSpPr>
        <p:spPr>
          <a:xfrm>
            <a:off x="684213" y="2836324"/>
            <a:ext cx="8270875" cy="649288"/>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a:latin typeface="Lucida Console" panose="020B0609040504020204" pitchFamily="49" charset="0"/>
              </a:rPr>
              <a:t>	add $t0, $s1, $s2</a:t>
            </a:r>
          </a:p>
        </p:txBody>
      </p:sp>
      <p:sp>
        <p:nvSpPr>
          <p:cNvPr id="6" name="Text Box 17">
            <a:extLst>
              <a:ext uri="{FF2B5EF4-FFF2-40B4-BE49-F238E27FC236}">
                <a16:creationId xmlns:a16="http://schemas.microsoft.com/office/drawing/2014/main" id="{B22C98F4-E12C-09CD-3F08-1DC5B6CF6BFA}"/>
              </a:ext>
            </a:extLst>
          </p:cNvPr>
          <p:cNvSpPr txBox="1">
            <a:spLocks noChangeArrowheads="1"/>
          </p:cNvSpPr>
          <p:nvPr/>
        </p:nvSpPr>
        <p:spPr bwMode="auto">
          <a:xfrm>
            <a:off x="1331913" y="3772949"/>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special</a:t>
            </a:r>
            <a:endParaRPr lang="en-AU" altLang="en-US" sz="2000"/>
          </a:p>
        </p:txBody>
      </p:sp>
      <p:sp>
        <p:nvSpPr>
          <p:cNvPr id="7" name="Text Box 18">
            <a:extLst>
              <a:ext uri="{FF2B5EF4-FFF2-40B4-BE49-F238E27FC236}">
                <a16:creationId xmlns:a16="http://schemas.microsoft.com/office/drawing/2014/main" id="{3121506E-04A4-5026-977B-3C70DEE8D92D}"/>
              </a:ext>
            </a:extLst>
          </p:cNvPr>
          <p:cNvSpPr txBox="1">
            <a:spLocks noChangeArrowheads="1"/>
          </p:cNvSpPr>
          <p:nvPr/>
        </p:nvSpPr>
        <p:spPr bwMode="auto">
          <a:xfrm>
            <a:off x="2628900" y="3772949"/>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$s1</a:t>
            </a:r>
            <a:endParaRPr lang="en-AU" altLang="en-US" sz="2000"/>
          </a:p>
        </p:txBody>
      </p:sp>
      <p:sp>
        <p:nvSpPr>
          <p:cNvPr id="8" name="Text Box 19">
            <a:extLst>
              <a:ext uri="{FF2B5EF4-FFF2-40B4-BE49-F238E27FC236}">
                <a16:creationId xmlns:a16="http://schemas.microsoft.com/office/drawing/2014/main" id="{0F4AE2C4-8955-EF53-782D-47D7DA2B5C56}"/>
              </a:ext>
            </a:extLst>
          </p:cNvPr>
          <p:cNvSpPr txBox="1">
            <a:spLocks noChangeArrowheads="1"/>
          </p:cNvSpPr>
          <p:nvPr/>
        </p:nvSpPr>
        <p:spPr bwMode="auto">
          <a:xfrm>
            <a:off x="3708400" y="3772949"/>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$s2</a:t>
            </a:r>
            <a:endParaRPr lang="en-AU" altLang="en-US" sz="2000"/>
          </a:p>
        </p:txBody>
      </p:sp>
      <p:sp>
        <p:nvSpPr>
          <p:cNvPr id="9" name="Text Box 20">
            <a:extLst>
              <a:ext uri="{FF2B5EF4-FFF2-40B4-BE49-F238E27FC236}">
                <a16:creationId xmlns:a16="http://schemas.microsoft.com/office/drawing/2014/main" id="{71F1C89A-C259-BA0C-1D16-2BF7FCEF97B9}"/>
              </a:ext>
            </a:extLst>
          </p:cNvPr>
          <p:cNvSpPr txBox="1">
            <a:spLocks noChangeArrowheads="1"/>
          </p:cNvSpPr>
          <p:nvPr/>
        </p:nvSpPr>
        <p:spPr bwMode="auto">
          <a:xfrm>
            <a:off x="4787900" y="3772949"/>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$t0</a:t>
            </a:r>
            <a:endParaRPr lang="en-AU" altLang="en-US" sz="2000"/>
          </a:p>
        </p:txBody>
      </p:sp>
      <p:sp>
        <p:nvSpPr>
          <p:cNvPr id="10" name="Text Box 21">
            <a:extLst>
              <a:ext uri="{FF2B5EF4-FFF2-40B4-BE49-F238E27FC236}">
                <a16:creationId xmlns:a16="http://schemas.microsoft.com/office/drawing/2014/main" id="{2052DAC7-652D-2164-84A0-12AC4BED61BA}"/>
              </a:ext>
            </a:extLst>
          </p:cNvPr>
          <p:cNvSpPr txBox="1">
            <a:spLocks noChangeArrowheads="1"/>
          </p:cNvSpPr>
          <p:nvPr/>
        </p:nvSpPr>
        <p:spPr bwMode="auto">
          <a:xfrm>
            <a:off x="5868988" y="3772949"/>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a:t>
            </a:r>
            <a:endParaRPr lang="en-AU" altLang="en-US" sz="2000"/>
          </a:p>
        </p:txBody>
      </p:sp>
      <p:sp>
        <p:nvSpPr>
          <p:cNvPr id="11" name="Text Box 22">
            <a:extLst>
              <a:ext uri="{FF2B5EF4-FFF2-40B4-BE49-F238E27FC236}">
                <a16:creationId xmlns:a16="http://schemas.microsoft.com/office/drawing/2014/main" id="{A285579C-2E4E-AEBB-85D5-139B77145F56}"/>
              </a:ext>
            </a:extLst>
          </p:cNvPr>
          <p:cNvSpPr txBox="1">
            <a:spLocks noChangeArrowheads="1"/>
          </p:cNvSpPr>
          <p:nvPr/>
        </p:nvSpPr>
        <p:spPr bwMode="auto">
          <a:xfrm>
            <a:off x="6948488" y="3772949"/>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add</a:t>
            </a:r>
            <a:endParaRPr lang="en-AU" altLang="en-US" sz="2000"/>
          </a:p>
        </p:txBody>
      </p:sp>
      <p:sp>
        <p:nvSpPr>
          <p:cNvPr id="12" name="Text Box 23">
            <a:extLst>
              <a:ext uri="{FF2B5EF4-FFF2-40B4-BE49-F238E27FC236}">
                <a16:creationId xmlns:a16="http://schemas.microsoft.com/office/drawing/2014/main" id="{4AA6DDAC-40D4-C00C-A32C-946F7B85A60F}"/>
              </a:ext>
            </a:extLst>
          </p:cNvPr>
          <p:cNvSpPr txBox="1">
            <a:spLocks noChangeArrowheads="1"/>
          </p:cNvSpPr>
          <p:nvPr/>
        </p:nvSpPr>
        <p:spPr bwMode="auto">
          <a:xfrm>
            <a:off x="1331913" y="4422237"/>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a:t>
            </a:r>
            <a:endParaRPr lang="en-AU" altLang="en-US" sz="2000"/>
          </a:p>
        </p:txBody>
      </p:sp>
      <p:sp>
        <p:nvSpPr>
          <p:cNvPr id="13" name="Text Box 24">
            <a:extLst>
              <a:ext uri="{FF2B5EF4-FFF2-40B4-BE49-F238E27FC236}">
                <a16:creationId xmlns:a16="http://schemas.microsoft.com/office/drawing/2014/main" id="{EB5FC278-1532-A1CB-9686-E47AC4F87AF2}"/>
              </a:ext>
            </a:extLst>
          </p:cNvPr>
          <p:cNvSpPr txBox="1">
            <a:spLocks noChangeArrowheads="1"/>
          </p:cNvSpPr>
          <p:nvPr/>
        </p:nvSpPr>
        <p:spPr bwMode="auto">
          <a:xfrm>
            <a:off x="2628900" y="44222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17</a:t>
            </a:r>
            <a:endParaRPr lang="en-AU" altLang="en-US" sz="2000"/>
          </a:p>
        </p:txBody>
      </p:sp>
      <p:sp>
        <p:nvSpPr>
          <p:cNvPr id="14" name="Text Box 25">
            <a:extLst>
              <a:ext uri="{FF2B5EF4-FFF2-40B4-BE49-F238E27FC236}">
                <a16:creationId xmlns:a16="http://schemas.microsoft.com/office/drawing/2014/main" id="{167024E4-0B61-F778-2814-73EB0C98220D}"/>
              </a:ext>
            </a:extLst>
          </p:cNvPr>
          <p:cNvSpPr txBox="1">
            <a:spLocks noChangeArrowheads="1"/>
          </p:cNvSpPr>
          <p:nvPr/>
        </p:nvSpPr>
        <p:spPr bwMode="auto">
          <a:xfrm>
            <a:off x="3708400" y="44222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18</a:t>
            </a:r>
            <a:endParaRPr lang="en-AU" altLang="en-US" sz="2000"/>
          </a:p>
        </p:txBody>
      </p:sp>
      <p:sp>
        <p:nvSpPr>
          <p:cNvPr id="15" name="Text Box 26">
            <a:extLst>
              <a:ext uri="{FF2B5EF4-FFF2-40B4-BE49-F238E27FC236}">
                <a16:creationId xmlns:a16="http://schemas.microsoft.com/office/drawing/2014/main" id="{F064B048-1164-8BEF-9DDE-E137A36F04FE}"/>
              </a:ext>
            </a:extLst>
          </p:cNvPr>
          <p:cNvSpPr txBox="1">
            <a:spLocks noChangeArrowheads="1"/>
          </p:cNvSpPr>
          <p:nvPr/>
        </p:nvSpPr>
        <p:spPr bwMode="auto">
          <a:xfrm>
            <a:off x="4787900" y="44222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8</a:t>
            </a:r>
            <a:endParaRPr lang="en-AU" altLang="en-US" sz="2000"/>
          </a:p>
        </p:txBody>
      </p:sp>
      <p:sp>
        <p:nvSpPr>
          <p:cNvPr id="16" name="Text Box 27">
            <a:extLst>
              <a:ext uri="{FF2B5EF4-FFF2-40B4-BE49-F238E27FC236}">
                <a16:creationId xmlns:a16="http://schemas.microsoft.com/office/drawing/2014/main" id="{39C9B225-4F7F-9F87-893C-404D403C795D}"/>
              </a:ext>
            </a:extLst>
          </p:cNvPr>
          <p:cNvSpPr txBox="1">
            <a:spLocks noChangeArrowheads="1"/>
          </p:cNvSpPr>
          <p:nvPr/>
        </p:nvSpPr>
        <p:spPr bwMode="auto">
          <a:xfrm>
            <a:off x="5868988" y="44222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a:t>
            </a:r>
            <a:endParaRPr lang="en-AU" altLang="en-US" sz="2000"/>
          </a:p>
        </p:txBody>
      </p:sp>
      <p:sp>
        <p:nvSpPr>
          <p:cNvPr id="17" name="Text Box 28">
            <a:extLst>
              <a:ext uri="{FF2B5EF4-FFF2-40B4-BE49-F238E27FC236}">
                <a16:creationId xmlns:a16="http://schemas.microsoft.com/office/drawing/2014/main" id="{47F3995C-DB39-2100-5115-85FB0BA591A9}"/>
              </a:ext>
            </a:extLst>
          </p:cNvPr>
          <p:cNvSpPr txBox="1">
            <a:spLocks noChangeArrowheads="1"/>
          </p:cNvSpPr>
          <p:nvPr/>
        </p:nvSpPr>
        <p:spPr bwMode="auto">
          <a:xfrm>
            <a:off x="6948488" y="4422237"/>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32</a:t>
            </a:r>
            <a:endParaRPr lang="en-AU" altLang="en-US" sz="2000"/>
          </a:p>
        </p:txBody>
      </p:sp>
      <p:sp>
        <p:nvSpPr>
          <p:cNvPr id="18" name="Text Box 29">
            <a:extLst>
              <a:ext uri="{FF2B5EF4-FFF2-40B4-BE49-F238E27FC236}">
                <a16:creationId xmlns:a16="http://schemas.microsoft.com/office/drawing/2014/main" id="{638089CF-2B54-8949-3962-D9FB9D07F019}"/>
              </a:ext>
            </a:extLst>
          </p:cNvPr>
          <p:cNvSpPr txBox="1">
            <a:spLocks noChangeArrowheads="1"/>
          </p:cNvSpPr>
          <p:nvPr/>
        </p:nvSpPr>
        <p:spPr bwMode="auto">
          <a:xfrm>
            <a:off x="1331913" y="5069937"/>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000000</a:t>
            </a:r>
            <a:endParaRPr lang="en-AU" altLang="en-US" sz="2000"/>
          </a:p>
        </p:txBody>
      </p:sp>
      <p:sp>
        <p:nvSpPr>
          <p:cNvPr id="19" name="Text Box 30">
            <a:extLst>
              <a:ext uri="{FF2B5EF4-FFF2-40B4-BE49-F238E27FC236}">
                <a16:creationId xmlns:a16="http://schemas.microsoft.com/office/drawing/2014/main" id="{52CC909C-4300-4C6C-C4D8-5444B3FC5D13}"/>
              </a:ext>
            </a:extLst>
          </p:cNvPr>
          <p:cNvSpPr txBox="1">
            <a:spLocks noChangeArrowheads="1"/>
          </p:cNvSpPr>
          <p:nvPr/>
        </p:nvSpPr>
        <p:spPr bwMode="auto">
          <a:xfrm>
            <a:off x="2628900" y="50699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10001</a:t>
            </a:r>
            <a:endParaRPr lang="en-AU" altLang="en-US" sz="2000"/>
          </a:p>
        </p:txBody>
      </p:sp>
      <p:sp>
        <p:nvSpPr>
          <p:cNvPr id="20" name="Text Box 31">
            <a:extLst>
              <a:ext uri="{FF2B5EF4-FFF2-40B4-BE49-F238E27FC236}">
                <a16:creationId xmlns:a16="http://schemas.microsoft.com/office/drawing/2014/main" id="{F8BEC36D-AB82-B818-598E-D743DCB3B46D}"/>
              </a:ext>
            </a:extLst>
          </p:cNvPr>
          <p:cNvSpPr txBox="1">
            <a:spLocks noChangeArrowheads="1"/>
          </p:cNvSpPr>
          <p:nvPr/>
        </p:nvSpPr>
        <p:spPr bwMode="auto">
          <a:xfrm>
            <a:off x="3708400" y="50699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10010</a:t>
            </a:r>
            <a:endParaRPr lang="en-AU" altLang="en-US" sz="2000"/>
          </a:p>
        </p:txBody>
      </p:sp>
      <p:sp>
        <p:nvSpPr>
          <p:cNvPr id="21" name="Text Box 32">
            <a:extLst>
              <a:ext uri="{FF2B5EF4-FFF2-40B4-BE49-F238E27FC236}">
                <a16:creationId xmlns:a16="http://schemas.microsoft.com/office/drawing/2014/main" id="{6C0F311E-9B3C-997F-AB0B-E88F6BCB5826}"/>
              </a:ext>
            </a:extLst>
          </p:cNvPr>
          <p:cNvSpPr txBox="1">
            <a:spLocks noChangeArrowheads="1"/>
          </p:cNvSpPr>
          <p:nvPr/>
        </p:nvSpPr>
        <p:spPr bwMode="auto">
          <a:xfrm>
            <a:off x="4787900" y="50699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01000</a:t>
            </a:r>
            <a:endParaRPr lang="en-AU" altLang="en-US" sz="2000"/>
          </a:p>
        </p:txBody>
      </p:sp>
      <p:sp>
        <p:nvSpPr>
          <p:cNvPr id="22" name="Text Box 33">
            <a:extLst>
              <a:ext uri="{FF2B5EF4-FFF2-40B4-BE49-F238E27FC236}">
                <a16:creationId xmlns:a16="http://schemas.microsoft.com/office/drawing/2014/main" id="{82EED8CE-B8CA-E0BF-6751-DFF104B6B2B8}"/>
              </a:ext>
            </a:extLst>
          </p:cNvPr>
          <p:cNvSpPr txBox="1">
            <a:spLocks noChangeArrowheads="1"/>
          </p:cNvSpPr>
          <p:nvPr/>
        </p:nvSpPr>
        <p:spPr bwMode="auto">
          <a:xfrm>
            <a:off x="5868988" y="50699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00000</a:t>
            </a:r>
            <a:endParaRPr lang="en-AU" altLang="en-US" sz="2000"/>
          </a:p>
        </p:txBody>
      </p:sp>
      <p:sp>
        <p:nvSpPr>
          <p:cNvPr id="23" name="Text Box 34">
            <a:extLst>
              <a:ext uri="{FF2B5EF4-FFF2-40B4-BE49-F238E27FC236}">
                <a16:creationId xmlns:a16="http://schemas.microsoft.com/office/drawing/2014/main" id="{D4A2A844-FBDF-A3AE-2BFA-8FAB742F9E50}"/>
              </a:ext>
            </a:extLst>
          </p:cNvPr>
          <p:cNvSpPr txBox="1">
            <a:spLocks noChangeArrowheads="1"/>
          </p:cNvSpPr>
          <p:nvPr/>
        </p:nvSpPr>
        <p:spPr bwMode="auto">
          <a:xfrm>
            <a:off x="6948488" y="5069937"/>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100000</a:t>
            </a:r>
            <a:endParaRPr lang="en-AU" altLang="en-US" sz="2000"/>
          </a:p>
        </p:txBody>
      </p:sp>
      <p:sp>
        <p:nvSpPr>
          <p:cNvPr id="24" name="Rectangle 35">
            <a:extLst>
              <a:ext uri="{FF2B5EF4-FFF2-40B4-BE49-F238E27FC236}">
                <a16:creationId xmlns:a16="http://schemas.microsoft.com/office/drawing/2014/main" id="{F38811CA-08F8-E425-CECB-1A4F0E78FEC7}"/>
              </a:ext>
            </a:extLst>
          </p:cNvPr>
          <p:cNvSpPr>
            <a:spLocks noChangeArrowheads="1"/>
          </p:cNvSpPr>
          <p:nvPr/>
        </p:nvSpPr>
        <p:spPr bwMode="auto">
          <a:xfrm>
            <a:off x="684213" y="5860512"/>
            <a:ext cx="81407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buFont typeface="Wingdings" panose="05000000000000000000" pitchFamily="2" charset="2"/>
              <a:buNone/>
            </a:pPr>
            <a:r>
              <a:rPr lang="en-US" altLang="en-US" sz="2400"/>
              <a:t>00000010001100100100000000100000</a:t>
            </a:r>
            <a:r>
              <a:rPr lang="en-US" altLang="en-US" sz="2400" baseline="-25000"/>
              <a:t>2</a:t>
            </a:r>
            <a:r>
              <a:rPr lang="en-US" altLang="en-US" sz="2400"/>
              <a:t> = 02324020</a:t>
            </a:r>
            <a:r>
              <a:rPr lang="en-US" altLang="en-US" sz="2400" baseline="-25000"/>
              <a:t>16</a:t>
            </a:r>
            <a:endParaRPr lang="en-AU" altLang="en-US" sz="2400"/>
          </a:p>
        </p:txBody>
      </p:sp>
      <p:grpSp>
        <p:nvGrpSpPr>
          <p:cNvPr id="25" name="Group 38">
            <a:extLst>
              <a:ext uri="{FF2B5EF4-FFF2-40B4-BE49-F238E27FC236}">
                <a16:creationId xmlns:a16="http://schemas.microsoft.com/office/drawing/2014/main" id="{8DF05F14-DB1B-8AAD-9420-9E64D6BC832E}"/>
              </a:ext>
            </a:extLst>
          </p:cNvPr>
          <p:cNvGrpSpPr/>
          <p:nvPr/>
        </p:nvGrpSpPr>
        <p:grpSpPr>
          <a:xfrm>
            <a:off x="1331913" y="1756824"/>
            <a:ext cx="6913562" cy="773113"/>
            <a:chOff x="703" y="981"/>
            <a:chExt cx="4355" cy="487"/>
          </a:xfrm>
        </p:grpSpPr>
        <p:sp>
          <p:nvSpPr>
            <p:cNvPr id="26" name="Text Box 39">
              <a:extLst>
                <a:ext uri="{FF2B5EF4-FFF2-40B4-BE49-F238E27FC236}">
                  <a16:creationId xmlns:a16="http://schemas.microsoft.com/office/drawing/2014/main" id="{014F55BA-C7CF-E38C-BC7C-546279779483}"/>
                </a:ext>
              </a:extLst>
            </p:cNvPr>
            <p:cNvSpPr txBox="1">
              <a:spLocks noChangeArrowheads="1"/>
            </p:cNvSpPr>
            <p:nvPr/>
          </p:nvSpPr>
          <p:spPr bwMode="auto">
            <a:xfrm>
              <a:off x="703"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op</a:t>
              </a:r>
              <a:endParaRPr lang="en-AU" altLang="en-US" sz="2000"/>
            </a:p>
          </p:txBody>
        </p:sp>
        <p:sp>
          <p:nvSpPr>
            <p:cNvPr id="27" name="Text Box 40">
              <a:extLst>
                <a:ext uri="{FF2B5EF4-FFF2-40B4-BE49-F238E27FC236}">
                  <a16:creationId xmlns:a16="http://schemas.microsoft.com/office/drawing/2014/main" id="{F6161DDB-7D21-3DD9-D18F-A420DC181017}"/>
                </a:ext>
              </a:extLst>
            </p:cNvPr>
            <p:cNvSpPr txBox="1">
              <a:spLocks noChangeArrowheads="1"/>
            </p:cNvSpPr>
            <p:nvPr/>
          </p:nvSpPr>
          <p:spPr bwMode="auto">
            <a:xfrm>
              <a:off x="152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28" name="Text Box 41">
              <a:extLst>
                <a:ext uri="{FF2B5EF4-FFF2-40B4-BE49-F238E27FC236}">
                  <a16:creationId xmlns:a16="http://schemas.microsoft.com/office/drawing/2014/main" id="{FEDA882D-25A6-F254-A59B-9C4D3FFD3F75}"/>
                </a:ext>
              </a:extLst>
            </p:cNvPr>
            <p:cNvSpPr txBox="1">
              <a:spLocks noChangeArrowheads="1"/>
            </p:cNvSpPr>
            <p:nvPr/>
          </p:nvSpPr>
          <p:spPr bwMode="auto">
            <a:xfrm>
              <a:off x="220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29" name="Text Box 42">
              <a:extLst>
                <a:ext uri="{FF2B5EF4-FFF2-40B4-BE49-F238E27FC236}">
                  <a16:creationId xmlns:a16="http://schemas.microsoft.com/office/drawing/2014/main" id="{B505D600-F662-ABE5-B8CE-F07E033E7C4C}"/>
                </a:ext>
              </a:extLst>
            </p:cNvPr>
            <p:cNvSpPr txBox="1">
              <a:spLocks noChangeArrowheads="1"/>
            </p:cNvSpPr>
            <p:nvPr/>
          </p:nvSpPr>
          <p:spPr bwMode="auto">
            <a:xfrm>
              <a:off x="288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rd</a:t>
              </a:r>
              <a:endParaRPr lang="en-AU" altLang="en-US" sz="2000"/>
            </a:p>
          </p:txBody>
        </p:sp>
        <p:sp>
          <p:nvSpPr>
            <p:cNvPr id="30" name="Text Box 43">
              <a:extLst>
                <a:ext uri="{FF2B5EF4-FFF2-40B4-BE49-F238E27FC236}">
                  <a16:creationId xmlns:a16="http://schemas.microsoft.com/office/drawing/2014/main" id="{87BCD3BD-6E86-DB2B-4097-8C98DE9CBD2A}"/>
                </a:ext>
              </a:extLst>
            </p:cNvPr>
            <p:cNvSpPr txBox="1">
              <a:spLocks noChangeArrowheads="1"/>
            </p:cNvSpPr>
            <p:nvPr/>
          </p:nvSpPr>
          <p:spPr bwMode="auto">
            <a:xfrm>
              <a:off x="356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shamt</a:t>
              </a:r>
              <a:endParaRPr lang="en-AU" altLang="en-US" sz="2000"/>
            </a:p>
          </p:txBody>
        </p:sp>
        <p:sp>
          <p:nvSpPr>
            <p:cNvPr id="31" name="Text Box 44">
              <a:extLst>
                <a:ext uri="{FF2B5EF4-FFF2-40B4-BE49-F238E27FC236}">
                  <a16:creationId xmlns:a16="http://schemas.microsoft.com/office/drawing/2014/main" id="{FD1EDC86-AF6B-A7E1-07AE-2413B79F7972}"/>
                </a:ext>
              </a:extLst>
            </p:cNvPr>
            <p:cNvSpPr txBox="1">
              <a:spLocks noChangeArrowheads="1"/>
            </p:cNvSpPr>
            <p:nvPr/>
          </p:nvSpPr>
          <p:spPr bwMode="auto">
            <a:xfrm>
              <a:off x="4241"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funct</a:t>
              </a:r>
              <a:endParaRPr lang="en-AU" altLang="en-US" sz="2000"/>
            </a:p>
          </p:txBody>
        </p:sp>
        <p:sp>
          <p:nvSpPr>
            <p:cNvPr id="32" name="Text Box 45">
              <a:extLst>
                <a:ext uri="{FF2B5EF4-FFF2-40B4-BE49-F238E27FC236}">
                  <a16:creationId xmlns:a16="http://schemas.microsoft.com/office/drawing/2014/main" id="{D6CC6DFD-9B33-1D07-9651-871AE0C4A05C}"/>
                </a:ext>
              </a:extLst>
            </p:cNvPr>
            <p:cNvSpPr txBox="1">
              <a:spLocks noChangeArrowheads="1"/>
            </p:cNvSpPr>
            <p:nvPr/>
          </p:nvSpPr>
          <p:spPr bwMode="auto">
            <a:xfrm>
              <a:off x="886"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33" name="Text Box 46">
              <a:extLst>
                <a:ext uri="{FF2B5EF4-FFF2-40B4-BE49-F238E27FC236}">
                  <a16:creationId xmlns:a16="http://schemas.microsoft.com/office/drawing/2014/main" id="{95213269-4CB6-C7E5-B180-BAD67C481061}"/>
                </a:ext>
              </a:extLst>
            </p:cNvPr>
            <p:cNvSpPr txBox="1">
              <a:spLocks noChangeArrowheads="1"/>
            </p:cNvSpPr>
            <p:nvPr/>
          </p:nvSpPr>
          <p:spPr bwMode="auto">
            <a:xfrm>
              <a:off x="4424"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34" name="Text Box 47">
              <a:extLst>
                <a:ext uri="{FF2B5EF4-FFF2-40B4-BE49-F238E27FC236}">
                  <a16:creationId xmlns:a16="http://schemas.microsoft.com/office/drawing/2014/main" id="{06CFC065-82ED-5E35-6D53-2CB641C0BBE0}"/>
                </a:ext>
              </a:extLst>
            </p:cNvPr>
            <p:cNvSpPr txBox="1">
              <a:spLocks noChangeArrowheads="1"/>
            </p:cNvSpPr>
            <p:nvPr/>
          </p:nvSpPr>
          <p:spPr bwMode="auto">
            <a:xfrm>
              <a:off x="165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35" name="Text Box 48">
              <a:extLst>
                <a:ext uri="{FF2B5EF4-FFF2-40B4-BE49-F238E27FC236}">
                  <a16:creationId xmlns:a16="http://schemas.microsoft.com/office/drawing/2014/main" id="{ECA73AE7-C5DF-99D8-F830-EFFE5BCF25B4}"/>
                </a:ext>
              </a:extLst>
            </p:cNvPr>
            <p:cNvSpPr txBox="1">
              <a:spLocks noChangeArrowheads="1"/>
            </p:cNvSpPr>
            <p:nvPr/>
          </p:nvSpPr>
          <p:spPr bwMode="auto">
            <a:xfrm>
              <a:off x="23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36" name="Text Box 49">
              <a:extLst>
                <a:ext uri="{FF2B5EF4-FFF2-40B4-BE49-F238E27FC236}">
                  <a16:creationId xmlns:a16="http://schemas.microsoft.com/office/drawing/2014/main" id="{DAD77653-5E37-C311-3055-77FE383BEC32}"/>
                </a:ext>
              </a:extLst>
            </p:cNvPr>
            <p:cNvSpPr txBox="1">
              <a:spLocks noChangeArrowheads="1"/>
            </p:cNvSpPr>
            <p:nvPr/>
          </p:nvSpPr>
          <p:spPr bwMode="auto">
            <a:xfrm>
              <a:off x="301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37" name="Text Box 50">
              <a:extLst>
                <a:ext uri="{FF2B5EF4-FFF2-40B4-BE49-F238E27FC236}">
                  <a16:creationId xmlns:a16="http://schemas.microsoft.com/office/drawing/2014/main" id="{723A4A72-AD39-F7CE-9A04-C10295344DFD}"/>
                </a:ext>
              </a:extLst>
            </p:cNvPr>
            <p:cNvSpPr txBox="1">
              <a:spLocks noChangeArrowheads="1"/>
            </p:cNvSpPr>
            <p:nvPr/>
          </p:nvSpPr>
          <p:spPr bwMode="auto">
            <a:xfrm>
              <a:off x="369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gr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35040" y="2454480"/>
              <a:ext cx="11517840" cy="3984480"/>
            </p14:xfrm>
          </p:contentPart>
        </mc:Choice>
        <mc:Fallback>
          <p:pic>
            <p:nvPicPr>
              <p:cNvPr id="2" name="Ink 1"/>
              <p:cNvPicPr/>
              <p:nvPr/>
            </p:nvPicPr>
            <p:blipFill>
              <a:blip r:embed="rId3"/>
              <a:stretch>
                <a:fillRect/>
              </a:stretch>
            </p:blipFill>
            <p:spPr>
              <a:xfrm>
                <a:off x="625680" y="2445120"/>
                <a:ext cx="11536560" cy="4003200"/>
              </a:xfrm>
              <a:prstGeom prst="rect">
                <a:avLst/>
              </a:prstGeom>
            </p:spPr>
          </p:pic>
        </mc:Fallback>
      </mc:AlternateContent>
    </p:spTree>
    <p:extLst>
      <p:ext uri="{BB962C8B-B14F-4D97-AF65-F5344CB8AC3E}">
        <p14:creationId xmlns:p14="http://schemas.microsoft.com/office/powerpoint/2010/main" val="89317362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6">
            <a:extLst>
              <a:ext uri="{FF2B5EF4-FFF2-40B4-BE49-F238E27FC236}">
                <a16:creationId xmlns:a16="http://schemas.microsoft.com/office/drawing/2014/main" id="{AD0E120E-D29C-0A2A-CB7C-C2D4C60A4E3B}"/>
              </a:ext>
            </a:extLst>
          </p:cNvPr>
          <p:cNvSpPr>
            <a:spLocks noGrp="1" noChangeArrowheads="1"/>
          </p:cNvSpPr>
          <p:nvPr>
            <p:ph sz="quarter" idx="10"/>
          </p:nvPr>
        </p:nvSpPr>
        <p:spPr>
          <a:xfrm>
            <a:off x="406400" y="152400"/>
            <a:ext cx="8432800" cy="1143000"/>
          </a:xfrm>
        </p:spPr>
        <p:txBody>
          <a:bodyPr/>
          <a:lstStyle/>
          <a:p>
            <a:pPr eaLnBrk="1" hangingPunct="1"/>
            <a:r>
              <a:rPr lang="en-US" altLang="en-US"/>
              <a:t>MIPS I-format Instructions</a:t>
            </a:r>
            <a:endParaRPr lang="en-AU" altLang="en-US"/>
          </a:p>
        </p:txBody>
      </p:sp>
      <p:sp>
        <p:nvSpPr>
          <p:cNvPr id="5" name="Rectangle 27">
            <a:extLst>
              <a:ext uri="{FF2B5EF4-FFF2-40B4-BE49-F238E27FC236}">
                <a16:creationId xmlns:a16="http://schemas.microsoft.com/office/drawing/2014/main" id="{C29F59C6-4B78-F1CF-B1A1-5650043244FB}"/>
              </a:ext>
            </a:extLst>
          </p:cNvPr>
          <p:cNvSpPr txBox="1">
            <a:spLocks noChangeArrowheads="1"/>
          </p:cNvSpPr>
          <p:nvPr/>
        </p:nvSpPr>
        <p:spPr>
          <a:xfrm>
            <a:off x="684213" y="2466946"/>
            <a:ext cx="8270875" cy="3887788"/>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Immediate arithmetic and load/store instructions</a:t>
            </a:r>
          </a:p>
          <a:p>
            <a:pPr lvl="1">
              <a:lnSpc>
                <a:spcPct val="90000"/>
              </a:lnSpc>
            </a:pPr>
            <a:r>
              <a:rPr lang="en-US" altLang="en-US" sz="2400"/>
              <a:t>rt: destination or source register number</a:t>
            </a:r>
          </a:p>
          <a:p>
            <a:pPr lvl="1">
              <a:lnSpc>
                <a:spcPct val="90000"/>
              </a:lnSpc>
            </a:pPr>
            <a:r>
              <a:rPr lang="en-US" altLang="en-US" sz="2400"/>
              <a:t>Constant: –2</a:t>
            </a:r>
            <a:r>
              <a:rPr lang="en-US" altLang="en-US" sz="2400" baseline="30000"/>
              <a:t>15</a:t>
            </a:r>
            <a:r>
              <a:rPr lang="en-US" altLang="en-US" sz="2400"/>
              <a:t> to +2</a:t>
            </a:r>
            <a:r>
              <a:rPr lang="en-US" altLang="en-US" sz="2400" baseline="30000"/>
              <a:t>15</a:t>
            </a:r>
            <a:r>
              <a:rPr lang="en-US" altLang="en-US" sz="2400"/>
              <a:t> – 1</a:t>
            </a:r>
          </a:p>
          <a:p>
            <a:pPr lvl="1">
              <a:lnSpc>
                <a:spcPct val="90000"/>
              </a:lnSpc>
            </a:pPr>
            <a:r>
              <a:rPr lang="en-US" altLang="en-US" sz="2400"/>
              <a:t>Address: offset added to base address in rs</a:t>
            </a:r>
          </a:p>
          <a:p>
            <a:pPr>
              <a:lnSpc>
                <a:spcPct val="90000"/>
              </a:lnSpc>
            </a:pPr>
            <a:r>
              <a:rPr lang="en-US" altLang="en-US" sz="2800" i="1"/>
              <a:t>Design Principle 4:</a:t>
            </a:r>
            <a:r>
              <a:rPr lang="en-US" altLang="en-US" sz="2800"/>
              <a:t> Good design demands good compromises</a:t>
            </a:r>
          </a:p>
          <a:p>
            <a:pPr lvl="1">
              <a:lnSpc>
                <a:spcPct val="90000"/>
              </a:lnSpc>
            </a:pPr>
            <a:r>
              <a:rPr lang="en-US" altLang="en-US" sz="2400"/>
              <a:t>Different formats complicate decoding, but allow 32-bit instructions uniformly</a:t>
            </a:r>
          </a:p>
          <a:p>
            <a:pPr lvl="1">
              <a:lnSpc>
                <a:spcPct val="90000"/>
              </a:lnSpc>
            </a:pPr>
            <a:r>
              <a:rPr lang="en-US" altLang="en-US" sz="2400"/>
              <a:t>Keep formats as similar as possible</a:t>
            </a:r>
          </a:p>
        </p:txBody>
      </p:sp>
      <p:grpSp>
        <p:nvGrpSpPr>
          <p:cNvPr id="6" name="Group 4">
            <a:extLst>
              <a:ext uri="{FF2B5EF4-FFF2-40B4-BE49-F238E27FC236}">
                <a16:creationId xmlns:a16="http://schemas.microsoft.com/office/drawing/2014/main" id="{8466F76E-1123-A8C8-1C19-0BC38BE573A2}"/>
              </a:ext>
            </a:extLst>
          </p:cNvPr>
          <p:cNvGrpSpPr/>
          <p:nvPr/>
        </p:nvGrpSpPr>
        <p:grpSpPr>
          <a:xfrm>
            <a:off x="1331913" y="1530321"/>
            <a:ext cx="6913562" cy="773113"/>
            <a:chOff x="884" y="981"/>
            <a:chExt cx="4355" cy="487"/>
          </a:xfrm>
        </p:grpSpPr>
        <p:sp>
          <p:nvSpPr>
            <p:cNvPr id="7" name="Text Box 5">
              <a:extLst>
                <a:ext uri="{FF2B5EF4-FFF2-40B4-BE49-F238E27FC236}">
                  <a16:creationId xmlns:a16="http://schemas.microsoft.com/office/drawing/2014/main" id="{C813ABB5-D803-763B-4C67-8782A691B909}"/>
                </a:ext>
              </a:extLst>
            </p:cNvPr>
            <p:cNvSpPr txBox="1">
              <a:spLocks noChangeArrowheads="1"/>
            </p:cNvSpPr>
            <p:nvPr/>
          </p:nvSpPr>
          <p:spPr bwMode="auto">
            <a:xfrm>
              <a:off x="884"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op</a:t>
              </a:r>
              <a:endParaRPr lang="en-AU" altLang="en-US" sz="2000"/>
            </a:p>
          </p:txBody>
        </p:sp>
        <p:sp>
          <p:nvSpPr>
            <p:cNvPr id="8" name="Text Box 6">
              <a:extLst>
                <a:ext uri="{FF2B5EF4-FFF2-40B4-BE49-F238E27FC236}">
                  <a16:creationId xmlns:a16="http://schemas.microsoft.com/office/drawing/2014/main" id="{E4EEE5D5-17FC-CAD0-CB2C-7B3C64F47895}"/>
                </a:ext>
              </a:extLst>
            </p:cNvPr>
            <p:cNvSpPr txBox="1">
              <a:spLocks noChangeArrowheads="1"/>
            </p:cNvSpPr>
            <p:nvPr/>
          </p:nvSpPr>
          <p:spPr bwMode="auto">
            <a:xfrm>
              <a:off x="170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9" name="Text Box 7">
              <a:extLst>
                <a:ext uri="{FF2B5EF4-FFF2-40B4-BE49-F238E27FC236}">
                  <a16:creationId xmlns:a16="http://schemas.microsoft.com/office/drawing/2014/main" id="{2AF83DE3-2B9C-3B1B-6FF0-A18BC9078DA8}"/>
                </a:ext>
              </a:extLst>
            </p:cNvPr>
            <p:cNvSpPr txBox="1">
              <a:spLocks noChangeArrowheads="1"/>
            </p:cNvSpPr>
            <p:nvPr/>
          </p:nvSpPr>
          <p:spPr bwMode="auto">
            <a:xfrm>
              <a:off x="238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10" name="Text Box 8">
              <a:extLst>
                <a:ext uri="{FF2B5EF4-FFF2-40B4-BE49-F238E27FC236}">
                  <a16:creationId xmlns:a16="http://schemas.microsoft.com/office/drawing/2014/main" id="{0B622B25-858A-B57B-8F06-2C0D3F769CDF}"/>
                </a:ext>
              </a:extLst>
            </p:cNvPr>
            <p:cNvSpPr txBox="1">
              <a:spLocks noChangeArrowheads="1"/>
            </p:cNvSpPr>
            <p:nvPr/>
          </p:nvSpPr>
          <p:spPr bwMode="auto">
            <a:xfrm>
              <a:off x="3061" y="981"/>
              <a:ext cx="2178"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constant or address</a:t>
              </a:r>
              <a:endParaRPr lang="en-AU" altLang="en-US" sz="2000"/>
            </a:p>
          </p:txBody>
        </p:sp>
        <p:sp>
          <p:nvSpPr>
            <p:cNvPr id="11" name="Text Box 9">
              <a:extLst>
                <a:ext uri="{FF2B5EF4-FFF2-40B4-BE49-F238E27FC236}">
                  <a16:creationId xmlns:a16="http://schemas.microsoft.com/office/drawing/2014/main" id="{96CE0404-FE88-772F-6244-A83909F7835D}"/>
                </a:ext>
              </a:extLst>
            </p:cNvPr>
            <p:cNvSpPr txBox="1">
              <a:spLocks noChangeArrowheads="1"/>
            </p:cNvSpPr>
            <p:nvPr/>
          </p:nvSpPr>
          <p:spPr bwMode="auto">
            <a:xfrm>
              <a:off x="106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12" name="Text Box 10">
              <a:extLst>
                <a:ext uri="{FF2B5EF4-FFF2-40B4-BE49-F238E27FC236}">
                  <a16:creationId xmlns:a16="http://schemas.microsoft.com/office/drawing/2014/main" id="{889DBB63-DDEA-B5D7-6727-33630436B508}"/>
                </a:ext>
              </a:extLst>
            </p:cNvPr>
            <p:cNvSpPr txBox="1">
              <a:spLocks noChangeArrowheads="1"/>
            </p:cNvSpPr>
            <p:nvPr/>
          </p:nvSpPr>
          <p:spPr bwMode="auto">
            <a:xfrm>
              <a:off x="18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3" name="Text Box 11">
              <a:extLst>
                <a:ext uri="{FF2B5EF4-FFF2-40B4-BE49-F238E27FC236}">
                  <a16:creationId xmlns:a16="http://schemas.microsoft.com/office/drawing/2014/main" id="{CA3DE602-5E2C-4A80-BF4F-DB5EA4B49DDA}"/>
                </a:ext>
              </a:extLst>
            </p:cNvPr>
            <p:cNvSpPr txBox="1">
              <a:spLocks noChangeArrowheads="1"/>
            </p:cNvSpPr>
            <p:nvPr/>
          </p:nvSpPr>
          <p:spPr bwMode="auto">
            <a:xfrm>
              <a:off x="2519"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4" name="Text Box 12">
              <a:extLst>
                <a:ext uri="{FF2B5EF4-FFF2-40B4-BE49-F238E27FC236}">
                  <a16:creationId xmlns:a16="http://schemas.microsoft.com/office/drawing/2014/main" id="{3A4CFD43-6D0A-EBE8-BD4A-5E3FC8017A0C}"/>
                </a:ext>
              </a:extLst>
            </p:cNvPr>
            <p:cNvSpPr txBox="1">
              <a:spLocks noChangeArrowheads="1"/>
            </p:cNvSpPr>
            <p:nvPr/>
          </p:nvSpPr>
          <p:spPr bwMode="auto">
            <a:xfrm>
              <a:off x="3935" y="1256"/>
              <a:ext cx="4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16 bits</a:t>
              </a:r>
              <a:endParaRPr lang="en-AU" altLang="en-US" sz="1600"/>
            </a:p>
          </p:txBody>
        </p:sp>
      </p:gr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809280" y="377640"/>
              <a:ext cx="11380320" cy="2146320"/>
            </p14:xfrm>
          </p:contentPart>
        </mc:Choice>
        <mc:Fallback>
          <p:pic>
            <p:nvPicPr>
              <p:cNvPr id="2" name="Ink 1"/>
              <p:cNvPicPr/>
              <p:nvPr/>
            </p:nvPicPr>
            <p:blipFill>
              <a:blip r:embed="rId3"/>
              <a:stretch>
                <a:fillRect/>
              </a:stretch>
            </p:blipFill>
            <p:spPr>
              <a:xfrm>
                <a:off x="799920" y="368280"/>
                <a:ext cx="11399040" cy="2165040"/>
              </a:xfrm>
              <a:prstGeom prst="rect">
                <a:avLst/>
              </a:prstGeom>
            </p:spPr>
          </p:pic>
        </mc:Fallback>
      </mc:AlternateContent>
    </p:spTree>
    <p:extLst>
      <p:ext uri="{BB962C8B-B14F-4D97-AF65-F5344CB8AC3E}">
        <p14:creationId xmlns:p14="http://schemas.microsoft.com/office/powerpoint/2010/main" val="279854541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5: MIPS Instructions</a:t>
            </a:r>
          </a:p>
          <a:p>
            <a:pPr algn="ctr" eaLnBrk="1" hangingPunct="1">
              <a:spcBef>
                <a:spcPct val="0"/>
              </a:spcBef>
              <a:buFontTx/>
              <a:buNone/>
            </a:pPr>
            <a:endParaRPr lang="en-US" altLang="en-US" sz="1500" b="1">
              <a:solidFill>
                <a:schemeClr val="bg1"/>
              </a:solidFill>
              <a:latin typeface="Arial" pitchFamily="34" charset="0"/>
              <a:cs typeface="Arial" pitchFamily="34" charset="0"/>
            </a:endParaRP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6">
            <a:extLst>
              <a:ext uri="{FF2B5EF4-FFF2-40B4-BE49-F238E27FC236}">
                <a16:creationId xmlns:a16="http://schemas.microsoft.com/office/drawing/2014/main" id="{842EE4C3-44C4-C297-E048-49C85E5BA67B}"/>
              </a:ext>
            </a:extLst>
          </p:cNvPr>
          <p:cNvSpPr>
            <a:spLocks noGrp="1" noChangeArrowheads="1"/>
          </p:cNvSpPr>
          <p:nvPr>
            <p:ph sz="quarter" idx="10"/>
          </p:nvPr>
        </p:nvSpPr>
        <p:spPr>
          <a:xfrm>
            <a:off x="406400" y="152400"/>
            <a:ext cx="8432800" cy="1143000"/>
          </a:xfrm>
        </p:spPr>
        <p:txBody>
          <a:bodyPr/>
          <a:lstStyle/>
          <a:p>
            <a:pPr eaLnBrk="1" hangingPunct="1"/>
            <a:r>
              <a:rPr lang="en-US" altLang="en-US"/>
              <a:t>R-format Example</a:t>
            </a:r>
            <a:endParaRPr lang="en-AU" altLang="en-US"/>
          </a:p>
        </p:txBody>
      </p:sp>
      <p:sp>
        <p:nvSpPr>
          <p:cNvPr id="5" name="Rectangle 37">
            <a:extLst>
              <a:ext uri="{FF2B5EF4-FFF2-40B4-BE49-F238E27FC236}">
                <a16:creationId xmlns:a16="http://schemas.microsoft.com/office/drawing/2014/main" id="{21E07ECE-3F5C-0C5C-D186-6D40BD751AB7}"/>
              </a:ext>
            </a:extLst>
          </p:cNvPr>
          <p:cNvSpPr txBox="1">
            <a:spLocks noChangeArrowheads="1"/>
          </p:cNvSpPr>
          <p:nvPr/>
        </p:nvSpPr>
        <p:spPr>
          <a:xfrm>
            <a:off x="684213" y="2836324"/>
            <a:ext cx="8270875" cy="649288"/>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a:latin typeface="Lucida Console" panose="020B0609040504020204" pitchFamily="49" charset="0"/>
              </a:rPr>
              <a:t>	add $t0, $s1, $s2</a:t>
            </a:r>
          </a:p>
        </p:txBody>
      </p:sp>
      <p:sp>
        <p:nvSpPr>
          <p:cNvPr id="6" name="Text Box 17">
            <a:extLst>
              <a:ext uri="{FF2B5EF4-FFF2-40B4-BE49-F238E27FC236}">
                <a16:creationId xmlns:a16="http://schemas.microsoft.com/office/drawing/2014/main" id="{B22C98F4-E12C-09CD-3F08-1DC5B6CF6BFA}"/>
              </a:ext>
            </a:extLst>
          </p:cNvPr>
          <p:cNvSpPr txBox="1">
            <a:spLocks noChangeArrowheads="1"/>
          </p:cNvSpPr>
          <p:nvPr/>
        </p:nvSpPr>
        <p:spPr bwMode="auto">
          <a:xfrm>
            <a:off x="1331913" y="3772949"/>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special</a:t>
            </a:r>
            <a:endParaRPr lang="en-AU" altLang="en-US" sz="2000"/>
          </a:p>
        </p:txBody>
      </p:sp>
      <p:sp>
        <p:nvSpPr>
          <p:cNvPr id="7" name="Text Box 18">
            <a:extLst>
              <a:ext uri="{FF2B5EF4-FFF2-40B4-BE49-F238E27FC236}">
                <a16:creationId xmlns:a16="http://schemas.microsoft.com/office/drawing/2014/main" id="{3121506E-04A4-5026-977B-3C70DEE8D92D}"/>
              </a:ext>
            </a:extLst>
          </p:cNvPr>
          <p:cNvSpPr txBox="1">
            <a:spLocks noChangeArrowheads="1"/>
          </p:cNvSpPr>
          <p:nvPr/>
        </p:nvSpPr>
        <p:spPr bwMode="auto">
          <a:xfrm>
            <a:off x="2628900" y="3772949"/>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$s1</a:t>
            </a:r>
            <a:endParaRPr lang="en-AU" altLang="en-US" sz="2000"/>
          </a:p>
        </p:txBody>
      </p:sp>
      <p:sp>
        <p:nvSpPr>
          <p:cNvPr id="8" name="Text Box 19">
            <a:extLst>
              <a:ext uri="{FF2B5EF4-FFF2-40B4-BE49-F238E27FC236}">
                <a16:creationId xmlns:a16="http://schemas.microsoft.com/office/drawing/2014/main" id="{0F4AE2C4-8955-EF53-782D-47D7DA2B5C56}"/>
              </a:ext>
            </a:extLst>
          </p:cNvPr>
          <p:cNvSpPr txBox="1">
            <a:spLocks noChangeArrowheads="1"/>
          </p:cNvSpPr>
          <p:nvPr/>
        </p:nvSpPr>
        <p:spPr bwMode="auto">
          <a:xfrm>
            <a:off x="3708400" y="3772949"/>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$s2</a:t>
            </a:r>
            <a:endParaRPr lang="en-AU" altLang="en-US" sz="2000"/>
          </a:p>
        </p:txBody>
      </p:sp>
      <p:sp>
        <p:nvSpPr>
          <p:cNvPr id="9" name="Text Box 20">
            <a:extLst>
              <a:ext uri="{FF2B5EF4-FFF2-40B4-BE49-F238E27FC236}">
                <a16:creationId xmlns:a16="http://schemas.microsoft.com/office/drawing/2014/main" id="{71F1C89A-C259-BA0C-1D16-2BF7FCEF97B9}"/>
              </a:ext>
            </a:extLst>
          </p:cNvPr>
          <p:cNvSpPr txBox="1">
            <a:spLocks noChangeArrowheads="1"/>
          </p:cNvSpPr>
          <p:nvPr/>
        </p:nvSpPr>
        <p:spPr bwMode="auto">
          <a:xfrm>
            <a:off x="4787900" y="3772949"/>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$t0</a:t>
            </a:r>
            <a:endParaRPr lang="en-AU" altLang="en-US" sz="2000"/>
          </a:p>
        </p:txBody>
      </p:sp>
      <p:sp>
        <p:nvSpPr>
          <p:cNvPr id="10" name="Text Box 21">
            <a:extLst>
              <a:ext uri="{FF2B5EF4-FFF2-40B4-BE49-F238E27FC236}">
                <a16:creationId xmlns:a16="http://schemas.microsoft.com/office/drawing/2014/main" id="{2052DAC7-652D-2164-84A0-12AC4BED61BA}"/>
              </a:ext>
            </a:extLst>
          </p:cNvPr>
          <p:cNvSpPr txBox="1">
            <a:spLocks noChangeArrowheads="1"/>
          </p:cNvSpPr>
          <p:nvPr/>
        </p:nvSpPr>
        <p:spPr bwMode="auto">
          <a:xfrm>
            <a:off x="5868988" y="3772949"/>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a:t>
            </a:r>
            <a:endParaRPr lang="en-AU" altLang="en-US" sz="2000"/>
          </a:p>
        </p:txBody>
      </p:sp>
      <p:sp>
        <p:nvSpPr>
          <p:cNvPr id="11" name="Text Box 22">
            <a:extLst>
              <a:ext uri="{FF2B5EF4-FFF2-40B4-BE49-F238E27FC236}">
                <a16:creationId xmlns:a16="http://schemas.microsoft.com/office/drawing/2014/main" id="{A285579C-2E4E-AEBB-85D5-139B77145F56}"/>
              </a:ext>
            </a:extLst>
          </p:cNvPr>
          <p:cNvSpPr txBox="1">
            <a:spLocks noChangeArrowheads="1"/>
          </p:cNvSpPr>
          <p:nvPr/>
        </p:nvSpPr>
        <p:spPr bwMode="auto">
          <a:xfrm>
            <a:off x="6948488" y="3772949"/>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add</a:t>
            </a:r>
            <a:endParaRPr lang="en-AU" altLang="en-US" sz="2000"/>
          </a:p>
        </p:txBody>
      </p:sp>
      <p:sp>
        <p:nvSpPr>
          <p:cNvPr id="12" name="Text Box 23">
            <a:extLst>
              <a:ext uri="{FF2B5EF4-FFF2-40B4-BE49-F238E27FC236}">
                <a16:creationId xmlns:a16="http://schemas.microsoft.com/office/drawing/2014/main" id="{4AA6DDAC-40D4-C00C-A32C-946F7B85A60F}"/>
              </a:ext>
            </a:extLst>
          </p:cNvPr>
          <p:cNvSpPr txBox="1">
            <a:spLocks noChangeArrowheads="1"/>
          </p:cNvSpPr>
          <p:nvPr/>
        </p:nvSpPr>
        <p:spPr bwMode="auto">
          <a:xfrm>
            <a:off x="1331913" y="4422237"/>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a:t>
            </a:r>
            <a:endParaRPr lang="en-AU" altLang="en-US" sz="2000"/>
          </a:p>
        </p:txBody>
      </p:sp>
      <p:sp>
        <p:nvSpPr>
          <p:cNvPr id="13" name="Text Box 24">
            <a:extLst>
              <a:ext uri="{FF2B5EF4-FFF2-40B4-BE49-F238E27FC236}">
                <a16:creationId xmlns:a16="http://schemas.microsoft.com/office/drawing/2014/main" id="{EB5FC278-1532-A1CB-9686-E47AC4F87AF2}"/>
              </a:ext>
            </a:extLst>
          </p:cNvPr>
          <p:cNvSpPr txBox="1">
            <a:spLocks noChangeArrowheads="1"/>
          </p:cNvSpPr>
          <p:nvPr/>
        </p:nvSpPr>
        <p:spPr bwMode="auto">
          <a:xfrm>
            <a:off x="2628900" y="44222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17</a:t>
            </a:r>
            <a:endParaRPr lang="en-AU" altLang="en-US" sz="2000"/>
          </a:p>
        </p:txBody>
      </p:sp>
      <p:sp>
        <p:nvSpPr>
          <p:cNvPr id="14" name="Text Box 25">
            <a:extLst>
              <a:ext uri="{FF2B5EF4-FFF2-40B4-BE49-F238E27FC236}">
                <a16:creationId xmlns:a16="http://schemas.microsoft.com/office/drawing/2014/main" id="{167024E4-0B61-F778-2814-73EB0C98220D}"/>
              </a:ext>
            </a:extLst>
          </p:cNvPr>
          <p:cNvSpPr txBox="1">
            <a:spLocks noChangeArrowheads="1"/>
          </p:cNvSpPr>
          <p:nvPr/>
        </p:nvSpPr>
        <p:spPr bwMode="auto">
          <a:xfrm>
            <a:off x="3708400" y="44222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18</a:t>
            </a:r>
            <a:endParaRPr lang="en-AU" altLang="en-US" sz="2000"/>
          </a:p>
        </p:txBody>
      </p:sp>
      <p:sp>
        <p:nvSpPr>
          <p:cNvPr id="15" name="Text Box 26">
            <a:extLst>
              <a:ext uri="{FF2B5EF4-FFF2-40B4-BE49-F238E27FC236}">
                <a16:creationId xmlns:a16="http://schemas.microsoft.com/office/drawing/2014/main" id="{F064B048-1164-8BEF-9DDE-E137A36F04FE}"/>
              </a:ext>
            </a:extLst>
          </p:cNvPr>
          <p:cNvSpPr txBox="1">
            <a:spLocks noChangeArrowheads="1"/>
          </p:cNvSpPr>
          <p:nvPr/>
        </p:nvSpPr>
        <p:spPr bwMode="auto">
          <a:xfrm>
            <a:off x="4787900" y="44222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8</a:t>
            </a:r>
            <a:endParaRPr lang="en-AU" altLang="en-US" sz="2000"/>
          </a:p>
        </p:txBody>
      </p:sp>
      <p:sp>
        <p:nvSpPr>
          <p:cNvPr id="16" name="Text Box 27">
            <a:extLst>
              <a:ext uri="{FF2B5EF4-FFF2-40B4-BE49-F238E27FC236}">
                <a16:creationId xmlns:a16="http://schemas.microsoft.com/office/drawing/2014/main" id="{39C9B225-4F7F-9F87-893C-404D403C795D}"/>
              </a:ext>
            </a:extLst>
          </p:cNvPr>
          <p:cNvSpPr txBox="1">
            <a:spLocks noChangeArrowheads="1"/>
          </p:cNvSpPr>
          <p:nvPr/>
        </p:nvSpPr>
        <p:spPr bwMode="auto">
          <a:xfrm>
            <a:off x="5868988" y="44222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a:t>
            </a:r>
            <a:endParaRPr lang="en-AU" altLang="en-US" sz="2000"/>
          </a:p>
        </p:txBody>
      </p:sp>
      <p:sp>
        <p:nvSpPr>
          <p:cNvPr id="17" name="Text Box 28">
            <a:extLst>
              <a:ext uri="{FF2B5EF4-FFF2-40B4-BE49-F238E27FC236}">
                <a16:creationId xmlns:a16="http://schemas.microsoft.com/office/drawing/2014/main" id="{47F3995C-DB39-2100-5115-85FB0BA591A9}"/>
              </a:ext>
            </a:extLst>
          </p:cNvPr>
          <p:cNvSpPr txBox="1">
            <a:spLocks noChangeArrowheads="1"/>
          </p:cNvSpPr>
          <p:nvPr/>
        </p:nvSpPr>
        <p:spPr bwMode="auto">
          <a:xfrm>
            <a:off x="6948488" y="4422237"/>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32</a:t>
            </a:r>
            <a:endParaRPr lang="en-AU" altLang="en-US" sz="2000"/>
          </a:p>
        </p:txBody>
      </p:sp>
      <p:sp>
        <p:nvSpPr>
          <p:cNvPr id="18" name="Text Box 29">
            <a:extLst>
              <a:ext uri="{FF2B5EF4-FFF2-40B4-BE49-F238E27FC236}">
                <a16:creationId xmlns:a16="http://schemas.microsoft.com/office/drawing/2014/main" id="{638089CF-2B54-8949-3962-D9FB9D07F019}"/>
              </a:ext>
            </a:extLst>
          </p:cNvPr>
          <p:cNvSpPr txBox="1">
            <a:spLocks noChangeArrowheads="1"/>
          </p:cNvSpPr>
          <p:nvPr/>
        </p:nvSpPr>
        <p:spPr bwMode="auto">
          <a:xfrm>
            <a:off x="1331913" y="5069937"/>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000000</a:t>
            </a:r>
            <a:endParaRPr lang="en-AU" altLang="en-US" sz="2000"/>
          </a:p>
        </p:txBody>
      </p:sp>
      <p:sp>
        <p:nvSpPr>
          <p:cNvPr id="19" name="Text Box 30">
            <a:extLst>
              <a:ext uri="{FF2B5EF4-FFF2-40B4-BE49-F238E27FC236}">
                <a16:creationId xmlns:a16="http://schemas.microsoft.com/office/drawing/2014/main" id="{52CC909C-4300-4C6C-C4D8-5444B3FC5D13}"/>
              </a:ext>
            </a:extLst>
          </p:cNvPr>
          <p:cNvSpPr txBox="1">
            <a:spLocks noChangeArrowheads="1"/>
          </p:cNvSpPr>
          <p:nvPr/>
        </p:nvSpPr>
        <p:spPr bwMode="auto">
          <a:xfrm>
            <a:off x="2628900" y="50699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10001</a:t>
            </a:r>
            <a:endParaRPr lang="en-AU" altLang="en-US" sz="2000"/>
          </a:p>
        </p:txBody>
      </p:sp>
      <p:sp>
        <p:nvSpPr>
          <p:cNvPr id="20" name="Text Box 31">
            <a:extLst>
              <a:ext uri="{FF2B5EF4-FFF2-40B4-BE49-F238E27FC236}">
                <a16:creationId xmlns:a16="http://schemas.microsoft.com/office/drawing/2014/main" id="{F8BEC36D-AB82-B818-598E-D743DCB3B46D}"/>
              </a:ext>
            </a:extLst>
          </p:cNvPr>
          <p:cNvSpPr txBox="1">
            <a:spLocks noChangeArrowheads="1"/>
          </p:cNvSpPr>
          <p:nvPr/>
        </p:nvSpPr>
        <p:spPr bwMode="auto">
          <a:xfrm>
            <a:off x="3708400" y="50699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10010</a:t>
            </a:r>
            <a:endParaRPr lang="en-AU" altLang="en-US" sz="2000"/>
          </a:p>
        </p:txBody>
      </p:sp>
      <p:sp>
        <p:nvSpPr>
          <p:cNvPr id="21" name="Text Box 32">
            <a:extLst>
              <a:ext uri="{FF2B5EF4-FFF2-40B4-BE49-F238E27FC236}">
                <a16:creationId xmlns:a16="http://schemas.microsoft.com/office/drawing/2014/main" id="{6C0F311E-9B3C-997F-AB0B-E88F6BCB5826}"/>
              </a:ext>
            </a:extLst>
          </p:cNvPr>
          <p:cNvSpPr txBox="1">
            <a:spLocks noChangeArrowheads="1"/>
          </p:cNvSpPr>
          <p:nvPr/>
        </p:nvSpPr>
        <p:spPr bwMode="auto">
          <a:xfrm>
            <a:off x="4787900" y="50699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01000</a:t>
            </a:r>
            <a:endParaRPr lang="en-AU" altLang="en-US" sz="2000"/>
          </a:p>
        </p:txBody>
      </p:sp>
      <p:sp>
        <p:nvSpPr>
          <p:cNvPr id="22" name="Text Box 33">
            <a:extLst>
              <a:ext uri="{FF2B5EF4-FFF2-40B4-BE49-F238E27FC236}">
                <a16:creationId xmlns:a16="http://schemas.microsoft.com/office/drawing/2014/main" id="{82EED8CE-B8CA-E0BF-6751-DFF104B6B2B8}"/>
              </a:ext>
            </a:extLst>
          </p:cNvPr>
          <p:cNvSpPr txBox="1">
            <a:spLocks noChangeArrowheads="1"/>
          </p:cNvSpPr>
          <p:nvPr/>
        </p:nvSpPr>
        <p:spPr bwMode="auto">
          <a:xfrm>
            <a:off x="5868988" y="5069937"/>
            <a:ext cx="1079500"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00000</a:t>
            </a:r>
            <a:endParaRPr lang="en-AU" altLang="en-US" sz="2000"/>
          </a:p>
        </p:txBody>
      </p:sp>
      <p:sp>
        <p:nvSpPr>
          <p:cNvPr id="23" name="Text Box 34">
            <a:extLst>
              <a:ext uri="{FF2B5EF4-FFF2-40B4-BE49-F238E27FC236}">
                <a16:creationId xmlns:a16="http://schemas.microsoft.com/office/drawing/2014/main" id="{D4A2A844-FBDF-A3AE-2BFA-8FAB742F9E50}"/>
              </a:ext>
            </a:extLst>
          </p:cNvPr>
          <p:cNvSpPr txBox="1">
            <a:spLocks noChangeArrowheads="1"/>
          </p:cNvSpPr>
          <p:nvPr/>
        </p:nvSpPr>
        <p:spPr bwMode="auto">
          <a:xfrm>
            <a:off x="6948488" y="5069937"/>
            <a:ext cx="1296987" cy="41592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100000</a:t>
            </a:r>
            <a:endParaRPr lang="en-AU" altLang="en-US" sz="2000"/>
          </a:p>
        </p:txBody>
      </p:sp>
      <p:sp>
        <p:nvSpPr>
          <p:cNvPr id="24" name="Rectangle 35">
            <a:extLst>
              <a:ext uri="{FF2B5EF4-FFF2-40B4-BE49-F238E27FC236}">
                <a16:creationId xmlns:a16="http://schemas.microsoft.com/office/drawing/2014/main" id="{F38811CA-08F8-E425-CECB-1A4F0E78FEC7}"/>
              </a:ext>
            </a:extLst>
          </p:cNvPr>
          <p:cNvSpPr>
            <a:spLocks noChangeArrowheads="1"/>
          </p:cNvSpPr>
          <p:nvPr/>
        </p:nvSpPr>
        <p:spPr bwMode="auto">
          <a:xfrm>
            <a:off x="684213" y="5860512"/>
            <a:ext cx="81407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buFont typeface="Wingdings" panose="05000000000000000000" pitchFamily="2" charset="2"/>
              <a:buNone/>
            </a:pPr>
            <a:r>
              <a:rPr lang="en-US" altLang="en-US" sz="2400"/>
              <a:t>00000010001100100100000000100000</a:t>
            </a:r>
            <a:r>
              <a:rPr lang="en-US" altLang="en-US" sz="2400" baseline="-25000"/>
              <a:t>2</a:t>
            </a:r>
            <a:r>
              <a:rPr lang="en-US" altLang="en-US" sz="2400"/>
              <a:t> = 02324020</a:t>
            </a:r>
            <a:r>
              <a:rPr lang="en-US" altLang="en-US" sz="2400" baseline="-25000"/>
              <a:t>16</a:t>
            </a:r>
            <a:endParaRPr lang="en-AU" altLang="en-US" sz="2400"/>
          </a:p>
        </p:txBody>
      </p:sp>
      <p:grpSp>
        <p:nvGrpSpPr>
          <p:cNvPr id="25" name="Group 38">
            <a:extLst>
              <a:ext uri="{FF2B5EF4-FFF2-40B4-BE49-F238E27FC236}">
                <a16:creationId xmlns:a16="http://schemas.microsoft.com/office/drawing/2014/main" id="{8DF05F14-DB1B-8AAD-9420-9E64D6BC832E}"/>
              </a:ext>
            </a:extLst>
          </p:cNvPr>
          <p:cNvGrpSpPr/>
          <p:nvPr/>
        </p:nvGrpSpPr>
        <p:grpSpPr>
          <a:xfrm>
            <a:off x="1331913" y="1756824"/>
            <a:ext cx="6913562" cy="773113"/>
            <a:chOff x="703" y="981"/>
            <a:chExt cx="4355" cy="487"/>
          </a:xfrm>
        </p:grpSpPr>
        <p:sp>
          <p:nvSpPr>
            <p:cNvPr id="26" name="Text Box 39">
              <a:extLst>
                <a:ext uri="{FF2B5EF4-FFF2-40B4-BE49-F238E27FC236}">
                  <a16:creationId xmlns:a16="http://schemas.microsoft.com/office/drawing/2014/main" id="{014F55BA-C7CF-E38C-BC7C-546279779483}"/>
                </a:ext>
              </a:extLst>
            </p:cNvPr>
            <p:cNvSpPr txBox="1">
              <a:spLocks noChangeArrowheads="1"/>
            </p:cNvSpPr>
            <p:nvPr/>
          </p:nvSpPr>
          <p:spPr bwMode="auto">
            <a:xfrm>
              <a:off x="703"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op</a:t>
              </a:r>
              <a:endParaRPr lang="en-AU" altLang="en-US" sz="2000"/>
            </a:p>
          </p:txBody>
        </p:sp>
        <p:sp>
          <p:nvSpPr>
            <p:cNvPr id="27" name="Text Box 40">
              <a:extLst>
                <a:ext uri="{FF2B5EF4-FFF2-40B4-BE49-F238E27FC236}">
                  <a16:creationId xmlns:a16="http://schemas.microsoft.com/office/drawing/2014/main" id="{F6161DDB-7D21-3DD9-D18F-A420DC181017}"/>
                </a:ext>
              </a:extLst>
            </p:cNvPr>
            <p:cNvSpPr txBox="1">
              <a:spLocks noChangeArrowheads="1"/>
            </p:cNvSpPr>
            <p:nvPr/>
          </p:nvSpPr>
          <p:spPr bwMode="auto">
            <a:xfrm>
              <a:off x="152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28" name="Text Box 41">
              <a:extLst>
                <a:ext uri="{FF2B5EF4-FFF2-40B4-BE49-F238E27FC236}">
                  <a16:creationId xmlns:a16="http://schemas.microsoft.com/office/drawing/2014/main" id="{FEDA882D-25A6-F254-A59B-9C4D3FFD3F75}"/>
                </a:ext>
              </a:extLst>
            </p:cNvPr>
            <p:cNvSpPr txBox="1">
              <a:spLocks noChangeArrowheads="1"/>
            </p:cNvSpPr>
            <p:nvPr/>
          </p:nvSpPr>
          <p:spPr bwMode="auto">
            <a:xfrm>
              <a:off x="220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29" name="Text Box 42">
              <a:extLst>
                <a:ext uri="{FF2B5EF4-FFF2-40B4-BE49-F238E27FC236}">
                  <a16:creationId xmlns:a16="http://schemas.microsoft.com/office/drawing/2014/main" id="{B505D600-F662-ABE5-B8CE-F07E033E7C4C}"/>
                </a:ext>
              </a:extLst>
            </p:cNvPr>
            <p:cNvSpPr txBox="1">
              <a:spLocks noChangeArrowheads="1"/>
            </p:cNvSpPr>
            <p:nvPr/>
          </p:nvSpPr>
          <p:spPr bwMode="auto">
            <a:xfrm>
              <a:off x="288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rd</a:t>
              </a:r>
              <a:endParaRPr lang="en-AU" altLang="en-US" sz="2000"/>
            </a:p>
          </p:txBody>
        </p:sp>
        <p:sp>
          <p:nvSpPr>
            <p:cNvPr id="30" name="Text Box 43">
              <a:extLst>
                <a:ext uri="{FF2B5EF4-FFF2-40B4-BE49-F238E27FC236}">
                  <a16:creationId xmlns:a16="http://schemas.microsoft.com/office/drawing/2014/main" id="{87BCD3BD-6E86-DB2B-4097-8C98DE9CBD2A}"/>
                </a:ext>
              </a:extLst>
            </p:cNvPr>
            <p:cNvSpPr txBox="1">
              <a:spLocks noChangeArrowheads="1"/>
            </p:cNvSpPr>
            <p:nvPr/>
          </p:nvSpPr>
          <p:spPr bwMode="auto">
            <a:xfrm>
              <a:off x="356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shamt</a:t>
              </a:r>
              <a:endParaRPr lang="en-AU" altLang="en-US" sz="2000"/>
            </a:p>
          </p:txBody>
        </p:sp>
        <p:sp>
          <p:nvSpPr>
            <p:cNvPr id="31" name="Text Box 44">
              <a:extLst>
                <a:ext uri="{FF2B5EF4-FFF2-40B4-BE49-F238E27FC236}">
                  <a16:creationId xmlns:a16="http://schemas.microsoft.com/office/drawing/2014/main" id="{FD1EDC86-AF6B-A7E1-07AE-2413B79F7972}"/>
                </a:ext>
              </a:extLst>
            </p:cNvPr>
            <p:cNvSpPr txBox="1">
              <a:spLocks noChangeArrowheads="1"/>
            </p:cNvSpPr>
            <p:nvPr/>
          </p:nvSpPr>
          <p:spPr bwMode="auto">
            <a:xfrm>
              <a:off x="4241"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funct</a:t>
              </a:r>
              <a:endParaRPr lang="en-AU" altLang="en-US" sz="2000"/>
            </a:p>
          </p:txBody>
        </p:sp>
        <p:sp>
          <p:nvSpPr>
            <p:cNvPr id="32" name="Text Box 45">
              <a:extLst>
                <a:ext uri="{FF2B5EF4-FFF2-40B4-BE49-F238E27FC236}">
                  <a16:creationId xmlns:a16="http://schemas.microsoft.com/office/drawing/2014/main" id="{D6CC6DFD-9B33-1D07-9651-871AE0C4A05C}"/>
                </a:ext>
              </a:extLst>
            </p:cNvPr>
            <p:cNvSpPr txBox="1">
              <a:spLocks noChangeArrowheads="1"/>
            </p:cNvSpPr>
            <p:nvPr/>
          </p:nvSpPr>
          <p:spPr bwMode="auto">
            <a:xfrm>
              <a:off x="886"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33" name="Text Box 46">
              <a:extLst>
                <a:ext uri="{FF2B5EF4-FFF2-40B4-BE49-F238E27FC236}">
                  <a16:creationId xmlns:a16="http://schemas.microsoft.com/office/drawing/2014/main" id="{95213269-4CB6-C7E5-B180-BAD67C481061}"/>
                </a:ext>
              </a:extLst>
            </p:cNvPr>
            <p:cNvSpPr txBox="1">
              <a:spLocks noChangeArrowheads="1"/>
            </p:cNvSpPr>
            <p:nvPr/>
          </p:nvSpPr>
          <p:spPr bwMode="auto">
            <a:xfrm>
              <a:off x="4424"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34" name="Text Box 47">
              <a:extLst>
                <a:ext uri="{FF2B5EF4-FFF2-40B4-BE49-F238E27FC236}">
                  <a16:creationId xmlns:a16="http://schemas.microsoft.com/office/drawing/2014/main" id="{06CFC065-82ED-5E35-6D53-2CB641C0BBE0}"/>
                </a:ext>
              </a:extLst>
            </p:cNvPr>
            <p:cNvSpPr txBox="1">
              <a:spLocks noChangeArrowheads="1"/>
            </p:cNvSpPr>
            <p:nvPr/>
          </p:nvSpPr>
          <p:spPr bwMode="auto">
            <a:xfrm>
              <a:off x="165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35" name="Text Box 48">
              <a:extLst>
                <a:ext uri="{FF2B5EF4-FFF2-40B4-BE49-F238E27FC236}">
                  <a16:creationId xmlns:a16="http://schemas.microsoft.com/office/drawing/2014/main" id="{ECA73AE7-C5DF-99D8-F830-EFFE5BCF25B4}"/>
                </a:ext>
              </a:extLst>
            </p:cNvPr>
            <p:cNvSpPr txBox="1">
              <a:spLocks noChangeArrowheads="1"/>
            </p:cNvSpPr>
            <p:nvPr/>
          </p:nvSpPr>
          <p:spPr bwMode="auto">
            <a:xfrm>
              <a:off x="23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36" name="Text Box 49">
              <a:extLst>
                <a:ext uri="{FF2B5EF4-FFF2-40B4-BE49-F238E27FC236}">
                  <a16:creationId xmlns:a16="http://schemas.microsoft.com/office/drawing/2014/main" id="{DAD77653-5E37-C311-3055-77FE383BEC32}"/>
                </a:ext>
              </a:extLst>
            </p:cNvPr>
            <p:cNvSpPr txBox="1">
              <a:spLocks noChangeArrowheads="1"/>
            </p:cNvSpPr>
            <p:nvPr/>
          </p:nvSpPr>
          <p:spPr bwMode="auto">
            <a:xfrm>
              <a:off x="301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37" name="Text Box 50">
              <a:extLst>
                <a:ext uri="{FF2B5EF4-FFF2-40B4-BE49-F238E27FC236}">
                  <a16:creationId xmlns:a16="http://schemas.microsoft.com/office/drawing/2014/main" id="{723A4A72-AD39-F7CE-9A04-C10295344DFD}"/>
                </a:ext>
              </a:extLst>
            </p:cNvPr>
            <p:cNvSpPr txBox="1">
              <a:spLocks noChangeArrowheads="1"/>
            </p:cNvSpPr>
            <p:nvPr/>
          </p:nvSpPr>
          <p:spPr bwMode="auto">
            <a:xfrm>
              <a:off x="369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gr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35040" y="2454480"/>
              <a:ext cx="11517840" cy="3984480"/>
            </p14:xfrm>
          </p:contentPart>
        </mc:Choice>
        <mc:Fallback>
          <p:pic>
            <p:nvPicPr>
              <p:cNvPr id="2" name="Ink 1"/>
              <p:cNvPicPr/>
              <p:nvPr/>
            </p:nvPicPr>
            <p:blipFill>
              <a:blip r:embed="rId3"/>
              <a:stretch>
                <a:fillRect/>
              </a:stretch>
            </p:blipFill>
            <p:spPr>
              <a:xfrm>
                <a:off x="625680" y="2445120"/>
                <a:ext cx="11536560" cy="4003200"/>
              </a:xfrm>
              <a:prstGeom prst="rect">
                <a:avLst/>
              </a:prstGeom>
            </p:spPr>
          </p:pic>
        </mc:Fallback>
      </mc:AlternateContent>
    </p:spTree>
    <p:extLst>
      <p:ext uri="{BB962C8B-B14F-4D97-AF65-F5344CB8AC3E}">
        <p14:creationId xmlns:p14="http://schemas.microsoft.com/office/powerpoint/2010/main" val="89317362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6">
            <a:extLst>
              <a:ext uri="{FF2B5EF4-FFF2-40B4-BE49-F238E27FC236}">
                <a16:creationId xmlns:a16="http://schemas.microsoft.com/office/drawing/2014/main" id="{AD0E120E-D29C-0A2A-CB7C-C2D4C60A4E3B}"/>
              </a:ext>
            </a:extLst>
          </p:cNvPr>
          <p:cNvSpPr>
            <a:spLocks noGrp="1" noChangeArrowheads="1"/>
          </p:cNvSpPr>
          <p:nvPr>
            <p:ph sz="quarter" idx="10"/>
          </p:nvPr>
        </p:nvSpPr>
        <p:spPr>
          <a:xfrm>
            <a:off x="406400" y="152400"/>
            <a:ext cx="8432800" cy="1143000"/>
          </a:xfrm>
        </p:spPr>
        <p:txBody>
          <a:bodyPr/>
          <a:lstStyle/>
          <a:p>
            <a:pPr eaLnBrk="1" hangingPunct="1"/>
            <a:r>
              <a:rPr lang="en-US" altLang="en-US"/>
              <a:t>MIPS I-format Instructions</a:t>
            </a:r>
            <a:endParaRPr lang="en-AU" altLang="en-US"/>
          </a:p>
        </p:txBody>
      </p:sp>
      <p:sp>
        <p:nvSpPr>
          <p:cNvPr id="5" name="Rectangle 27">
            <a:extLst>
              <a:ext uri="{FF2B5EF4-FFF2-40B4-BE49-F238E27FC236}">
                <a16:creationId xmlns:a16="http://schemas.microsoft.com/office/drawing/2014/main" id="{C29F59C6-4B78-F1CF-B1A1-5650043244FB}"/>
              </a:ext>
            </a:extLst>
          </p:cNvPr>
          <p:cNvSpPr txBox="1">
            <a:spLocks noChangeArrowheads="1"/>
          </p:cNvSpPr>
          <p:nvPr/>
        </p:nvSpPr>
        <p:spPr>
          <a:xfrm>
            <a:off x="684213" y="2466946"/>
            <a:ext cx="8270875" cy="3887788"/>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Immediate arithmetic and load/store instructions</a:t>
            </a:r>
          </a:p>
          <a:p>
            <a:pPr lvl="1">
              <a:lnSpc>
                <a:spcPct val="90000"/>
              </a:lnSpc>
            </a:pPr>
            <a:r>
              <a:rPr lang="en-US" altLang="en-US" sz="2400"/>
              <a:t>rt: destination or source register number</a:t>
            </a:r>
          </a:p>
          <a:p>
            <a:pPr lvl="1">
              <a:lnSpc>
                <a:spcPct val="90000"/>
              </a:lnSpc>
            </a:pPr>
            <a:r>
              <a:rPr lang="en-US" altLang="en-US" sz="2400"/>
              <a:t>Constant: –2</a:t>
            </a:r>
            <a:r>
              <a:rPr lang="en-US" altLang="en-US" sz="2400" baseline="30000"/>
              <a:t>15</a:t>
            </a:r>
            <a:r>
              <a:rPr lang="en-US" altLang="en-US" sz="2400"/>
              <a:t> to +2</a:t>
            </a:r>
            <a:r>
              <a:rPr lang="en-US" altLang="en-US" sz="2400" baseline="30000"/>
              <a:t>15</a:t>
            </a:r>
            <a:r>
              <a:rPr lang="en-US" altLang="en-US" sz="2400"/>
              <a:t> – 1</a:t>
            </a:r>
          </a:p>
          <a:p>
            <a:pPr lvl="1">
              <a:lnSpc>
                <a:spcPct val="90000"/>
              </a:lnSpc>
            </a:pPr>
            <a:r>
              <a:rPr lang="en-US" altLang="en-US" sz="2400"/>
              <a:t>Address: offset added to base address in rs</a:t>
            </a:r>
          </a:p>
          <a:p>
            <a:pPr>
              <a:lnSpc>
                <a:spcPct val="90000"/>
              </a:lnSpc>
            </a:pPr>
            <a:r>
              <a:rPr lang="en-US" altLang="en-US" sz="2800" i="1"/>
              <a:t>Design Principle 4:</a:t>
            </a:r>
            <a:r>
              <a:rPr lang="en-US" altLang="en-US" sz="2800"/>
              <a:t> Good design demands good compromises</a:t>
            </a:r>
          </a:p>
          <a:p>
            <a:pPr lvl="1">
              <a:lnSpc>
                <a:spcPct val="90000"/>
              </a:lnSpc>
            </a:pPr>
            <a:r>
              <a:rPr lang="en-US" altLang="en-US" sz="2400"/>
              <a:t>Different formats complicate decoding, but allow 32-bit instructions uniformly</a:t>
            </a:r>
          </a:p>
          <a:p>
            <a:pPr lvl="1">
              <a:lnSpc>
                <a:spcPct val="90000"/>
              </a:lnSpc>
            </a:pPr>
            <a:r>
              <a:rPr lang="en-US" altLang="en-US" sz="2400"/>
              <a:t>Keep formats as similar as possible</a:t>
            </a:r>
          </a:p>
        </p:txBody>
      </p:sp>
      <p:grpSp>
        <p:nvGrpSpPr>
          <p:cNvPr id="6" name="Group 4">
            <a:extLst>
              <a:ext uri="{FF2B5EF4-FFF2-40B4-BE49-F238E27FC236}">
                <a16:creationId xmlns:a16="http://schemas.microsoft.com/office/drawing/2014/main" id="{8466F76E-1123-A8C8-1C19-0BC38BE573A2}"/>
              </a:ext>
            </a:extLst>
          </p:cNvPr>
          <p:cNvGrpSpPr/>
          <p:nvPr/>
        </p:nvGrpSpPr>
        <p:grpSpPr>
          <a:xfrm>
            <a:off x="1331913" y="1530321"/>
            <a:ext cx="6913562" cy="773113"/>
            <a:chOff x="884" y="981"/>
            <a:chExt cx="4355" cy="487"/>
          </a:xfrm>
        </p:grpSpPr>
        <p:sp>
          <p:nvSpPr>
            <p:cNvPr id="7" name="Text Box 5">
              <a:extLst>
                <a:ext uri="{FF2B5EF4-FFF2-40B4-BE49-F238E27FC236}">
                  <a16:creationId xmlns:a16="http://schemas.microsoft.com/office/drawing/2014/main" id="{C813ABB5-D803-763B-4C67-8782A691B909}"/>
                </a:ext>
              </a:extLst>
            </p:cNvPr>
            <p:cNvSpPr txBox="1">
              <a:spLocks noChangeArrowheads="1"/>
            </p:cNvSpPr>
            <p:nvPr/>
          </p:nvSpPr>
          <p:spPr bwMode="auto">
            <a:xfrm>
              <a:off x="884"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op</a:t>
              </a:r>
              <a:endParaRPr lang="en-AU" altLang="en-US" sz="2000"/>
            </a:p>
          </p:txBody>
        </p:sp>
        <p:sp>
          <p:nvSpPr>
            <p:cNvPr id="8" name="Text Box 6">
              <a:extLst>
                <a:ext uri="{FF2B5EF4-FFF2-40B4-BE49-F238E27FC236}">
                  <a16:creationId xmlns:a16="http://schemas.microsoft.com/office/drawing/2014/main" id="{E4EEE5D5-17FC-CAD0-CB2C-7B3C64F47895}"/>
                </a:ext>
              </a:extLst>
            </p:cNvPr>
            <p:cNvSpPr txBox="1">
              <a:spLocks noChangeArrowheads="1"/>
            </p:cNvSpPr>
            <p:nvPr/>
          </p:nvSpPr>
          <p:spPr bwMode="auto">
            <a:xfrm>
              <a:off x="170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9" name="Text Box 7">
              <a:extLst>
                <a:ext uri="{FF2B5EF4-FFF2-40B4-BE49-F238E27FC236}">
                  <a16:creationId xmlns:a16="http://schemas.microsoft.com/office/drawing/2014/main" id="{2AF83DE3-2B9C-3B1B-6FF0-A18BC9078DA8}"/>
                </a:ext>
              </a:extLst>
            </p:cNvPr>
            <p:cNvSpPr txBox="1">
              <a:spLocks noChangeArrowheads="1"/>
            </p:cNvSpPr>
            <p:nvPr/>
          </p:nvSpPr>
          <p:spPr bwMode="auto">
            <a:xfrm>
              <a:off x="238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10" name="Text Box 8">
              <a:extLst>
                <a:ext uri="{FF2B5EF4-FFF2-40B4-BE49-F238E27FC236}">
                  <a16:creationId xmlns:a16="http://schemas.microsoft.com/office/drawing/2014/main" id="{0B622B25-858A-B57B-8F06-2C0D3F769CDF}"/>
                </a:ext>
              </a:extLst>
            </p:cNvPr>
            <p:cNvSpPr txBox="1">
              <a:spLocks noChangeArrowheads="1"/>
            </p:cNvSpPr>
            <p:nvPr/>
          </p:nvSpPr>
          <p:spPr bwMode="auto">
            <a:xfrm>
              <a:off x="3061" y="981"/>
              <a:ext cx="2178"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constant or address</a:t>
              </a:r>
              <a:endParaRPr lang="en-AU" altLang="en-US" sz="2000"/>
            </a:p>
          </p:txBody>
        </p:sp>
        <p:sp>
          <p:nvSpPr>
            <p:cNvPr id="11" name="Text Box 9">
              <a:extLst>
                <a:ext uri="{FF2B5EF4-FFF2-40B4-BE49-F238E27FC236}">
                  <a16:creationId xmlns:a16="http://schemas.microsoft.com/office/drawing/2014/main" id="{96CE0404-FE88-772F-6244-A83909F7835D}"/>
                </a:ext>
              </a:extLst>
            </p:cNvPr>
            <p:cNvSpPr txBox="1">
              <a:spLocks noChangeArrowheads="1"/>
            </p:cNvSpPr>
            <p:nvPr/>
          </p:nvSpPr>
          <p:spPr bwMode="auto">
            <a:xfrm>
              <a:off x="106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12" name="Text Box 10">
              <a:extLst>
                <a:ext uri="{FF2B5EF4-FFF2-40B4-BE49-F238E27FC236}">
                  <a16:creationId xmlns:a16="http://schemas.microsoft.com/office/drawing/2014/main" id="{889DBB63-DDEA-B5D7-6727-33630436B508}"/>
                </a:ext>
              </a:extLst>
            </p:cNvPr>
            <p:cNvSpPr txBox="1">
              <a:spLocks noChangeArrowheads="1"/>
            </p:cNvSpPr>
            <p:nvPr/>
          </p:nvSpPr>
          <p:spPr bwMode="auto">
            <a:xfrm>
              <a:off x="18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3" name="Text Box 11">
              <a:extLst>
                <a:ext uri="{FF2B5EF4-FFF2-40B4-BE49-F238E27FC236}">
                  <a16:creationId xmlns:a16="http://schemas.microsoft.com/office/drawing/2014/main" id="{CA3DE602-5E2C-4A80-BF4F-DB5EA4B49DDA}"/>
                </a:ext>
              </a:extLst>
            </p:cNvPr>
            <p:cNvSpPr txBox="1">
              <a:spLocks noChangeArrowheads="1"/>
            </p:cNvSpPr>
            <p:nvPr/>
          </p:nvSpPr>
          <p:spPr bwMode="auto">
            <a:xfrm>
              <a:off x="2519"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4" name="Text Box 12">
              <a:extLst>
                <a:ext uri="{FF2B5EF4-FFF2-40B4-BE49-F238E27FC236}">
                  <a16:creationId xmlns:a16="http://schemas.microsoft.com/office/drawing/2014/main" id="{3A4CFD43-6D0A-EBE8-BD4A-5E3FC8017A0C}"/>
                </a:ext>
              </a:extLst>
            </p:cNvPr>
            <p:cNvSpPr txBox="1">
              <a:spLocks noChangeArrowheads="1"/>
            </p:cNvSpPr>
            <p:nvPr/>
          </p:nvSpPr>
          <p:spPr bwMode="auto">
            <a:xfrm>
              <a:off x="3935" y="1256"/>
              <a:ext cx="4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16 bits</a:t>
              </a:r>
              <a:endParaRPr lang="en-AU" altLang="en-US" sz="1600"/>
            </a:p>
          </p:txBody>
        </p:sp>
      </p:gr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809280" y="377640"/>
              <a:ext cx="11380320" cy="2146320"/>
            </p14:xfrm>
          </p:contentPart>
        </mc:Choice>
        <mc:Fallback>
          <p:pic>
            <p:nvPicPr>
              <p:cNvPr id="2" name="Ink 1"/>
              <p:cNvPicPr/>
              <p:nvPr/>
            </p:nvPicPr>
            <p:blipFill>
              <a:blip r:embed="rId3"/>
              <a:stretch>
                <a:fillRect/>
              </a:stretch>
            </p:blipFill>
            <p:spPr>
              <a:xfrm>
                <a:off x="799920" y="368280"/>
                <a:ext cx="11399040" cy="2165040"/>
              </a:xfrm>
              <a:prstGeom prst="rect">
                <a:avLst/>
              </a:prstGeom>
            </p:spPr>
          </p:pic>
        </mc:Fallback>
      </mc:AlternateContent>
    </p:spTree>
    <p:extLst>
      <p:ext uri="{BB962C8B-B14F-4D97-AF65-F5344CB8AC3E}">
        <p14:creationId xmlns:p14="http://schemas.microsoft.com/office/powerpoint/2010/main" val="279854541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4C4F2-1B11-30F7-37FF-3EBB4ADBDFFC}"/>
              </a:ext>
            </a:extLst>
          </p:cNvPr>
          <p:cNvPicPr>
            <a:picLocks noChangeAspect="1"/>
          </p:cNvPicPr>
          <p:nvPr/>
        </p:nvPicPr>
        <p:blipFill>
          <a:blip r:embed="rId2"/>
          <a:srcRect b="43330"/>
          <a:stretch>
            <a:fillRect/>
          </a:stretch>
        </p:blipFill>
        <p:spPr>
          <a:xfrm>
            <a:off x="457200" y="457200"/>
            <a:ext cx="11277600" cy="5943600"/>
          </a:xfrm>
          <a:prstGeom prst="rect">
            <a:avLst/>
          </a:prstGeom>
        </p:spPr>
      </p:pic>
      <p:sp>
        <p:nvSpPr>
          <p:cNvPr id="2" name="Date Placeholder 1">
            <a:extLst>
              <a:ext uri="{FF2B5EF4-FFF2-40B4-BE49-F238E27FC236}">
                <a16:creationId xmlns:a16="http://schemas.microsoft.com/office/drawing/2014/main" id="{61A9DDAB-5121-3D1D-C6E8-EBE41215D6D3}"/>
              </a:ext>
            </a:extLst>
          </p:cNvPr>
          <p:cNvSpPr>
            <a:spLocks noGrp="1"/>
          </p:cNvSpPr>
          <p:nvPr>
            <p:ph type="dt" sz="half" idx="10"/>
          </p:nvPr>
        </p:nvSpPr>
        <p:spPr>
          <a:xfrm>
            <a:off x="8991600" y="6455664"/>
            <a:ext cx="2743200" cy="365125"/>
          </a:xfrm>
        </p:spPr>
        <p:txBody>
          <a:bodyPr>
            <a:normAutofit/>
          </a:bodyPr>
          <a:lstStyle/>
          <a:p>
            <a:pPr algn="r">
              <a:spcAft>
                <a:spcPts val="600"/>
              </a:spcAft>
            </a:pPr>
            <a:fld id="{AC3B4570-92EF-4F89-B10A-B4EB81323010}" type="datetime1">
              <a:rPr lang="en-IN" sz="1100">
                <a:solidFill>
                  <a:srgbClr val="FFFFFF"/>
                </a:solidFill>
              </a:rPr>
              <a:pPr algn="r">
                <a:spcAft>
                  <a:spcPts val="600"/>
                </a:spcAft>
              </a:pPr>
              <a:t>18-12-2022</a:t>
            </a:fld>
            <a:endParaRPr lang="en-IN" sz="1100">
              <a:solidFill>
                <a:srgbClr val="FFFFFF"/>
              </a:solidFill>
            </a:endParaRPr>
          </a:p>
        </p:txBody>
      </p:sp>
    </p:spTree>
    <p:extLst>
      <p:ext uri="{BB962C8B-B14F-4D97-AF65-F5344CB8AC3E}">
        <p14:creationId xmlns:p14="http://schemas.microsoft.com/office/powerpoint/2010/main" val="123711572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F722C-65DC-CE65-EA61-D33128288FBE}"/>
              </a:ext>
            </a:extLst>
          </p:cNvPr>
          <p:cNvPicPr>
            <a:picLocks noChangeAspect="1"/>
          </p:cNvPicPr>
          <p:nvPr/>
        </p:nvPicPr>
        <p:blipFill>
          <a:blip r:embed="rId2"/>
          <a:stretch>
            <a:fillRect/>
          </a:stretch>
        </p:blipFill>
        <p:spPr>
          <a:xfrm>
            <a:off x="643467" y="988992"/>
            <a:ext cx="10905066" cy="4880016"/>
          </a:xfrm>
          <a:prstGeom prst="rect">
            <a:avLst/>
          </a:prstGeom>
        </p:spPr>
      </p:pic>
      <p:sp>
        <p:nvSpPr>
          <p:cNvPr id="2" name="Date Placeholder 1">
            <a:extLst>
              <a:ext uri="{FF2B5EF4-FFF2-40B4-BE49-F238E27FC236}">
                <a16:creationId xmlns:a16="http://schemas.microsoft.com/office/drawing/2014/main" id="{D846942B-F882-67CB-72BD-43D63D56BCA5}"/>
              </a:ext>
            </a:extLst>
          </p:cNvPr>
          <p:cNvSpPr>
            <a:spLocks noGrp="1"/>
          </p:cNvSpPr>
          <p:nvPr>
            <p:ph type="dt" sz="half" idx="10"/>
          </p:nvPr>
        </p:nvSpPr>
        <p:spPr>
          <a:xfrm>
            <a:off x="838200" y="6356350"/>
            <a:ext cx="2743200" cy="365125"/>
          </a:xfrm>
        </p:spPr>
        <p:txBody>
          <a:bodyPr>
            <a:normAutofit/>
          </a:bodyPr>
          <a:lstStyle/>
          <a:p>
            <a:pPr>
              <a:spcAft>
                <a:spcPts val="600"/>
              </a:spcAft>
            </a:pPr>
            <a:fld id="{AC3B4570-92EF-4F89-B10A-B4EB81323010}" type="datetime1">
              <a:rPr lang="en-IN">
                <a:solidFill>
                  <a:srgbClr val="FFFFFF"/>
                </a:solidFill>
              </a:rPr>
              <a:pPr>
                <a:spcAft>
                  <a:spcPts val="600"/>
                </a:spcAft>
              </a:pPr>
              <a:t>18-12-2022</a:t>
            </a:fld>
            <a:endParaRPr lang="en-IN">
              <a:solidFill>
                <a:srgbClr val="FFFFFF"/>
              </a:solidFill>
            </a:endParaRPr>
          </a:p>
        </p:txBody>
      </p:sp>
    </p:spTree>
    <p:extLst>
      <p:ext uri="{BB962C8B-B14F-4D97-AF65-F5344CB8AC3E}">
        <p14:creationId xmlns:p14="http://schemas.microsoft.com/office/powerpoint/2010/main" val="360367367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8D55551-D250-EDE3-27D1-955A51C35546}"/>
              </a:ext>
            </a:extLst>
          </p:cNvPr>
          <p:cNvSpPr>
            <a:spLocks noGrp="1" noChangeArrowheads="1"/>
          </p:cNvSpPr>
          <p:nvPr>
            <p:ph sz="quarter" idx="10"/>
          </p:nvPr>
        </p:nvSpPr>
        <p:spPr>
          <a:xfrm>
            <a:off x="406400" y="152400"/>
            <a:ext cx="8432800" cy="1143000"/>
          </a:xfrm>
        </p:spPr>
        <p:txBody>
          <a:bodyPr/>
          <a:lstStyle/>
          <a:p>
            <a:pPr eaLnBrk="1" hangingPunct="1"/>
            <a:r>
              <a:rPr lang="en-US" altLang="en-US"/>
              <a:t>Logical Operations</a:t>
            </a:r>
            <a:endParaRPr lang="en-AU" altLang="en-US"/>
          </a:p>
        </p:txBody>
      </p:sp>
      <p:sp>
        <p:nvSpPr>
          <p:cNvPr id="5" name="Rectangle 3">
            <a:extLst>
              <a:ext uri="{FF2B5EF4-FFF2-40B4-BE49-F238E27FC236}">
                <a16:creationId xmlns:a16="http://schemas.microsoft.com/office/drawing/2014/main" id="{02626FAD-11A9-D188-5D78-C5E72630BF69}"/>
              </a:ext>
            </a:extLst>
          </p:cNvPr>
          <p:cNvSpPr txBox="1">
            <a:spLocks noChangeArrowheads="1"/>
          </p:cNvSpPr>
          <p:nvPr/>
        </p:nvSpPr>
        <p:spPr>
          <a:xfrm>
            <a:off x="684213" y="1452709"/>
            <a:ext cx="8270875" cy="690562"/>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Instructions for bitwise manipulation</a:t>
            </a:r>
            <a:endParaRPr lang="en-AU" altLang="en-US"/>
          </a:p>
        </p:txBody>
      </p:sp>
      <p:graphicFrame>
        <p:nvGraphicFramePr>
          <p:cNvPr id="6" name="Group 47">
            <a:extLst>
              <a:ext uri="{FF2B5EF4-FFF2-40B4-BE49-F238E27FC236}">
                <a16:creationId xmlns:a16="http://schemas.microsoft.com/office/drawing/2014/main" id="{5BF90F10-1228-63DD-CDB8-660E59DEC0A9}"/>
              </a:ext>
            </a:extLst>
          </p:cNvPr>
          <p:cNvGraphicFramePr>
            <a:graphicFrameLocks noGrp="1"/>
          </p:cNvGraphicFramePr>
          <p:nvPr/>
        </p:nvGraphicFramePr>
        <p:xfrm>
          <a:off x="1042988" y="2243284"/>
          <a:ext cx="7200900" cy="2824164"/>
        </p:xfrm>
        <a:graphic>
          <a:graphicData uri="http://schemas.openxmlformats.org/drawingml/2006/table">
            <a:tbl>
              <a:tblPr/>
              <a:tblGrid>
                <a:gridCol w="2233612">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1512887">
                  <a:extLst>
                    <a:ext uri="{9D8B030D-6E8A-4147-A177-3AD203B41FA5}">
                      <a16:colId xmlns:a16="http://schemas.microsoft.com/office/drawing/2014/main" val="20002"/>
                    </a:ext>
                  </a:extLst>
                </a:gridCol>
                <a:gridCol w="2087563">
                  <a:extLst>
                    <a:ext uri="{9D8B030D-6E8A-4147-A177-3AD203B41FA5}">
                      <a16:colId xmlns:a16="http://schemas.microsoft.com/office/drawing/2014/main" val="20003"/>
                    </a:ext>
                  </a:extLst>
                </a:gridCol>
              </a:tblGrid>
              <a:tr h="471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Operation</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C</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Java</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MIPS</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9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Shift left</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&lt;&lt;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&lt;&lt;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Lucida Console" panose="020B0609040504020204" pitchFamily="49" charset="0"/>
                        </a:rPr>
                        <a:t>sll</a:t>
                      </a:r>
                      <a:endParaRPr kumimoji="0" lang="en-AU" sz="24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1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Shift right</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&gt;&gt;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&gt;&gt;&gt;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Lucida Console" panose="020B0609040504020204" pitchFamily="49" charset="0"/>
                        </a:rPr>
                        <a:t>srl</a:t>
                      </a:r>
                      <a:endParaRPr kumimoji="0" lang="en-AU" sz="24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9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Bitwise AND</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&amp;</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&amp;</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Lucida Console" panose="020B0609040504020204" pitchFamily="49" charset="0"/>
                        </a:rPr>
                        <a:t>and, andi</a:t>
                      </a:r>
                      <a:endParaRPr kumimoji="0" lang="en-AU" sz="24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9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Bitwise OR</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Lucida Console" panose="020B0609040504020204" pitchFamily="49" charset="0"/>
                        </a:rPr>
                        <a:t>or, ori</a:t>
                      </a:r>
                      <a:endParaRPr kumimoji="0" lang="en-AU" sz="24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1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Bitwise NOT</a:t>
                      </a:r>
                      <a:endParaRPr kumimoji="0" lang="en-AU" sz="2400" b="0" i="0" u="none" strike="noStrike" cap="none" normalizeH="0" baseline="0">
                        <a:ln>
                          <a:noFill/>
                        </a:ln>
                        <a:solidFill>
                          <a:schemeClr val="tx1"/>
                        </a:solidFill>
                        <a:effectLst/>
                        <a:latin typeface="Arial"/>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Arial"/>
                        </a:rPr>
                        <a:t>~</a:t>
                      </a:r>
                      <a:endParaRPr kumimoji="0" lang="en-AU" sz="2400" b="0" i="0" u="none" strike="noStrike" cap="none" normalizeH="0" baseline="0">
                        <a:ln>
                          <a:noFill/>
                        </a:ln>
                        <a:solidFill>
                          <a:schemeClr val="tx1"/>
                        </a:solidFill>
                        <a:effectLst/>
                        <a:latin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2400" b="0" i="0" u="none" strike="noStrike" cap="none" normalizeH="0" baseline="0">
                          <a:ln>
                            <a:noFill/>
                          </a:ln>
                          <a:solidFill>
                            <a:schemeClr val="tx1"/>
                          </a:solidFill>
                          <a:effectLst/>
                          <a:latin typeface="Lucida Console" panose="020B0609040504020204" pitchFamily="49" charset="0"/>
                        </a:rPr>
                        <a:t>nor</a:t>
                      </a:r>
                      <a:endParaRPr kumimoji="0" lang="en-AU" sz="2400" b="0" i="0" u="none" strike="noStrike" cap="none" normalizeH="0" baseline="0">
                        <a:ln>
                          <a:noFill/>
                        </a:ln>
                        <a:solidFill>
                          <a:schemeClr val="tx1"/>
                        </a:solidFill>
                        <a:effectLst/>
                        <a:latin typeface="Lucida Console" panose="020B06090405040202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Rectangle 41">
            <a:extLst>
              <a:ext uri="{FF2B5EF4-FFF2-40B4-BE49-F238E27FC236}">
                <a16:creationId xmlns:a16="http://schemas.microsoft.com/office/drawing/2014/main" id="{6A1B4812-20E6-BC77-20F7-D492A3F05B66}"/>
              </a:ext>
            </a:extLst>
          </p:cNvPr>
          <p:cNvSpPr>
            <a:spLocks noChangeArrowheads="1"/>
          </p:cNvSpPr>
          <p:nvPr/>
        </p:nvSpPr>
        <p:spPr bwMode="auto">
          <a:xfrm>
            <a:off x="684213" y="5340496"/>
            <a:ext cx="77724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eaLnBrk="1" hangingPunct="1"/>
            <a:r>
              <a:rPr lang="en-US" altLang="en-US"/>
              <a:t>Useful for extracting and inserting groups of bits in a word</a:t>
            </a:r>
            <a:endParaRPr lang="en-AU" altLang="en-US"/>
          </a:p>
        </p:txBody>
      </p:sp>
    </p:spTree>
    <p:extLst>
      <p:ext uri="{BB962C8B-B14F-4D97-AF65-F5344CB8AC3E}">
        <p14:creationId xmlns:p14="http://schemas.microsoft.com/office/powerpoint/2010/main" val="126142058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D1C4A-EA4B-EA12-4A3C-5305E1EEDAAD}"/>
              </a:ext>
            </a:extLst>
          </p:cNvPr>
          <p:cNvSpPr>
            <a:spLocks noGrp="1"/>
          </p:cNvSpPr>
          <p:nvPr>
            <p:ph idx="1"/>
          </p:nvPr>
        </p:nvSpPr>
        <p:spPr/>
        <p:txBody>
          <a:bodyPr/>
          <a:lstStyle/>
          <a:p>
            <a:endParaRPr lang="en-IN"/>
          </a:p>
        </p:txBody>
      </p:sp>
      <p:sp>
        <p:nvSpPr>
          <p:cNvPr id="3" name="Content Placeholder 2">
            <a:extLst>
              <a:ext uri="{FF2B5EF4-FFF2-40B4-BE49-F238E27FC236}">
                <a16:creationId xmlns:a16="http://schemas.microsoft.com/office/drawing/2014/main" id="{A53C5F4A-DAFF-9235-B3AF-6AF07D7CFFB2}"/>
              </a:ext>
            </a:extLst>
          </p:cNvPr>
          <p:cNvSpPr>
            <a:spLocks noGrp="1"/>
          </p:cNvSpPr>
          <p:nvPr>
            <p:ph sz="quarter" idx="10"/>
          </p:nvPr>
        </p:nvSpPr>
        <p:spPr/>
        <p:txBody>
          <a:bodyPr/>
          <a:lstStyle/>
          <a:p>
            <a:r>
              <a:rPr lang="en-US" altLang="en-US"/>
              <a:t>The PostPC Era</a:t>
            </a:r>
            <a:endParaRPr lang="en-IN"/>
          </a:p>
        </p:txBody>
      </p:sp>
      <p:pic>
        <p:nvPicPr>
          <p:cNvPr id="4" name="Picture 1">
            <a:extLst>
              <a:ext uri="{FF2B5EF4-FFF2-40B4-BE49-F238E27FC236}">
                <a16:creationId xmlns:a16="http://schemas.microsoft.com/office/drawing/2014/main" id="{F7AC55A8-87F6-7628-49FB-331A2CFB02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6400" y="1557338"/>
            <a:ext cx="7358062" cy="43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985084"/>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7F04548-16E7-DF35-D38F-80DF2A7BC3ED}"/>
              </a:ext>
            </a:extLst>
          </p:cNvPr>
          <p:cNvSpPr>
            <a:spLocks noGrp="1" noChangeArrowheads="1"/>
          </p:cNvSpPr>
          <p:nvPr>
            <p:ph sz="quarter" idx="10"/>
          </p:nvPr>
        </p:nvSpPr>
        <p:spPr>
          <a:xfrm>
            <a:off x="406400" y="152400"/>
            <a:ext cx="8432800" cy="1143000"/>
          </a:xfrm>
        </p:spPr>
        <p:txBody>
          <a:bodyPr/>
          <a:lstStyle/>
          <a:p>
            <a:pPr eaLnBrk="1" hangingPunct="1"/>
            <a:r>
              <a:rPr lang="en-US" altLang="en-US"/>
              <a:t>Shift Operations</a:t>
            </a:r>
            <a:endParaRPr lang="en-AU" altLang="en-US"/>
          </a:p>
        </p:txBody>
      </p:sp>
      <p:sp>
        <p:nvSpPr>
          <p:cNvPr id="4" name="Rectangle 3">
            <a:extLst>
              <a:ext uri="{FF2B5EF4-FFF2-40B4-BE49-F238E27FC236}">
                <a16:creationId xmlns:a16="http://schemas.microsoft.com/office/drawing/2014/main" id="{0BBF71E9-E3B6-4B8A-2941-67F8071DF00E}"/>
              </a:ext>
            </a:extLst>
          </p:cNvPr>
          <p:cNvSpPr txBox="1">
            <a:spLocks noChangeArrowheads="1"/>
          </p:cNvSpPr>
          <p:nvPr/>
        </p:nvSpPr>
        <p:spPr>
          <a:xfrm>
            <a:off x="684213" y="2349500"/>
            <a:ext cx="8270875" cy="3887788"/>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shamt: how many positions to shift </a:t>
            </a:r>
          </a:p>
          <a:p>
            <a:pPr>
              <a:lnSpc>
                <a:spcPct val="90000"/>
              </a:lnSpc>
            </a:pPr>
            <a:r>
              <a:rPr lang="en-US" altLang="en-US"/>
              <a:t>Shift left logical</a:t>
            </a:r>
          </a:p>
          <a:p>
            <a:pPr lvl="1">
              <a:lnSpc>
                <a:spcPct val="90000"/>
              </a:lnSpc>
            </a:pPr>
            <a:r>
              <a:rPr lang="en-US" altLang="en-US"/>
              <a:t>Shift left and fill with 0 bits</a:t>
            </a:r>
          </a:p>
          <a:p>
            <a:pPr lvl="1">
              <a:lnSpc>
                <a:spcPct val="90000"/>
              </a:lnSpc>
            </a:pPr>
            <a:r>
              <a:rPr lang="en-US" altLang="en-US">
                <a:latin typeface="Lucida Console" panose="020B0609040504020204" pitchFamily="49" charset="0"/>
              </a:rPr>
              <a:t>sll</a:t>
            </a:r>
            <a:r>
              <a:rPr lang="en-US" altLang="en-US"/>
              <a:t> by </a:t>
            </a:r>
            <a:r>
              <a:rPr lang="en-US" altLang="en-US" i="1"/>
              <a:t>i</a:t>
            </a:r>
            <a:r>
              <a:rPr lang="en-US" altLang="en-US"/>
              <a:t> bits multiplies by 2</a:t>
            </a:r>
            <a:r>
              <a:rPr lang="en-US" altLang="en-US" i="1" baseline="30000"/>
              <a:t>i</a:t>
            </a:r>
          </a:p>
          <a:p>
            <a:pPr>
              <a:lnSpc>
                <a:spcPct val="90000"/>
              </a:lnSpc>
            </a:pPr>
            <a:r>
              <a:rPr lang="en-US" altLang="en-US"/>
              <a:t>Shift right logical</a:t>
            </a:r>
          </a:p>
          <a:p>
            <a:pPr lvl="1">
              <a:lnSpc>
                <a:spcPct val="90000"/>
              </a:lnSpc>
            </a:pPr>
            <a:r>
              <a:rPr lang="en-US" altLang="en-US"/>
              <a:t>Shift right and fill with 0 bits</a:t>
            </a:r>
          </a:p>
          <a:p>
            <a:pPr lvl="1">
              <a:lnSpc>
                <a:spcPct val="90000"/>
              </a:lnSpc>
            </a:pPr>
            <a:r>
              <a:rPr lang="en-US" altLang="en-US">
                <a:latin typeface="Lucida Console" panose="020B0609040504020204" pitchFamily="49" charset="0"/>
              </a:rPr>
              <a:t>srl</a:t>
            </a:r>
            <a:r>
              <a:rPr lang="en-US" altLang="en-US"/>
              <a:t> by </a:t>
            </a:r>
            <a:r>
              <a:rPr lang="en-US" altLang="en-US" i="1"/>
              <a:t>i</a:t>
            </a:r>
            <a:r>
              <a:rPr lang="en-US" altLang="en-US"/>
              <a:t> bits divides by 2</a:t>
            </a:r>
            <a:r>
              <a:rPr lang="en-US" altLang="en-US" i="1" baseline="30000"/>
              <a:t>i</a:t>
            </a:r>
            <a:r>
              <a:rPr lang="en-US" altLang="en-US"/>
              <a:t> (unsigned only)</a:t>
            </a:r>
            <a:endParaRPr lang="en-AU" altLang="en-US"/>
          </a:p>
        </p:txBody>
      </p:sp>
      <p:grpSp>
        <p:nvGrpSpPr>
          <p:cNvPr id="5" name="Group 4">
            <a:extLst>
              <a:ext uri="{FF2B5EF4-FFF2-40B4-BE49-F238E27FC236}">
                <a16:creationId xmlns:a16="http://schemas.microsoft.com/office/drawing/2014/main" id="{98A5018A-6C94-F6B5-2D22-C017A30CB6F4}"/>
              </a:ext>
            </a:extLst>
          </p:cNvPr>
          <p:cNvGrpSpPr/>
          <p:nvPr/>
        </p:nvGrpSpPr>
        <p:grpSpPr>
          <a:xfrm>
            <a:off x="1403350" y="1557338"/>
            <a:ext cx="6913563" cy="773112"/>
            <a:chOff x="703" y="981"/>
            <a:chExt cx="4355" cy="487"/>
          </a:xfrm>
        </p:grpSpPr>
        <p:sp>
          <p:nvSpPr>
            <p:cNvPr id="6" name="Text Box 5">
              <a:extLst>
                <a:ext uri="{FF2B5EF4-FFF2-40B4-BE49-F238E27FC236}">
                  <a16:creationId xmlns:a16="http://schemas.microsoft.com/office/drawing/2014/main" id="{970F04F0-34C1-E7E8-181E-333189DEA569}"/>
                </a:ext>
              </a:extLst>
            </p:cNvPr>
            <p:cNvSpPr txBox="1">
              <a:spLocks noChangeArrowheads="1"/>
            </p:cNvSpPr>
            <p:nvPr/>
          </p:nvSpPr>
          <p:spPr bwMode="auto">
            <a:xfrm>
              <a:off x="703"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op</a:t>
              </a:r>
              <a:endParaRPr lang="en-AU" altLang="en-US" sz="2000"/>
            </a:p>
          </p:txBody>
        </p:sp>
        <p:sp>
          <p:nvSpPr>
            <p:cNvPr id="7" name="Text Box 6">
              <a:extLst>
                <a:ext uri="{FF2B5EF4-FFF2-40B4-BE49-F238E27FC236}">
                  <a16:creationId xmlns:a16="http://schemas.microsoft.com/office/drawing/2014/main" id="{3731FD5A-10E0-4CFD-6C55-2E3F6886AB37}"/>
                </a:ext>
              </a:extLst>
            </p:cNvPr>
            <p:cNvSpPr txBox="1">
              <a:spLocks noChangeArrowheads="1"/>
            </p:cNvSpPr>
            <p:nvPr/>
          </p:nvSpPr>
          <p:spPr bwMode="auto">
            <a:xfrm>
              <a:off x="152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8" name="Text Box 7">
              <a:extLst>
                <a:ext uri="{FF2B5EF4-FFF2-40B4-BE49-F238E27FC236}">
                  <a16:creationId xmlns:a16="http://schemas.microsoft.com/office/drawing/2014/main" id="{D0F8B2C3-83A2-E702-31D9-A02C3B491659}"/>
                </a:ext>
              </a:extLst>
            </p:cNvPr>
            <p:cNvSpPr txBox="1">
              <a:spLocks noChangeArrowheads="1"/>
            </p:cNvSpPr>
            <p:nvPr/>
          </p:nvSpPr>
          <p:spPr bwMode="auto">
            <a:xfrm>
              <a:off x="220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9" name="Text Box 8">
              <a:extLst>
                <a:ext uri="{FF2B5EF4-FFF2-40B4-BE49-F238E27FC236}">
                  <a16:creationId xmlns:a16="http://schemas.microsoft.com/office/drawing/2014/main" id="{53757B65-2A07-EFEA-6FDE-E2BB2B2C722A}"/>
                </a:ext>
              </a:extLst>
            </p:cNvPr>
            <p:cNvSpPr txBox="1">
              <a:spLocks noChangeArrowheads="1"/>
            </p:cNvSpPr>
            <p:nvPr/>
          </p:nvSpPr>
          <p:spPr bwMode="auto">
            <a:xfrm>
              <a:off x="2880"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rd</a:t>
              </a:r>
              <a:endParaRPr lang="en-AU" altLang="en-US" sz="2000"/>
            </a:p>
          </p:txBody>
        </p:sp>
        <p:sp>
          <p:nvSpPr>
            <p:cNvPr id="10" name="Text Box 9">
              <a:extLst>
                <a:ext uri="{FF2B5EF4-FFF2-40B4-BE49-F238E27FC236}">
                  <a16:creationId xmlns:a16="http://schemas.microsoft.com/office/drawing/2014/main" id="{8D65A0B9-B9BD-7CCD-FD17-37E0755A928B}"/>
                </a:ext>
              </a:extLst>
            </p:cNvPr>
            <p:cNvSpPr txBox="1">
              <a:spLocks noChangeArrowheads="1"/>
            </p:cNvSpPr>
            <p:nvPr/>
          </p:nvSpPr>
          <p:spPr bwMode="auto">
            <a:xfrm>
              <a:off x="356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shamt</a:t>
              </a:r>
              <a:endParaRPr lang="en-AU" altLang="en-US" sz="2000"/>
            </a:p>
          </p:txBody>
        </p:sp>
        <p:sp>
          <p:nvSpPr>
            <p:cNvPr id="11" name="Text Box 10">
              <a:extLst>
                <a:ext uri="{FF2B5EF4-FFF2-40B4-BE49-F238E27FC236}">
                  <a16:creationId xmlns:a16="http://schemas.microsoft.com/office/drawing/2014/main" id="{4DD621A9-7824-72B6-4F19-C051A1623568}"/>
                </a:ext>
              </a:extLst>
            </p:cNvPr>
            <p:cNvSpPr txBox="1">
              <a:spLocks noChangeArrowheads="1"/>
            </p:cNvSpPr>
            <p:nvPr/>
          </p:nvSpPr>
          <p:spPr bwMode="auto">
            <a:xfrm>
              <a:off x="4241"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funct</a:t>
              </a:r>
              <a:endParaRPr lang="en-AU" altLang="en-US" sz="2000"/>
            </a:p>
          </p:txBody>
        </p:sp>
        <p:sp>
          <p:nvSpPr>
            <p:cNvPr id="12" name="Text Box 11">
              <a:extLst>
                <a:ext uri="{FF2B5EF4-FFF2-40B4-BE49-F238E27FC236}">
                  <a16:creationId xmlns:a16="http://schemas.microsoft.com/office/drawing/2014/main" id="{A9CFB642-A43A-EA4D-5CD5-DB4A0ED1DFBC}"/>
                </a:ext>
              </a:extLst>
            </p:cNvPr>
            <p:cNvSpPr txBox="1">
              <a:spLocks noChangeArrowheads="1"/>
            </p:cNvSpPr>
            <p:nvPr/>
          </p:nvSpPr>
          <p:spPr bwMode="auto">
            <a:xfrm>
              <a:off x="886"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13" name="Text Box 12">
              <a:extLst>
                <a:ext uri="{FF2B5EF4-FFF2-40B4-BE49-F238E27FC236}">
                  <a16:creationId xmlns:a16="http://schemas.microsoft.com/office/drawing/2014/main" id="{F638DC68-7492-1BD9-03BC-E314ECF5DF98}"/>
                </a:ext>
              </a:extLst>
            </p:cNvPr>
            <p:cNvSpPr txBox="1">
              <a:spLocks noChangeArrowheads="1"/>
            </p:cNvSpPr>
            <p:nvPr/>
          </p:nvSpPr>
          <p:spPr bwMode="auto">
            <a:xfrm>
              <a:off x="4424"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14" name="Text Box 13">
              <a:extLst>
                <a:ext uri="{FF2B5EF4-FFF2-40B4-BE49-F238E27FC236}">
                  <a16:creationId xmlns:a16="http://schemas.microsoft.com/office/drawing/2014/main" id="{0E3407F9-F74E-732F-8115-B1E8FFCB21B4}"/>
                </a:ext>
              </a:extLst>
            </p:cNvPr>
            <p:cNvSpPr txBox="1">
              <a:spLocks noChangeArrowheads="1"/>
            </p:cNvSpPr>
            <p:nvPr/>
          </p:nvSpPr>
          <p:spPr bwMode="auto">
            <a:xfrm>
              <a:off x="165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5" name="Text Box 14">
              <a:extLst>
                <a:ext uri="{FF2B5EF4-FFF2-40B4-BE49-F238E27FC236}">
                  <a16:creationId xmlns:a16="http://schemas.microsoft.com/office/drawing/2014/main" id="{711C1033-1CA9-5E81-F674-99A3A06FF314}"/>
                </a:ext>
              </a:extLst>
            </p:cNvPr>
            <p:cNvSpPr txBox="1">
              <a:spLocks noChangeArrowheads="1"/>
            </p:cNvSpPr>
            <p:nvPr/>
          </p:nvSpPr>
          <p:spPr bwMode="auto">
            <a:xfrm>
              <a:off x="23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6" name="Text Box 15">
              <a:extLst>
                <a:ext uri="{FF2B5EF4-FFF2-40B4-BE49-F238E27FC236}">
                  <a16:creationId xmlns:a16="http://schemas.microsoft.com/office/drawing/2014/main" id="{EE33C70F-DF67-239B-4A37-EF87DAF03E28}"/>
                </a:ext>
              </a:extLst>
            </p:cNvPr>
            <p:cNvSpPr txBox="1">
              <a:spLocks noChangeArrowheads="1"/>
            </p:cNvSpPr>
            <p:nvPr/>
          </p:nvSpPr>
          <p:spPr bwMode="auto">
            <a:xfrm>
              <a:off x="301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7" name="Text Box 16">
              <a:extLst>
                <a:ext uri="{FF2B5EF4-FFF2-40B4-BE49-F238E27FC236}">
                  <a16:creationId xmlns:a16="http://schemas.microsoft.com/office/drawing/2014/main" id="{D20C5C8F-319D-20A5-08A5-895906F4169F}"/>
                </a:ext>
              </a:extLst>
            </p:cNvPr>
            <p:cNvSpPr txBox="1">
              <a:spLocks noChangeArrowheads="1"/>
            </p:cNvSpPr>
            <p:nvPr/>
          </p:nvSpPr>
          <p:spPr bwMode="auto">
            <a:xfrm>
              <a:off x="369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grpSp>
    </p:spTree>
    <p:extLst>
      <p:ext uri="{BB962C8B-B14F-4D97-AF65-F5344CB8AC3E}">
        <p14:creationId xmlns:p14="http://schemas.microsoft.com/office/powerpoint/2010/main" val="132241898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FF1E86-860C-0841-4D7B-33D5E2B0580B}"/>
              </a:ext>
            </a:extLst>
          </p:cNvPr>
          <p:cNvSpPr>
            <a:spLocks noGrp="1" noChangeArrowheads="1"/>
          </p:cNvSpPr>
          <p:nvPr>
            <p:ph sz="quarter" idx="10"/>
          </p:nvPr>
        </p:nvSpPr>
        <p:spPr>
          <a:xfrm>
            <a:off x="406400" y="152400"/>
            <a:ext cx="8432800" cy="1143000"/>
          </a:xfrm>
        </p:spPr>
        <p:txBody>
          <a:bodyPr/>
          <a:lstStyle/>
          <a:p>
            <a:pPr eaLnBrk="1" hangingPunct="1"/>
            <a:r>
              <a:rPr lang="en-US" altLang="en-US"/>
              <a:t>AND Operations</a:t>
            </a:r>
            <a:endParaRPr lang="en-AU" altLang="en-US"/>
          </a:p>
        </p:txBody>
      </p:sp>
      <p:sp>
        <p:nvSpPr>
          <p:cNvPr id="5" name="Rectangle 2">
            <a:extLst>
              <a:ext uri="{FF2B5EF4-FFF2-40B4-BE49-F238E27FC236}">
                <a16:creationId xmlns:a16="http://schemas.microsoft.com/office/drawing/2014/main" id="{E9B60DB0-5A3C-8A10-6F33-5CC5B3FCAE05}"/>
              </a:ext>
            </a:extLst>
          </p:cNvPr>
          <p:cNvSpPr>
            <a:spLocks noChangeArrowheads="1"/>
          </p:cNvSpPr>
          <p:nvPr/>
        </p:nvSpPr>
        <p:spPr bwMode="auto">
          <a:xfrm>
            <a:off x="4824413" y="4121428"/>
            <a:ext cx="647700" cy="16049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6" name="Rectangle 4">
            <a:extLst>
              <a:ext uri="{FF2B5EF4-FFF2-40B4-BE49-F238E27FC236}">
                <a16:creationId xmlns:a16="http://schemas.microsoft.com/office/drawing/2014/main" id="{48E20984-A13F-3B0A-49F6-EC6AE0D4FB6B}"/>
              </a:ext>
            </a:extLst>
          </p:cNvPr>
          <p:cNvSpPr txBox="1">
            <a:spLocks noChangeArrowheads="1"/>
          </p:cNvSpPr>
          <p:nvPr/>
        </p:nvSpPr>
        <p:spPr>
          <a:xfrm>
            <a:off x="684213" y="1838603"/>
            <a:ext cx="8270875" cy="20732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Useful to mask bits in a word</a:t>
            </a:r>
          </a:p>
          <a:p>
            <a:pPr lvl="1"/>
            <a:r>
              <a:rPr lang="en-US" altLang="en-US"/>
              <a:t>Select some bits, clear others to 0</a:t>
            </a:r>
          </a:p>
          <a:p>
            <a:pPr>
              <a:spcBef>
                <a:spcPct val="50000"/>
              </a:spcBef>
              <a:spcAft>
                <a:spcPct val="30000"/>
              </a:spcAft>
              <a:buFont typeface="Wingdings" panose="05000000000000000000" pitchFamily="2" charset="2"/>
              <a:buNone/>
            </a:pPr>
            <a:r>
              <a:rPr lang="en-US" altLang="en-US" sz="2800">
                <a:latin typeface="Lucida Console" panose="020B0609040504020204" pitchFamily="49" charset="0"/>
              </a:rPr>
              <a:t>	and $t0, $t1, $t2</a:t>
            </a:r>
            <a:endParaRPr lang="en-AU" altLang="en-US" sz="2800">
              <a:latin typeface="Lucida Console" panose="020B0609040504020204" pitchFamily="49" charset="0"/>
            </a:endParaRPr>
          </a:p>
        </p:txBody>
      </p:sp>
      <p:sp>
        <p:nvSpPr>
          <p:cNvPr id="7" name="Text Box 5">
            <a:extLst>
              <a:ext uri="{FF2B5EF4-FFF2-40B4-BE49-F238E27FC236}">
                <a16:creationId xmlns:a16="http://schemas.microsoft.com/office/drawing/2014/main" id="{F4FD2AF6-D35A-3683-6480-3D57B7E6F8D8}"/>
              </a:ext>
            </a:extLst>
          </p:cNvPr>
          <p:cNvSpPr txBox="1">
            <a:spLocks noChangeArrowheads="1"/>
          </p:cNvSpPr>
          <p:nvPr/>
        </p:nvSpPr>
        <p:spPr bwMode="auto">
          <a:xfrm>
            <a:off x="1924050" y="4116665"/>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0000 0000 0000 0000 0000 1101 1100 0000</a:t>
            </a:r>
            <a:endParaRPr lang="en-AU" altLang="en-US" sz="2000"/>
          </a:p>
        </p:txBody>
      </p:sp>
      <p:sp>
        <p:nvSpPr>
          <p:cNvPr id="8" name="Text Box 6">
            <a:extLst>
              <a:ext uri="{FF2B5EF4-FFF2-40B4-BE49-F238E27FC236}">
                <a16:creationId xmlns:a16="http://schemas.microsoft.com/office/drawing/2014/main" id="{15E3CF5B-108C-3CBE-69C0-DD5F02560196}"/>
              </a:ext>
            </a:extLst>
          </p:cNvPr>
          <p:cNvSpPr txBox="1">
            <a:spLocks noChangeArrowheads="1"/>
          </p:cNvSpPr>
          <p:nvPr/>
        </p:nvSpPr>
        <p:spPr bwMode="auto">
          <a:xfrm>
            <a:off x="1924050" y="4677053"/>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0000 0000 0000 0000 0011 1100 0000 0000</a:t>
            </a:r>
            <a:endParaRPr lang="en-AU" altLang="en-US" sz="2000"/>
          </a:p>
        </p:txBody>
      </p:sp>
      <p:sp>
        <p:nvSpPr>
          <p:cNvPr id="9" name="Text Box 7">
            <a:extLst>
              <a:ext uri="{FF2B5EF4-FFF2-40B4-BE49-F238E27FC236}">
                <a16:creationId xmlns:a16="http://schemas.microsoft.com/office/drawing/2014/main" id="{43557513-064D-2036-2F35-AF16FD5F4682}"/>
              </a:ext>
            </a:extLst>
          </p:cNvPr>
          <p:cNvSpPr txBox="1">
            <a:spLocks noChangeArrowheads="1"/>
          </p:cNvSpPr>
          <p:nvPr/>
        </p:nvSpPr>
        <p:spPr bwMode="auto">
          <a:xfrm>
            <a:off x="1287463" y="4116665"/>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$t2</a:t>
            </a:r>
            <a:endParaRPr lang="en-AU" altLang="en-US" sz="2000"/>
          </a:p>
        </p:txBody>
      </p:sp>
      <p:sp>
        <p:nvSpPr>
          <p:cNvPr id="10" name="Text Box 8">
            <a:extLst>
              <a:ext uri="{FF2B5EF4-FFF2-40B4-BE49-F238E27FC236}">
                <a16:creationId xmlns:a16="http://schemas.microsoft.com/office/drawing/2014/main" id="{CF63B42C-9036-4621-0551-0E07C325C018}"/>
              </a:ext>
            </a:extLst>
          </p:cNvPr>
          <p:cNvSpPr txBox="1">
            <a:spLocks noChangeArrowheads="1"/>
          </p:cNvSpPr>
          <p:nvPr/>
        </p:nvSpPr>
        <p:spPr bwMode="auto">
          <a:xfrm>
            <a:off x="1287463" y="4677053"/>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$t1</a:t>
            </a:r>
            <a:endParaRPr lang="en-AU" altLang="en-US" sz="2000"/>
          </a:p>
        </p:txBody>
      </p:sp>
      <p:sp>
        <p:nvSpPr>
          <p:cNvPr id="11" name="Text Box 9">
            <a:extLst>
              <a:ext uri="{FF2B5EF4-FFF2-40B4-BE49-F238E27FC236}">
                <a16:creationId xmlns:a16="http://schemas.microsoft.com/office/drawing/2014/main" id="{456CA675-FB0F-4ADA-EC46-411C89BFD9E6}"/>
              </a:ext>
            </a:extLst>
          </p:cNvPr>
          <p:cNvSpPr txBox="1">
            <a:spLocks noChangeArrowheads="1"/>
          </p:cNvSpPr>
          <p:nvPr/>
        </p:nvSpPr>
        <p:spPr bwMode="auto">
          <a:xfrm>
            <a:off x="1924050" y="5324753"/>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0000 0000 0000 0000 0000 1100 0000 0000</a:t>
            </a:r>
            <a:endParaRPr lang="en-AU" altLang="en-US" sz="2000"/>
          </a:p>
        </p:txBody>
      </p:sp>
      <p:sp>
        <p:nvSpPr>
          <p:cNvPr id="12" name="Text Box 10">
            <a:extLst>
              <a:ext uri="{FF2B5EF4-FFF2-40B4-BE49-F238E27FC236}">
                <a16:creationId xmlns:a16="http://schemas.microsoft.com/office/drawing/2014/main" id="{19D0B729-A6FB-927F-44D4-E48AC4FC6E72}"/>
              </a:ext>
            </a:extLst>
          </p:cNvPr>
          <p:cNvSpPr txBox="1">
            <a:spLocks noChangeArrowheads="1"/>
          </p:cNvSpPr>
          <p:nvPr/>
        </p:nvSpPr>
        <p:spPr bwMode="auto">
          <a:xfrm>
            <a:off x="1287463" y="5324753"/>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$t0</a:t>
            </a:r>
            <a:endParaRPr lang="en-AU" altLang="en-US" sz="2000"/>
          </a:p>
        </p:txBody>
      </p:sp>
    </p:spTree>
    <p:extLst>
      <p:ext uri="{BB962C8B-B14F-4D97-AF65-F5344CB8AC3E}">
        <p14:creationId xmlns:p14="http://schemas.microsoft.com/office/powerpoint/2010/main" val="36720787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924B781-02E1-D5E2-B13D-2F25DA6543FE}"/>
              </a:ext>
            </a:extLst>
          </p:cNvPr>
          <p:cNvSpPr>
            <a:spLocks noGrp="1" noChangeArrowheads="1"/>
          </p:cNvSpPr>
          <p:nvPr>
            <p:ph sz="quarter" idx="10"/>
          </p:nvPr>
        </p:nvSpPr>
        <p:spPr>
          <a:xfrm>
            <a:off x="406400" y="152400"/>
            <a:ext cx="8432800" cy="1143000"/>
          </a:xfrm>
        </p:spPr>
        <p:txBody>
          <a:bodyPr/>
          <a:lstStyle/>
          <a:p>
            <a:pPr eaLnBrk="1" hangingPunct="1"/>
            <a:r>
              <a:rPr lang="en-US" altLang="en-US"/>
              <a:t>OR Operations</a:t>
            </a:r>
            <a:endParaRPr lang="en-AU" altLang="en-US"/>
          </a:p>
        </p:txBody>
      </p:sp>
      <p:sp>
        <p:nvSpPr>
          <p:cNvPr id="4" name="Rectangle 2">
            <a:extLst>
              <a:ext uri="{FF2B5EF4-FFF2-40B4-BE49-F238E27FC236}">
                <a16:creationId xmlns:a16="http://schemas.microsoft.com/office/drawing/2014/main" id="{7EDD2DEA-F485-9CE5-FC91-EF7D1409D2E1}"/>
              </a:ext>
            </a:extLst>
          </p:cNvPr>
          <p:cNvSpPr>
            <a:spLocks noChangeArrowheads="1"/>
          </p:cNvSpPr>
          <p:nvPr/>
        </p:nvSpPr>
        <p:spPr bwMode="auto">
          <a:xfrm>
            <a:off x="4859338" y="3903314"/>
            <a:ext cx="612775" cy="16049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endParaRPr lang="en-US" altLang="en-US" sz="1800"/>
          </a:p>
        </p:txBody>
      </p:sp>
      <p:sp>
        <p:nvSpPr>
          <p:cNvPr id="5" name="Rectangle 4">
            <a:extLst>
              <a:ext uri="{FF2B5EF4-FFF2-40B4-BE49-F238E27FC236}">
                <a16:creationId xmlns:a16="http://schemas.microsoft.com/office/drawing/2014/main" id="{FE44A8E2-B858-1283-24AD-1106520A774B}"/>
              </a:ext>
            </a:extLst>
          </p:cNvPr>
          <p:cNvSpPr txBox="1">
            <a:spLocks noChangeArrowheads="1"/>
          </p:cNvSpPr>
          <p:nvPr/>
        </p:nvSpPr>
        <p:spPr>
          <a:xfrm>
            <a:off x="684213" y="1620489"/>
            <a:ext cx="8270875" cy="2073275"/>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Useful to include bits in a word</a:t>
            </a:r>
          </a:p>
          <a:p>
            <a:pPr lvl="1"/>
            <a:r>
              <a:rPr lang="en-US" altLang="en-US"/>
              <a:t>Set some bits to 1, leave others unchanged</a:t>
            </a:r>
          </a:p>
          <a:p>
            <a:pPr>
              <a:spcBef>
                <a:spcPct val="50000"/>
              </a:spcBef>
              <a:spcAft>
                <a:spcPct val="30000"/>
              </a:spcAft>
              <a:buFont typeface="Wingdings" panose="05000000000000000000" pitchFamily="2" charset="2"/>
              <a:buNone/>
            </a:pPr>
            <a:r>
              <a:rPr lang="en-US" altLang="en-US" sz="2800">
                <a:latin typeface="Lucida Console" panose="020B0609040504020204" pitchFamily="49" charset="0"/>
              </a:rPr>
              <a:t>	or $t0, $t1, $t2</a:t>
            </a:r>
            <a:endParaRPr lang="en-AU" altLang="en-US" sz="2800">
              <a:latin typeface="Lucida Console" panose="020B0609040504020204" pitchFamily="49" charset="0"/>
            </a:endParaRPr>
          </a:p>
        </p:txBody>
      </p:sp>
      <p:sp>
        <p:nvSpPr>
          <p:cNvPr id="6" name="Text Box 5">
            <a:extLst>
              <a:ext uri="{FF2B5EF4-FFF2-40B4-BE49-F238E27FC236}">
                <a16:creationId xmlns:a16="http://schemas.microsoft.com/office/drawing/2014/main" id="{29DF272E-8C44-47FD-E34A-E9D02D4B9BBB}"/>
              </a:ext>
            </a:extLst>
          </p:cNvPr>
          <p:cNvSpPr txBox="1">
            <a:spLocks noChangeArrowheads="1"/>
          </p:cNvSpPr>
          <p:nvPr/>
        </p:nvSpPr>
        <p:spPr bwMode="auto">
          <a:xfrm>
            <a:off x="1924050" y="3898551"/>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0000 0000 0000 0000 0000 1101 1100 0000</a:t>
            </a:r>
            <a:endParaRPr lang="en-AU" altLang="en-US" sz="2000"/>
          </a:p>
        </p:txBody>
      </p:sp>
      <p:sp>
        <p:nvSpPr>
          <p:cNvPr id="7" name="Text Box 6">
            <a:extLst>
              <a:ext uri="{FF2B5EF4-FFF2-40B4-BE49-F238E27FC236}">
                <a16:creationId xmlns:a16="http://schemas.microsoft.com/office/drawing/2014/main" id="{C5C03675-2570-7B28-D384-24D08E1270A1}"/>
              </a:ext>
            </a:extLst>
          </p:cNvPr>
          <p:cNvSpPr txBox="1">
            <a:spLocks noChangeArrowheads="1"/>
          </p:cNvSpPr>
          <p:nvPr/>
        </p:nvSpPr>
        <p:spPr bwMode="auto">
          <a:xfrm>
            <a:off x="1924050" y="4458939"/>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0000 0000 0000 0000 0011 1100 0000 0000</a:t>
            </a:r>
            <a:endParaRPr lang="en-AU" altLang="en-US" sz="2000"/>
          </a:p>
        </p:txBody>
      </p:sp>
      <p:sp>
        <p:nvSpPr>
          <p:cNvPr id="8" name="Text Box 7">
            <a:extLst>
              <a:ext uri="{FF2B5EF4-FFF2-40B4-BE49-F238E27FC236}">
                <a16:creationId xmlns:a16="http://schemas.microsoft.com/office/drawing/2014/main" id="{12EE6454-B480-4E18-B76B-3E8DAD1053C2}"/>
              </a:ext>
            </a:extLst>
          </p:cNvPr>
          <p:cNvSpPr txBox="1">
            <a:spLocks noChangeArrowheads="1"/>
          </p:cNvSpPr>
          <p:nvPr/>
        </p:nvSpPr>
        <p:spPr bwMode="auto">
          <a:xfrm>
            <a:off x="1287463" y="3898551"/>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$t2</a:t>
            </a:r>
            <a:endParaRPr lang="en-AU" altLang="en-US" sz="2000"/>
          </a:p>
        </p:txBody>
      </p:sp>
      <p:sp>
        <p:nvSpPr>
          <p:cNvPr id="9" name="Text Box 8">
            <a:extLst>
              <a:ext uri="{FF2B5EF4-FFF2-40B4-BE49-F238E27FC236}">
                <a16:creationId xmlns:a16="http://schemas.microsoft.com/office/drawing/2014/main" id="{5200E02C-0CFD-4F3E-705F-2C91644CBC52}"/>
              </a:ext>
            </a:extLst>
          </p:cNvPr>
          <p:cNvSpPr txBox="1">
            <a:spLocks noChangeArrowheads="1"/>
          </p:cNvSpPr>
          <p:nvPr/>
        </p:nvSpPr>
        <p:spPr bwMode="auto">
          <a:xfrm>
            <a:off x="1287463" y="4458939"/>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$t1</a:t>
            </a:r>
            <a:endParaRPr lang="en-AU" altLang="en-US" sz="2000"/>
          </a:p>
        </p:txBody>
      </p:sp>
      <p:sp>
        <p:nvSpPr>
          <p:cNvPr id="10" name="Text Box 9">
            <a:extLst>
              <a:ext uri="{FF2B5EF4-FFF2-40B4-BE49-F238E27FC236}">
                <a16:creationId xmlns:a16="http://schemas.microsoft.com/office/drawing/2014/main" id="{21056C06-4754-2290-F915-84DD5AAA47FF}"/>
              </a:ext>
            </a:extLst>
          </p:cNvPr>
          <p:cNvSpPr txBox="1">
            <a:spLocks noChangeArrowheads="1"/>
          </p:cNvSpPr>
          <p:nvPr/>
        </p:nvSpPr>
        <p:spPr bwMode="auto">
          <a:xfrm>
            <a:off x="1924050" y="5106639"/>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0000 0000 0000 0000 0011 1101 1100 0000</a:t>
            </a:r>
            <a:endParaRPr lang="en-AU" altLang="en-US" sz="2000"/>
          </a:p>
        </p:txBody>
      </p:sp>
      <p:sp>
        <p:nvSpPr>
          <p:cNvPr id="11" name="Text Box 10">
            <a:extLst>
              <a:ext uri="{FF2B5EF4-FFF2-40B4-BE49-F238E27FC236}">
                <a16:creationId xmlns:a16="http://schemas.microsoft.com/office/drawing/2014/main" id="{91AE20EE-24BF-B1EB-6CEA-ECFCAFA9CBBB}"/>
              </a:ext>
            </a:extLst>
          </p:cNvPr>
          <p:cNvSpPr txBox="1">
            <a:spLocks noChangeArrowheads="1"/>
          </p:cNvSpPr>
          <p:nvPr/>
        </p:nvSpPr>
        <p:spPr bwMode="auto">
          <a:xfrm>
            <a:off x="1287463" y="5106639"/>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$t0</a:t>
            </a:r>
            <a:endParaRPr lang="en-AU" altLang="en-US" sz="2000"/>
          </a:p>
        </p:txBody>
      </p:sp>
    </p:spTree>
    <p:extLst>
      <p:ext uri="{BB962C8B-B14F-4D97-AF65-F5344CB8AC3E}">
        <p14:creationId xmlns:p14="http://schemas.microsoft.com/office/powerpoint/2010/main" val="209618435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03EC1DE-EB6C-FA28-F154-CE7FB2A6222D}"/>
              </a:ext>
            </a:extLst>
          </p:cNvPr>
          <p:cNvSpPr>
            <a:spLocks noGrp="1" noChangeArrowheads="1"/>
          </p:cNvSpPr>
          <p:nvPr>
            <p:ph sz="quarter" idx="10"/>
          </p:nvPr>
        </p:nvSpPr>
        <p:spPr>
          <a:xfrm>
            <a:off x="406400" y="152400"/>
            <a:ext cx="8432800" cy="1143000"/>
          </a:xfrm>
        </p:spPr>
        <p:txBody>
          <a:bodyPr/>
          <a:lstStyle/>
          <a:p>
            <a:pPr eaLnBrk="1" hangingPunct="1"/>
            <a:r>
              <a:rPr lang="en-US" altLang="en-US"/>
              <a:t>NOT Operations</a:t>
            </a:r>
            <a:endParaRPr lang="en-AU" altLang="en-US"/>
          </a:p>
        </p:txBody>
      </p:sp>
      <p:sp>
        <p:nvSpPr>
          <p:cNvPr id="4" name="Rectangle 3">
            <a:extLst>
              <a:ext uri="{FF2B5EF4-FFF2-40B4-BE49-F238E27FC236}">
                <a16:creationId xmlns:a16="http://schemas.microsoft.com/office/drawing/2014/main" id="{5E7FD26E-56C3-C2AE-F822-E3479BD6C7E2}"/>
              </a:ext>
            </a:extLst>
          </p:cNvPr>
          <p:cNvSpPr txBox="1">
            <a:spLocks noChangeArrowheads="1"/>
          </p:cNvSpPr>
          <p:nvPr/>
        </p:nvSpPr>
        <p:spPr>
          <a:xfrm>
            <a:off x="684213" y="1586933"/>
            <a:ext cx="8270875" cy="3227387"/>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Useful to invert bits in a word</a:t>
            </a:r>
          </a:p>
          <a:p>
            <a:pPr lvl="1"/>
            <a:r>
              <a:rPr lang="en-US" altLang="en-US"/>
              <a:t>Change 0 to 1, and 1 to 0</a:t>
            </a:r>
          </a:p>
          <a:p>
            <a:r>
              <a:rPr lang="en-US" altLang="en-US"/>
              <a:t>MIPS has NOR 3-operand instruction</a:t>
            </a:r>
          </a:p>
          <a:p>
            <a:pPr lvl="1"/>
            <a:r>
              <a:rPr lang="en-US" altLang="en-US"/>
              <a:t>a NOR b == NOT ( a OR b )</a:t>
            </a:r>
          </a:p>
          <a:p>
            <a:pPr>
              <a:spcBef>
                <a:spcPct val="50000"/>
              </a:spcBef>
              <a:spcAft>
                <a:spcPct val="30000"/>
              </a:spcAft>
              <a:buFont typeface="Wingdings" panose="05000000000000000000" pitchFamily="2" charset="2"/>
              <a:buNone/>
            </a:pPr>
            <a:r>
              <a:rPr lang="en-US" altLang="en-US" sz="2800">
                <a:latin typeface="Lucida Console" panose="020B0609040504020204" pitchFamily="49" charset="0"/>
              </a:rPr>
              <a:t>	nor $t0, $t1, $zero</a:t>
            </a:r>
            <a:endParaRPr lang="en-AU" altLang="en-US" sz="2800">
              <a:latin typeface="Lucida Console" panose="020B0609040504020204" pitchFamily="49" charset="0"/>
            </a:endParaRPr>
          </a:p>
        </p:txBody>
      </p:sp>
      <p:sp>
        <p:nvSpPr>
          <p:cNvPr id="5" name="Text Box 4">
            <a:extLst>
              <a:ext uri="{FF2B5EF4-FFF2-40B4-BE49-F238E27FC236}">
                <a16:creationId xmlns:a16="http://schemas.microsoft.com/office/drawing/2014/main" id="{36A5D893-A91C-5F63-C39C-D1254F39D094}"/>
              </a:ext>
            </a:extLst>
          </p:cNvPr>
          <p:cNvSpPr txBox="1">
            <a:spLocks noChangeArrowheads="1"/>
          </p:cNvSpPr>
          <p:nvPr/>
        </p:nvSpPr>
        <p:spPr bwMode="auto">
          <a:xfrm>
            <a:off x="1924050" y="5047683"/>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0000 0000 0000 0000 0011 1100 0000 0000</a:t>
            </a:r>
            <a:endParaRPr lang="en-AU" altLang="en-US" sz="2000"/>
          </a:p>
        </p:txBody>
      </p:sp>
      <p:sp>
        <p:nvSpPr>
          <p:cNvPr id="6" name="Text Box 5">
            <a:extLst>
              <a:ext uri="{FF2B5EF4-FFF2-40B4-BE49-F238E27FC236}">
                <a16:creationId xmlns:a16="http://schemas.microsoft.com/office/drawing/2014/main" id="{5F00CC3B-0C37-4BEE-33FF-6E32DC2FD631}"/>
              </a:ext>
            </a:extLst>
          </p:cNvPr>
          <p:cNvSpPr txBox="1">
            <a:spLocks noChangeArrowheads="1"/>
          </p:cNvSpPr>
          <p:nvPr/>
        </p:nvSpPr>
        <p:spPr bwMode="auto">
          <a:xfrm>
            <a:off x="1287463" y="5047683"/>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$t1</a:t>
            </a:r>
            <a:endParaRPr lang="en-AU" altLang="en-US" sz="2000"/>
          </a:p>
        </p:txBody>
      </p:sp>
      <p:sp>
        <p:nvSpPr>
          <p:cNvPr id="7" name="Text Box 6">
            <a:extLst>
              <a:ext uri="{FF2B5EF4-FFF2-40B4-BE49-F238E27FC236}">
                <a16:creationId xmlns:a16="http://schemas.microsoft.com/office/drawing/2014/main" id="{EF443D17-BA15-F803-1329-AD90AE9F10F1}"/>
              </a:ext>
            </a:extLst>
          </p:cNvPr>
          <p:cNvSpPr txBox="1">
            <a:spLocks noChangeArrowheads="1"/>
          </p:cNvSpPr>
          <p:nvPr/>
        </p:nvSpPr>
        <p:spPr bwMode="auto">
          <a:xfrm>
            <a:off x="1924050" y="5695383"/>
            <a:ext cx="5203825" cy="406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1111 1111 1111 1111 1100 0011 1111 1111</a:t>
            </a:r>
            <a:endParaRPr lang="en-AU" altLang="en-US" sz="2000"/>
          </a:p>
        </p:txBody>
      </p:sp>
      <p:sp>
        <p:nvSpPr>
          <p:cNvPr id="8" name="Text Box 7">
            <a:extLst>
              <a:ext uri="{FF2B5EF4-FFF2-40B4-BE49-F238E27FC236}">
                <a16:creationId xmlns:a16="http://schemas.microsoft.com/office/drawing/2014/main" id="{84411BE9-6D51-F081-CEE8-E95BCF1B922B}"/>
              </a:ext>
            </a:extLst>
          </p:cNvPr>
          <p:cNvSpPr txBox="1">
            <a:spLocks noChangeArrowheads="1"/>
          </p:cNvSpPr>
          <p:nvPr/>
        </p:nvSpPr>
        <p:spPr bwMode="auto">
          <a:xfrm>
            <a:off x="1287463" y="5695383"/>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2000"/>
              <a:t>$t0</a:t>
            </a:r>
            <a:endParaRPr lang="en-AU" altLang="en-US" sz="2000"/>
          </a:p>
        </p:txBody>
      </p:sp>
      <p:sp>
        <p:nvSpPr>
          <p:cNvPr id="9" name="AutoShape 8">
            <a:extLst>
              <a:ext uri="{FF2B5EF4-FFF2-40B4-BE49-F238E27FC236}">
                <a16:creationId xmlns:a16="http://schemas.microsoft.com/office/drawing/2014/main" id="{CE4B6952-03BF-50C7-A8CA-D62DB875D1AF}"/>
              </a:ext>
            </a:extLst>
          </p:cNvPr>
          <p:cNvSpPr/>
          <p:nvPr/>
        </p:nvSpPr>
        <p:spPr bwMode="auto">
          <a:xfrm>
            <a:off x="6877050" y="4034858"/>
            <a:ext cx="2084388" cy="609600"/>
          </a:xfrm>
          <a:prstGeom prst="borderCallout1">
            <a:avLst>
              <a:gd name="adj1" fmla="val 18750"/>
              <a:gd name="adj2" fmla="val -3657"/>
              <a:gd name="adj3" fmla="val 26301"/>
              <a:gd name="adj4" fmla="val -75477"/>
            </a:avLst>
          </a:prstGeom>
          <a:solidFill>
            <a:schemeClr val="accent1"/>
          </a:solidFill>
          <a:ln w="9525">
            <a:solidFill>
              <a:schemeClr val="tx1"/>
            </a:solidFill>
            <a:miter lim="800000"/>
            <a:tailEnd type="triangle" w="med" len="med"/>
          </a:ln>
        </p:spPr>
        <p:txBody>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spcBef>
                <a:spcPct val="0"/>
              </a:spcBef>
              <a:buClrTx/>
              <a:buSzTx/>
              <a:buFontTx/>
              <a:buNone/>
            </a:pPr>
            <a:r>
              <a:rPr lang="en-US" altLang="en-US" sz="1800"/>
              <a:t>Register 0: always read as zero</a:t>
            </a:r>
            <a:endParaRPr lang="en-AU" altLang="en-US" sz="1800"/>
          </a:p>
        </p:txBody>
      </p:sp>
    </p:spTree>
    <p:extLst>
      <p:ext uri="{BB962C8B-B14F-4D97-AF65-F5344CB8AC3E}">
        <p14:creationId xmlns:p14="http://schemas.microsoft.com/office/powerpoint/2010/main" val="191459293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CC6F15E-0A10-3DBB-A6D9-A71A69580675}"/>
              </a:ext>
            </a:extLst>
          </p:cNvPr>
          <p:cNvSpPr>
            <a:spLocks noGrp="1" noChangeArrowheads="1"/>
          </p:cNvSpPr>
          <p:nvPr>
            <p:ph sz="quarter" idx="10"/>
          </p:nvPr>
        </p:nvSpPr>
        <p:spPr>
          <a:xfrm>
            <a:off x="406400" y="152400"/>
            <a:ext cx="8432800" cy="1143000"/>
          </a:xfrm>
        </p:spPr>
        <p:txBody>
          <a:bodyPr/>
          <a:lstStyle/>
          <a:p>
            <a:pPr eaLnBrk="1" hangingPunct="1"/>
            <a:r>
              <a:rPr lang="en-US" altLang="en-US"/>
              <a:t>Conditional Operations</a:t>
            </a:r>
            <a:endParaRPr lang="en-AU" altLang="en-US"/>
          </a:p>
        </p:txBody>
      </p:sp>
      <p:sp>
        <p:nvSpPr>
          <p:cNvPr id="4" name="Rectangle 3">
            <a:extLst>
              <a:ext uri="{FF2B5EF4-FFF2-40B4-BE49-F238E27FC236}">
                <a16:creationId xmlns:a16="http://schemas.microsoft.com/office/drawing/2014/main" id="{06E6C51B-868F-4E5B-BFF6-366DC40E1C59}"/>
              </a:ext>
            </a:extLst>
          </p:cNvPr>
          <p:cNvSpPr txBox="1">
            <a:spLocks noChangeArrowheads="1"/>
          </p:cNvSpPr>
          <p:nvPr/>
        </p:nvSpPr>
        <p:spPr>
          <a:xfrm>
            <a:off x="684213" y="1494654"/>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Branch to a labeled instruction if a condition is true</a:t>
            </a:r>
          </a:p>
          <a:p>
            <a:pPr lvl="1">
              <a:lnSpc>
                <a:spcPct val="90000"/>
              </a:lnSpc>
            </a:pPr>
            <a:r>
              <a:rPr lang="en-US" altLang="en-US"/>
              <a:t>Otherwise, continue sequentially</a:t>
            </a:r>
          </a:p>
          <a:p>
            <a:pPr>
              <a:lnSpc>
                <a:spcPct val="90000"/>
              </a:lnSpc>
            </a:pPr>
            <a:r>
              <a:rPr lang="en-US" altLang="en-US">
                <a:latin typeface="Lucida Console" panose="020B0609040504020204" pitchFamily="49" charset="0"/>
              </a:rPr>
              <a:t>beq rs, rt, L1</a:t>
            </a:r>
          </a:p>
          <a:p>
            <a:pPr lvl="1">
              <a:lnSpc>
                <a:spcPct val="90000"/>
              </a:lnSpc>
            </a:pPr>
            <a:r>
              <a:rPr lang="en-US" altLang="en-US"/>
              <a:t>if (rs == rt) branch to instruction labeled L1;</a:t>
            </a:r>
          </a:p>
          <a:p>
            <a:pPr>
              <a:lnSpc>
                <a:spcPct val="90000"/>
              </a:lnSpc>
            </a:pPr>
            <a:r>
              <a:rPr lang="en-US" altLang="en-US">
                <a:latin typeface="Lucida Console" panose="020B0609040504020204" pitchFamily="49" charset="0"/>
              </a:rPr>
              <a:t>bne rs, rt, L1</a:t>
            </a:r>
          </a:p>
          <a:p>
            <a:pPr lvl="1">
              <a:lnSpc>
                <a:spcPct val="90000"/>
              </a:lnSpc>
            </a:pPr>
            <a:r>
              <a:rPr lang="en-US" altLang="en-US"/>
              <a:t>if (rs != rt) branch to instruction labeled L1;</a:t>
            </a:r>
          </a:p>
          <a:p>
            <a:pPr>
              <a:lnSpc>
                <a:spcPct val="90000"/>
              </a:lnSpc>
            </a:pPr>
            <a:r>
              <a:rPr lang="en-US" altLang="en-US">
                <a:latin typeface="Lucida Console" panose="020B0609040504020204" pitchFamily="49" charset="0"/>
              </a:rPr>
              <a:t>j L1</a:t>
            </a:r>
          </a:p>
          <a:p>
            <a:pPr lvl="1">
              <a:lnSpc>
                <a:spcPct val="90000"/>
              </a:lnSpc>
            </a:pPr>
            <a:r>
              <a:rPr lang="en-US" altLang="en-US"/>
              <a:t>unconditional jump to instruction labeled L1</a:t>
            </a:r>
            <a:endParaRPr lang="en-AU" altLang="en-US"/>
          </a:p>
        </p:txBody>
      </p:sp>
    </p:spTree>
    <p:extLst>
      <p:ext uri="{BB962C8B-B14F-4D97-AF65-F5344CB8AC3E}">
        <p14:creationId xmlns:p14="http://schemas.microsoft.com/office/powerpoint/2010/main" val="301761016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2DA2869-845A-AED3-649F-EADB2D37E88A}"/>
              </a:ext>
            </a:extLst>
          </p:cNvPr>
          <p:cNvSpPr>
            <a:spLocks noGrp="1" noChangeArrowheads="1"/>
          </p:cNvSpPr>
          <p:nvPr>
            <p:ph sz="quarter" idx="10"/>
          </p:nvPr>
        </p:nvSpPr>
        <p:spPr>
          <a:xfrm>
            <a:off x="406400" y="152400"/>
            <a:ext cx="8432800" cy="1143000"/>
          </a:xfrm>
        </p:spPr>
        <p:txBody>
          <a:bodyPr/>
          <a:lstStyle/>
          <a:p>
            <a:pPr eaLnBrk="1" hangingPunct="1"/>
            <a:r>
              <a:rPr lang="en-US" altLang="en-US"/>
              <a:t>Compiling If Statements</a:t>
            </a:r>
            <a:endParaRPr lang="en-AU" altLang="en-US"/>
          </a:p>
        </p:txBody>
      </p:sp>
      <p:sp>
        <p:nvSpPr>
          <p:cNvPr id="4" name="Rectangle 3">
            <a:extLst>
              <a:ext uri="{FF2B5EF4-FFF2-40B4-BE49-F238E27FC236}">
                <a16:creationId xmlns:a16="http://schemas.microsoft.com/office/drawing/2014/main" id="{1EFB710A-754F-114E-5363-1B3C0DDBD841}"/>
              </a:ext>
            </a:extLst>
          </p:cNvPr>
          <p:cNvSpPr txBox="1">
            <a:spLocks noChangeArrowheads="1"/>
          </p:cNvSpPr>
          <p:nvPr/>
        </p:nvSpPr>
        <p:spPr>
          <a:xfrm>
            <a:off x="684213" y="1402375"/>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a:t>C code:</a:t>
            </a:r>
          </a:p>
          <a:p>
            <a:pPr>
              <a:lnSpc>
                <a:spcPct val="90000"/>
              </a:lnSpc>
              <a:spcBef>
                <a:spcPct val="50000"/>
              </a:spcBef>
              <a:spcAft>
                <a:spcPct val="30000"/>
              </a:spcAft>
              <a:buFont typeface="Wingdings" panose="05000000000000000000" pitchFamily="2" charset="2"/>
              <a:buNone/>
            </a:pPr>
            <a:r>
              <a:rPr lang="en-US" altLang="en-US" sz="2800">
                <a:latin typeface="Lucida Console" panose="020B0609040504020204" pitchFamily="49" charset="0"/>
              </a:rPr>
              <a:t>	if (i==j) f = g+h;</a:t>
            </a:r>
            <a:br>
              <a:rPr lang="en-US" altLang="en-US" sz="2800">
                <a:latin typeface="Lucida Console" panose="020B0609040504020204" pitchFamily="49" charset="0"/>
              </a:rPr>
            </a:br>
            <a:r>
              <a:rPr lang="en-US" altLang="en-US" sz="2800">
                <a:latin typeface="Lucida Console" panose="020B0609040504020204" pitchFamily="49" charset="0"/>
              </a:rPr>
              <a:t>else f = g-h;</a:t>
            </a:r>
          </a:p>
          <a:p>
            <a:pPr lvl="1">
              <a:lnSpc>
                <a:spcPct val="90000"/>
              </a:lnSpc>
            </a:pPr>
            <a:r>
              <a:rPr lang="en-US" altLang="en-US"/>
              <a:t>f, g, … in $s0, $s1, …</a:t>
            </a:r>
          </a:p>
          <a:p>
            <a:pPr>
              <a:lnSpc>
                <a:spcPct val="90000"/>
              </a:lnSpc>
            </a:pPr>
            <a:r>
              <a:rPr lang="en-US" altLang="en-US"/>
              <a:t>Compiled MIPS code:</a:t>
            </a:r>
          </a:p>
          <a:p>
            <a:pPr>
              <a:lnSpc>
                <a:spcPct val="90000"/>
              </a:lnSpc>
              <a:spcBef>
                <a:spcPct val="50000"/>
              </a:spcBef>
              <a:spcAft>
                <a:spcPct val="30000"/>
              </a:spcAft>
              <a:buFont typeface="Wingdings" panose="05000000000000000000" pitchFamily="2" charset="2"/>
              <a:buNone/>
            </a:pPr>
            <a:r>
              <a:rPr lang="en-US" altLang="en-US" sz="2800">
                <a:latin typeface="Lucida Console" panose="020B0609040504020204" pitchFamily="49" charset="0"/>
              </a:rPr>
              <a:t>	      bne $s3, $s4, Else</a:t>
            </a:r>
            <a:br>
              <a:rPr lang="en-US" altLang="en-US" sz="2800">
                <a:latin typeface="Lucida Console" panose="020B0609040504020204" pitchFamily="49" charset="0"/>
              </a:rPr>
            </a:br>
            <a:r>
              <a:rPr lang="en-US" altLang="en-US" sz="2800">
                <a:latin typeface="Lucida Console" panose="020B0609040504020204" pitchFamily="49" charset="0"/>
              </a:rPr>
              <a:t>      add $s0, $s1, $s2</a:t>
            </a:r>
            <a:br>
              <a:rPr lang="en-US" altLang="en-US" sz="2800">
                <a:latin typeface="Lucida Console" panose="020B0609040504020204" pitchFamily="49" charset="0"/>
              </a:rPr>
            </a:br>
            <a:r>
              <a:rPr lang="en-US" altLang="en-US" sz="2800">
                <a:latin typeface="Lucida Console" panose="020B0609040504020204" pitchFamily="49" charset="0"/>
              </a:rPr>
              <a:t>      j   Exit</a:t>
            </a:r>
            <a:br>
              <a:rPr lang="en-US" altLang="en-US" sz="2800">
                <a:latin typeface="Lucida Console" panose="020B0609040504020204" pitchFamily="49" charset="0"/>
              </a:rPr>
            </a:br>
            <a:r>
              <a:rPr lang="en-US" altLang="en-US" sz="2800">
                <a:latin typeface="Lucida Console" panose="020B0609040504020204" pitchFamily="49" charset="0"/>
              </a:rPr>
              <a:t>Else: sub $s0, $s1, $s2</a:t>
            </a:r>
            <a:br>
              <a:rPr lang="en-US" altLang="en-US" sz="2800">
                <a:latin typeface="Lucida Console" panose="020B0609040504020204" pitchFamily="49" charset="0"/>
              </a:rPr>
            </a:br>
            <a:r>
              <a:rPr lang="en-US" altLang="en-US" sz="2800">
                <a:latin typeface="Lucida Console" panose="020B0609040504020204" pitchFamily="49" charset="0"/>
              </a:rPr>
              <a:t>Exit: …</a:t>
            </a:r>
            <a:endParaRPr lang="en-AU" altLang="en-US" sz="2800">
              <a:latin typeface="Lucida Console" panose="020B0609040504020204" pitchFamily="49" charset="0"/>
            </a:endParaRPr>
          </a:p>
        </p:txBody>
      </p:sp>
    </p:spTree>
    <p:extLst>
      <p:ext uri="{BB962C8B-B14F-4D97-AF65-F5344CB8AC3E}">
        <p14:creationId xmlns:p14="http://schemas.microsoft.com/office/powerpoint/2010/main" val="346744977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692CA41-CB50-899D-A7B0-E1CE269E5A0A}"/>
              </a:ext>
            </a:extLst>
          </p:cNvPr>
          <p:cNvSpPr>
            <a:spLocks noGrp="1" noChangeArrowheads="1"/>
          </p:cNvSpPr>
          <p:nvPr>
            <p:ph sz="quarter" idx="10"/>
          </p:nvPr>
        </p:nvSpPr>
        <p:spPr>
          <a:xfrm>
            <a:off x="406400" y="152400"/>
            <a:ext cx="8432800" cy="1143000"/>
          </a:xfrm>
        </p:spPr>
        <p:txBody>
          <a:bodyPr/>
          <a:lstStyle/>
          <a:p>
            <a:pPr eaLnBrk="1" hangingPunct="1"/>
            <a:r>
              <a:rPr lang="en-US" altLang="en-US"/>
              <a:t>Compiling Loop Statements</a:t>
            </a:r>
            <a:endParaRPr lang="en-AU" altLang="en-US"/>
          </a:p>
        </p:txBody>
      </p:sp>
      <p:sp>
        <p:nvSpPr>
          <p:cNvPr id="4" name="Rectangle 3">
            <a:extLst>
              <a:ext uri="{FF2B5EF4-FFF2-40B4-BE49-F238E27FC236}">
                <a16:creationId xmlns:a16="http://schemas.microsoft.com/office/drawing/2014/main" id="{C858DDC1-9E01-4ED4-534B-AC1CCFA204AB}"/>
              </a:ext>
            </a:extLst>
          </p:cNvPr>
          <p:cNvSpPr txBox="1">
            <a:spLocks noChangeArrowheads="1"/>
          </p:cNvSpPr>
          <p:nvPr/>
        </p:nvSpPr>
        <p:spPr>
          <a:xfrm>
            <a:off x="684213" y="1612100"/>
            <a:ext cx="8270875" cy="5111750"/>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pPr>
            <a:r>
              <a:rPr lang="en-US" altLang="en-US"/>
              <a:t>C code:</a:t>
            </a:r>
          </a:p>
          <a:p>
            <a:pPr>
              <a:lnSpc>
                <a:spcPct val="80000"/>
              </a:lnSpc>
              <a:spcBef>
                <a:spcPct val="50000"/>
              </a:spcBef>
              <a:spcAft>
                <a:spcPct val="30000"/>
              </a:spcAft>
              <a:buFont typeface="Wingdings" panose="05000000000000000000" pitchFamily="2" charset="2"/>
              <a:buNone/>
            </a:pPr>
            <a:r>
              <a:rPr lang="en-US" altLang="en-US" sz="2800">
                <a:latin typeface="Lucida Console" panose="020B0609040504020204" pitchFamily="49" charset="0"/>
              </a:rPr>
              <a:t>	while (save[i] == k) i += 1;</a:t>
            </a:r>
          </a:p>
          <a:p>
            <a:pPr lvl="1">
              <a:lnSpc>
                <a:spcPct val="80000"/>
              </a:lnSpc>
            </a:pPr>
            <a:r>
              <a:rPr lang="en-US" altLang="en-US" err="1"/>
              <a:t>i in $s3, k in $s5, address of save in $s6</a:t>
            </a:r>
          </a:p>
          <a:p>
            <a:pPr>
              <a:lnSpc>
                <a:spcPct val="80000"/>
              </a:lnSpc>
            </a:pPr>
            <a:r>
              <a:rPr lang="en-US" altLang="en-US"/>
              <a:t>Compiled MIPS code:</a:t>
            </a:r>
          </a:p>
          <a:p>
            <a:pPr>
              <a:lnSpc>
                <a:spcPct val="80000"/>
              </a:lnSpc>
              <a:spcBef>
                <a:spcPct val="50000"/>
              </a:spcBef>
              <a:spcAft>
                <a:spcPct val="30000"/>
              </a:spcAft>
              <a:buFont typeface="Wingdings" panose="05000000000000000000" pitchFamily="2" charset="2"/>
              <a:buNone/>
            </a:pPr>
            <a:r>
              <a:rPr lang="en-US" altLang="en-US" sz="2800">
                <a:latin typeface="Lucida Console" panose="020B0609040504020204" pitchFamily="49" charset="0"/>
              </a:rPr>
              <a:t>	Loop: sll  $t1, $s3, 2</a:t>
            </a:r>
            <a:br>
              <a:rPr lang="en-US" altLang="en-US" sz="2800">
                <a:latin typeface="Lucida Console" panose="020B0609040504020204" pitchFamily="49" charset="0"/>
              </a:rPr>
            </a:br>
            <a:r>
              <a:rPr lang="en-US" altLang="en-US" sz="2800">
                <a:latin typeface="Lucida Console" panose="020B0609040504020204" pitchFamily="49" charset="0"/>
              </a:rPr>
              <a:t>      add  $t1, $t1, $s6</a:t>
            </a:r>
            <a:br>
              <a:rPr lang="en-US" altLang="en-US" sz="2800">
                <a:latin typeface="Lucida Console" panose="020B0609040504020204" pitchFamily="49" charset="0"/>
              </a:rPr>
            </a:br>
            <a:r>
              <a:rPr lang="en-US" altLang="en-US" sz="2800">
                <a:latin typeface="Lucida Console" panose="020B0609040504020204" pitchFamily="49" charset="0"/>
              </a:rPr>
              <a:t>      lw   $t0, 0($t1)</a:t>
            </a:r>
            <a:br>
              <a:rPr lang="en-US" altLang="en-US" sz="2800">
                <a:latin typeface="Lucida Console" panose="020B0609040504020204" pitchFamily="49" charset="0"/>
              </a:rPr>
            </a:br>
            <a:r>
              <a:rPr lang="en-US" altLang="en-US" sz="2800">
                <a:latin typeface="Lucida Console" panose="020B0609040504020204" pitchFamily="49" charset="0"/>
              </a:rPr>
              <a:t>      bne  $t0, $s5, Exit</a:t>
            </a:r>
            <a:br>
              <a:rPr lang="en-US" altLang="en-US" sz="2800">
                <a:latin typeface="Lucida Console" panose="020B0609040504020204" pitchFamily="49" charset="0"/>
              </a:rPr>
            </a:br>
            <a:r>
              <a:rPr lang="en-US" altLang="en-US" sz="2800">
                <a:latin typeface="Lucida Console" panose="020B0609040504020204" pitchFamily="49" charset="0"/>
              </a:rPr>
              <a:t>      addi $s3, $s3, 1</a:t>
            </a:r>
            <a:br>
              <a:rPr lang="en-US" altLang="en-US" sz="2800">
                <a:latin typeface="Lucida Console" panose="020B0609040504020204" pitchFamily="49" charset="0"/>
              </a:rPr>
            </a:br>
            <a:r>
              <a:rPr lang="en-US" altLang="en-US" sz="2800">
                <a:latin typeface="Lucida Console" panose="020B0609040504020204" pitchFamily="49" charset="0"/>
              </a:rPr>
              <a:t>      j    Loop</a:t>
            </a:r>
            <a:br>
              <a:rPr lang="en-US" altLang="en-US" sz="2800">
                <a:latin typeface="Lucida Console" panose="020B0609040504020204" pitchFamily="49" charset="0"/>
              </a:rPr>
            </a:br>
            <a:r>
              <a:rPr lang="en-US" altLang="en-US" sz="2800">
                <a:latin typeface="Lucida Console" panose="020B0609040504020204" pitchFamily="49" charset="0"/>
              </a:rPr>
              <a:t>Exit: …</a:t>
            </a:r>
            <a:endParaRPr lang="en-AU" altLang="en-US" sz="2800">
              <a:latin typeface="Lucida Console" panose="020B0609040504020204" pitchFamily="49" charset="0"/>
            </a:endParaRPr>
          </a:p>
        </p:txBody>
      </p:sp>
    </p:spTree>
    <p:extLst>
      <p:ext uri="{BB962C8B-B14F-4D97-AF65-F5344CB8AC3E}">
        <p14:creationId xmlns:p14="http://schemas.microsoft.com/office/powerpoint/2010/main" val="18887689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5"/>
          <p:cNvSpPr>
            <a:spLocks noGrp="1"/>
          </p:cNvSpPr>
          <p:nvPr>
            <p:ph sz="quarter" idx="13"/>
          </p:nvPr>
        </p:nvSpPr>
        <p:spPr>
          <a:xfrm>
            <a:off x="4438650" y="4768850"/>
            <a:ext cx="4171950" cy="628650"/>
          </a:xfrm>
        </p:spPr>
        <p:txBody>
          <a:bodyPr/>
          <a:lstStyle/>
          <a:p>
            <a:pPr algn="ctr" eaLnBrk="1" hangingPunct="1">
              <a:spcBef>
                <a:spcPct val="0"/>
              </a:spcBef>
              <a:defRPr/>
            </a:pPr>
            <a:r>
              <a:rPr lang="en-US" altLang="en-US"/>
              <a:t>Dr. Nikumani Choudhury</a:t>
            </a:r>
          </a:p>
          <a:p>
            <a:pPr algn="ctr" eaLnBrk="1" hangingPunct="1">
              <a:spcBef>
                <a:spcPct val="0"/>
              </a:spcBef>
              <a:defRPr/>
            </a:pPr>
            <a:r>
              <a:rPr lang="en-US" altLang="en-US"/>
              <a:t>Asst. Prof., Dept. of Computer Sc. &amp; Information Systems</a:t>
            </a:r>
          </a:p>
          <a:p>
            <a:pPr algn="ctr" eaLnBrk="1" hangingPunct="1">
              <a:spcBef>
                <a:spcPct val="0"/>
              </a:spcBef>
              <a:defRPr/>
            </a:pPr>
            <a:r>
              <a:rPr lang="en-US" altLang="en-US"/>
              <a:t>nikumani@hyderabad.bits-pilani.ac.in</a:t>
            </a:r>
          </a:p>
        </p:txBody>
      </p:sp>
      <p:sp>
        <p:nvSpPr>
          <p:cNvPr id="6147" name="Title 4"/>
          <p:cNvSpPr>
            <a:spLocks noGrp="1"/>
          </p:cNvSpPr>
          <p:nvPr>
            <p:ph type="title"/>
          </p:nvPr>
        </p:nvSpPr>
        <p:spPr>
          <a:xfrm>
            <a:off x="3757613" y="3485948"/>
            <a:ext cx="5486400" cy="376642"/>
          </a:xfrm>
        </p:spPr>
        <p:txBody>
          <a:bodyPr>
            <a:spAutoFit/>
          </a:bodyPr>
          <a:lstStyle/>
          <a:p>
            <a:pPr algn="ctr">
              <a:lnSpc>
                <a:spcPts val="1875"/>
              </a:lnSpc>
            </a:pPr>
            <a:r>
              <a:rPr lang="en-US" altLang="en-US" sz="3000" b="1"/>
              <a:t>CS F342: Computer Architecture</a:t>
            </a:r>
          </a:p>
        </p:txBody>
      </p:sp>
      <p:sp>
        <p:nvSpPr>
          <p:cNvPr id="6148" name="TextBox 2"/>
          <p:cNvSpPr txBox="1">
            <a:spLocks noChangeArrowheads="1"/>
          </p:cNvSpPr>
          <p:nvPr/>
        </p:nvSpPr>
        <p:spPr bwMode="auto">
          <a:xfrm>
            <a:off x="3986214" y="3908425"/>
            <a:ext cx="51958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a:solidFill>
                  <a:schemeClr val="bg1"/>
                </a:solidFill>
                <a:latin typeface="Arial" pitchFamily="34" charset="0"/>
                <a:cs typeface="Arial" pitchFamily="34" charset="0"/>
              </a:rPr>
              <a:t>(First Semester 2022-23)</a:t>
            </a:r>
          </a:p>
        </p:txBody>
      </p:sp>
      <p:sp>
        <p:nvSpPr>
          <p:cNvPr id="6149" name="TextBox 1"/>
          <p:cNvSpPr txBox="1">
            <a:spLocks noChangeArrowheads="1"/>
          </p:cNvSpPr>
          <p:nvPr/>
        </p:nvSpPr>
        <p:spPr bwMode="auto">
          <a:xfrm>
            <a:off x="4130676" y="4376738"/>
            <a:ext cx="49260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lgn="ctr" eaLnBrk="1" hangingPunct="1">
              <a:spcBef>
                <a:spcPct val="0"/>
              </a:spcBef>
              <a:buFontTx/>
              <a:buNone/>
            </a:pPr>
            <a:r>
              <a:rPr lang="en-US" altLang="en-US" sz="1500" b="1" err="1">
                <a:solidFill>
                  <a:schemeClr val="bg1"/>
                </a:solidFill>
                <a:latin typeface="Arial" pitchFamily="34" charset="0"/>
                <a:cs typeface="Arial" pitchFamily="34" charset="0"/>
              </a:rPr>
              <a:t>Lect 6: MIPS Instructions contd…</a:t>
            </a:r>
          </a:p>
        </p:txBody>
      </p:sp>
      <p:sp>
        <p:nvSpPr>
          <p:cNvPr id="6150" name="TextBox 1"/>
          <p:cNvSpPr txBox="1">
            <a:spLocks noChangeArrowheads="1"/>
          </p:cNvSpPr>
          <p:nvPr/>
        </p:nvSpPr>
        <p:spPr bwMode="auto">
          <a:xfrm>
            <a:off x="8153400" y="52578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endParaRPr lang="en-IN" altLang="en-US" sz="1800">
              <a:latin typeface="Arial" pitchFamily="34" charset="0"/>
            </a:endParaRPr>
          </a:p>
        </p:txBody>
      </p:sp>
    </p:spTree>
    <p:extLst>
      <p:ext uri="{BB962C8B-B14F-4D97-AF65-F5344CB8AC3E}">
        <p14:creationId xmlns:p14="http://schemas.microsoft.com/office/powerpoint/2010/main" val="377646088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6">
            <a:extLst>
              <a:ext uri="{FF2B5EF4-FFF2-40B4-BE49-F238E27FC236}">
                <a16:creationId xmlns:a16="http://schemas.microsoft.com/office/drawing/2014/main" id="{AD0E120E-D29C-0A2A-CB7C-C2D4C60A4E3B}"/>
              </a:ext>
            </a:extLst>
          </p:cNvPr>
          <p:cNvSpPr>
            <a:spLocks noGrp="1" noChangeArrowheads="1"/>
          </p:cNvSpPr>
          <p:nvPr>
            <p:ph sz="quarter" idx="10"/>
          </p:nvPr>
        </p:nvSpPr>
        <p:spPr>
          <a:xfrm>
            <a:off x="406400" y="152400"/>
            <a:ext cx="8432800" cy="1143000"/>
          </a:xfrm>
        </p:spPr>
        <p:txBody>
          <a:bodyPr/>
          <a:lstStyle/>
          <a:p>
            <a:pPr eaLnBrk="1" hangingPunct="1"/>
            <a:r>
              <a:rPr lang="en-US" altLang="en-US"/>
              <a:t>MIPS I-format Instructions</a:t>
            </a:r>
            <a:endParaRPr lang="en-AU" altLang="en-US"/>
          </a:p>
        </p:txBody>
      </p:sp>
      <p:sp>
        <p:nvSpPr>
          <p:cNvPr id="5" name="Rectangle 27">
            <a:extLst>
              <a:ext uri="{FF2B5EF4-FFF2-40B4-BE49-F238E27FC236}">
                <a16:creationId xmlns:a16="http://schemas.microsoft.com/office/drawing/2014/main" id="{C29F59C6-4B78-F1CF-B1A1-5650043244FB}"/>
              </a:ext>
            </a:extLst>
          </p:cNvPr>
          <p:cNvSpPr txBox="1">
            <a:spLocks noChangeArrowheads="1"/>
          </p:cNvSpPr>
          <p:nvPr/>
        </p:nvSpPr>
        <p:spPr>
          <a:xfrm>
            <a:off x="684213" y="2466946"/>
            <a:ext cx="8270875" cy="3887788"/>
          </a:xfrm>
          <a:prstGeom prst="rect">
            <a:avLst/>
          </a:prstGeom>
        </p:spPr>
        <p:txBody>
          <a:bodyPr vert="horz" lIns="91440" tIns="45720" rIns="91440" bIns="45720" rtlCol="0">
            <a:normAutofit/>
          </a:bodyPr>
          <a:lstStyle>
            <a:defPPr>
              <a:defRPr lang="en-US"/>
            </a:defPPr>
            <a:lvl1pPr marL="342900" marR="0" indent="-342900" algn="l" defTabSz="914400" rtl="0" eaLnBrk="1" fontAlgn="auto" latinLnBrk="0" hangingPunct="1">
              <a:lnSpc>
                <a:spcPct val="100000"/>
              </a:lnSpc>
              <a:spcBef>
                <a:spcPct val="20000"/>
              </a:spcBef>
              <a:spcAft>
                <a:spcPct val="0"/>
              </a:spcAft>
              <a:buClr>
                <a:srgbClr val="101141"/>
              </a:buClr>
              <a:buSzTx/>
              <a:buFont typeface="Arial" pitchFamily="34" charset="0"/>
              <a:buNone/>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ct val="0"/>
              </a:spcAft>
              <a:buClrTx/>
              <a:buSzTx/>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90000"/>
              </a:lnSpc>
            </a:pPr>
            <a:r>
              <a:rPr lang="en-US" altLang="en-US" sz="2800"/>
              <a:t>Immediate arithmetic and load/store instructions</a:t>
            </a:r>
          </a:p>
          <a:p>
            <a:pPr lvl="1">
              <a:lnSpc>
                <a:spcPct val="90000"/>
              </a:lnSpc>
            </a:pPr>
            <a:r>
              <a:rPr lang="en-US" altLang="en-US" sz="2400"/>
              <a:t>rt: destination or source register number</a:t>
            </a:r>
          </a:p>
          <a:p>
            <a:pPr lvl="1">
              <a:lnSpc>
                <a:spcPct val="90000"/>
              </a:lnSpc>
            </a:pPr>
            <a:r>
              <a:rPr lang="en-US" altLang="en-US" sz="2400"/>
              <a:t>Constant: –2</a:t>
            </a:r>
            <a:r>
              <a:rPr lang="en-US" altLang="en-US" sz="2400" baseline="30000"/>
              <a:t>15</a:t>
            </a:r>
            <a:r>
              <a:rPr lang="en-US" altLang="en-US" sz="2400"/>
              <a:t> to +2</a:t>
            </a:r>
            <a:r>
              <a:rPr lang="en-US" altLang="en-US" sz="2400" baseline="30000"/>
              <a:t>15</a:t>
            </a:r>
            <a:r>
              <a:rPr lang="en-US" altLang="en-US" sz="2400"/>
              <a:t> – 1</a:t>
            </a:r>
          </a:p>
          <a:p>
            <a:pPr lvl="1">
              <a:lnSpc>
                <a:spcPct val="90000"/>
              </a:lnSpc>
            </a:pPr>
            <a:r>
              <a:rPr lang="en-US" altLang="en-US" sz="2400"/>
              <a:t>Address: offset added to base address in rs</a:t>
            </a:r>
          </a:p>
          <a:p>
            <a:pPr>
              <a:lnSpc>
                <a:spcPct val="90000"/>
              </a:lnSpc>
            </a:pPr>
            <a:r>
              <a:rPr lang="en-US" altLang="en-US" sz="2800" i="1"/>
              <a:t>Design Principle 4:</a:t>
            </a:r>
            <a:r>
              <a:rPr lang="en-US" altLang="en-US" sz="2800"/>
              <a:t> Good design demands good compromises</a:t>
            </a:r>
          </a:p>
          <a:p>
            <a:pPr lvl="1">
              <a:lnSpc>
                <a:spcPct val="90000"/>
              </a:lnSpc>
            </a:pPr>
            <a:r>
              <a:rPr lang="en-US" altLang="en-US" sz="2400"/>
              <a:t>Different formats complicate decoding, but allow 32-bit instructions uniformly</a:t>
            </a:r>
          </a:p>
          <a:p>
            <a:pPr lvl="1">
              <a:lnSpc>
                <a:spcPct val="90000"/>
              </a:lnSpc>
            </a:pPr>
            <a:r>
              <a:rPr lang="en-US" altLang="en-US" sz="2400"/>
              <a:t>Keep formats as similar as possible</a:t>
            </a:r>
          </a:p>
        </p:txBody>
      </p:sp>
      <p:grpSp>
        <p:nvGrpSpPr>
          <p:cNvPr id="6" name="Group 4">
            <a:extLst>
              <a:ext uri="{FF2B5EF4-FFF2-40B4-BE49-F238E27FC236}">
                <a16:creationId xmlns:a16="http://schemas.microsoft.com/office/drawing/2014/main" id="{8466F76E-1123-A8C8-1C19-0BC38BE573A2}"/>
              </a:ext>
            </a:extLst>
          </p:cNvPr>
          <p:cNvGrpSpPr/>
          <p:nvPr/>
        </p:nvGrpSpPr>
        <p:grpSpPr>
          <a:xfrm>
            <a:off x="1331913" y="1530321"/>
            <a:ext cx="6913562" cy="773113"/>
            <a:chOff x="884" y="981"/>
            <a:chExt cx="4355" cy="487"/>
          </a:xfrm>
        </p:grpSpPr>
        <p:sp>
          <p:nvSpPr>
            <p:cNvPr id="7" name="Text Box 5">
              <a:extLst>
                <a:ext uri="{FF2B5EF4-FFF2-40B4-BE49-F238E27FC236}">
                  <a16:creationId xmlns:a16="http://schemas.microsoft.com/office/drawing/2014/main" id="{C813ABB5-D803-763B-4C67-8782A691B909}"/>
                </a:ext>
              </a:extLst>
            </p:cNvPr>
            <p:cNvSpPr txBox="1">
              <a:spLocks noChangeArrowheads="1"/>
            </p:cNvSpPr>
            <p:nvPr/>
          </p:nvSpPr>
          <p:spPr bwMode="auto">
            <a:xfrm>
              <a:off x="884" y="981"/>
              <a:ext cx="817"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op</a:t>
              </a:r>
              <a:endParaRPr lang="en-AU" altLang="en-US" sz="2000"/>
            </a:p>
          </p:txBody>
        </p:sp>
        <p:sp>
          <p:nvSpPr>
            <p:cNvPr id="8" name="Text Box 6">
              <a:extLst>
                <a:ext uri="{FF2B5EF4-FFF2-40B4-BE49-F238E27FC236}">
                  <a16:creationId xmlns:a16="http://schemas.microsoft.com/office/drawing/2014/main" id="{E4EEE5D5-17FC-CAD0-CB2C-7B3C64F47895}"/>
                </a:ext>
              </a:extLst>
            </p:cNvPr>
            <p:cNvSpPr txBox="1">
              <a:spLocks noChangeArrowheads="1"/>
            </p:cNvSpPr>
            <p:nvPr/>
          </p:nvSpPr>
          <p:spPr bwMode="auto">
            <a:xfrm>
              <a:off x="170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rs</a:t>
              </a:r>
              <a:endParaRPr lang="en-AU" altLang="en-US" sz="2000"/>
            </a:p>
          </p:txBody>
        </p:sp>
        <p:sp>
          <p:nvSpPr>
            <p:cNvPr id="9" name="Text Box 7">
              <a:extLst>
                <a:ext uri="{FF2B5EF4-FFF2-40B4-BE49-F238E27FC236}">
                  <a16:creationId xmlns:a16="http://schemas.microsoft.com/office/drawing/2014/main" id="{2AF83DE3-2B9C-3B1B-6FF0-A18BC9078DA8}"/>
                </a:ext>
              </a:extLst>
            </p:cNvPr>
            <p:cNvSpPr txBox="1">
              <a:spLocks noChangeArrowheads="1"/>
            </p:cNvSpPr>
            <p:nvPr/>
          </p:nvSpPr>
          <p:spPr bwMode="auto">
            <a:xfrm>
              <a:off x="2381" y="981"/>
              <a:ext cx="680"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rt</a:t>
              </a:r>
              <a:endParaRPr lang="en-AU" altLang="en-US" sz="2000"/>
            </a:p>
          </p:txBody>
        </p:sp>
        <p:sp>
          <p:nvSpPr>
            <p:cNvPr id="10" name="Text Box 8">
              <a:extLst>
                <a:ext uri="{FF2B5EF4-FFF2-40B4-BE49-F238E27FC236}">
                  <a16:creationId xmlns:a16="http://schemas.microsoft.com/office/drawing/2014/main" id="{0B622B25-858A-B57B-8F06-2C0D3F769CDF}"/>
                </a:ext>
              </a:extLst>
            </p:cNvPr>
            <p:cNvSpPr txBox="1">
              <a:spLocks noChangeArrowheads="1"/>
            </p:cNvSpPr>
            <p:nvPr/>
          </p:nvSpPr>
          <p:spPr bwMode="auto">
            <a:xfrm>
              <a:off x="3061" y="981"/>
              <a:ext cx="2178" cy="262"/>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2000"/>
                <a:t>constant or address</a:t>
              </a:r>
              <a:endParaRPr lang="en-AU" altLang="en-US" sz="2000"/>
            </a:p>
          </p:txBody>
        </p:sp>
        <p:sp>
          <p:nvSpPr>
            <p:cNvPr id="11" name="Text Box 9">
              <a:extLst>
                <a:ext uri="{FF2B5EF4-FFF2-40B4-BE49-F238E27FC236}">
                  <a16:creationId xmlns:a16="http://schemas.microsoft.com/office/drawing/2014/main" id="{96CE0404-FE88-772F-6244-A83909F7835D}"/>
                </a:ext>
              </a:extLst>
            </p:cNvPr>
            <p:cNvSpPr txBox="1">
              <a:spLocks noChangeArrowheads="1"/>
            </p:cNvSpPr>
            <p:nvPr/>
          </p:nvSpPr>
          <p:spPr bwMode="auto">
            <a:xfrm>
              <a:off x="106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6 bits</a:t>
              </a:r>
              <a:endParaRPr lang="en-AU" altLang="en-US" sz="1600"/>
            </a:p>
          </p:txBody>
        </p:sp>
        <p:sp>
          <p:nvSpPr>
            <p:cNvPr id="12" name="Text Box 10">
              <a:extLst>
                <a:ext uri="{FF2B5EF4-FFF2-40B4-BE49-F238E27FC236}">
                  <a16:creationId xmlns:a16="http://schemas.microsoft.com/office/drawing/2014/main" id="{889DBB63-DDEA-B5D7-6727-33630436B508}"/>
                </a:ext>
              </a:extLst>
            </p:cNvPr>
            <p:cNvSpPr txBox="1">
              <a:spLocks noChangeArrowheads="1"/>
            </p:cNvSpPr>
            <p:nvPr/>
          </p:nvSpPr>
          <p:spPr bwMode="auto">
            <a:xfrm>
              <a:off x="18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3" name="Text Box 11">
              <a:extLst>
                <a:ext uri="{FF2B5EF4-FFF2-40B4-BE49-F238E27FC236}">
                  <a16:creationId xmlns:a16="http://schemas.microsoft.com/office/drawing/2014/main" id="{CA3DE602-5E2C-4A80-BF4F-DB5EA4B49DDA}"/>
                </a:ext>
              </a:extLst>
            </p:cNvPr>
            <p:cNvSpPr txBox="1">
              <a:spLocks noChangeArrowheads="1"/>
            </p:cNvSpPr>
            <p:nvPr/>
          </p:nvSpPr>
          <p:spPr bwMode="auto">
            <a:xfrm>
              <a:off x="2519"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5 bits</a:t>
              </a:r>
              <a:endParaRPr lang="en-AU" altLang="en-US" sz="1600"/>
            </a:p>
          </p:txBody>
        </p:sp>
        <p:sp>
          <p:nvSpPr>
            <p:cNvPr id="14" name="Text Box 12">
              <a:extLst>
                <a:ext uri="{FF2B5EF4-FFF2-40B4-BE49-F238E27FC236}">
                  <a16:creationId xmlns:a16="http://schemas.microsoft.com/office/drawing/2014/main" id="{3A4CFD43-6D0A-EBE8-BD4A-5E3FC8017A0C}"/>
                </a:ext>
              </a:extLst>
            </p:cNvPr>
            <p:cNvSpPr txBox="1">
              <a:spLocks noChangeArrowheads="1"/>
            </p:cNvSpPr>
            <p:nvPr/>
          </p:nvSpPr>
          <p:spPr bwMode="auto">
            <a:xfrm>
              <a:off x="3935" y="1256"/>
              <a:ext cx="4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chemeClr val="folHlink"/>
                </a:buClr>
                <a:buSzPct val="60000"/>
                <a:buFont typeface="Wingdings" panose="05000000000000000000" pitchFamily="2" charset="2"/>
                <a:buChar char="n"/>
                <a:defRPr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Clr>
                  <a:schemeClr val="hlink"/>
                </a:buClr>
                <a:buSzPct val="55000"/>
                <a:buFont typeface="Wingdings" panose="05000000000000000000" pitchFamily="2" charset="2"/>
                <a:buChar char="n"/>
                <a:defRPr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anose="05000000000000000000" pitchFamily="2" charset="2"/>
                <a:buChar char="n"/>
                <a:defRPr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anose="05000000000000000000" pitchFamily="2" charset="2"/>
                <a:buChar char="n"/>
                <a:defRPr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Arial" pitchFamily="34" charset="0"/>
                  <a:ea typeface="+mn-ea"/>
                  <a:cs typeface="+mn-cs"/>
                </a:defRPr>
              </a:lvl9pPr>
            </a:lstStyle>
            <a:p>
              <a:pPr algn="ctr">
                <a:spcBef>
                  <a:spcPct val="0"/>
                </a:spcBef>
                <a:buClrTx/>
                <a:buSzTx/>
                <a:buFontTx/>
                <a:buNone/>
              </a:pPr>
              <a:r>
                <a:rPr lang="en-US" altLang="en-US" sz="1600"/>
                <a:t>16 bits</a:t>
              </a:r>
              <a:endParaRPr lang="en-AU" altLang="en-US" sz="1600"/>
            </a:p>
          </p:txBody>
        </p:sp>
      </p:gr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809280" y="377640"/>
              <a:ext cx="11380320" cy="2146320"/>
            </p14:xfrm>
          </p:contentPart>
        </mc:Choice>
        <mc:Fallback>
          <p:pic>
            <p:nvPicPr>
              <p:cNvPr id="2" name="Ink 1"/>
              <p:cNvPicPr/>
              <p:nvPr/>
            </p:nvPicPr>
            <p:blipFill>
              <a:blip r:embed="rId3"/>
              <a:stretch>
                <a:fillRect/>
              </a:stretch>
            </p:blipFill>
            <p:spPr>
              <a:xfrm>
                <a:off x="799920" y="368280"/>
                <a:ext cx="11399040" cy="2165040"/>
              </a:xfrm>
              <a:prstGeom prst="rect">
                <a:avLst/>
              </a:prstGeom>
            </p:spPr>
          </p:pic>
        </mc:Fallback>
      </mc:AlternateContent>
    </p:spTree>
    <p:extLst>
      <p:ext uri="{BB962C8B-B14F-4D97-AF65-F5344CB8AC3E}">
        <p14:creationId xmlns:p14="http://schemas.microsoft.com/office/powerpoint/2010/main" val="279854541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4C4F2-1B11-30F7-37FF-3EBB4ADBDFFC}"/>
              </a:ext>
            </a:extLst>
          </p:cNvPr>
          <p:cNvPicPr>
            <a:picLocks noChangeAspect="1"/>
          </p:cNvPicPr>
          <p:nvPr/>
        </p:nvPicPr>
        <p:blipFill>
          <a:blip r:embed="rId2"/>
          <a:srcRect b="43330"/>
          <a:stretch>
            <a:fillRect/>
          </a:stretch>
        </p:blipFill>
        <p:spPr>
          <a:xfrm>
            <a:off x="457200" y="457200"/>
            <a:ext cx="11277600" cy="5943600"/>
          </a:xfrm>
          <a:prstGeom prst="rect">
            <a:avLst/>
          </a:prstGeom>
        </p:spPr>
      </p:pic>
      <p:sp>
        <p:nvSpPr>
          <p:cNvPr id="2" name="Date Placeholder 1">
            <a:extLst>
              <a:ext uri="{FF2B5EF4-FFF2-40B4-BE49-F238E27FC236}">
                <a16:creationId xmlns:a16="http://schemas.microsoft.com/office/drawing/2014/main" id="{61A9DDAB-5121-3D1D-C6E8-EBE41215D6D3}"/>
              </a:ext>
            </a:extLst>
          </p:cNvPr>
          <p:cNvSpPr>
            <a:spLocks noGrp="1"/>
          </p:cNvSpPr>
          <p:nvPr>
            <p:ph type="dt" sz="half" idx="10"/>
          </p:nvPr>
        </p:nvSpPr>
        <p:spPr>
          <a:xfrm>
            <a:off x="8991600" y="6455664"/>
            <a:ext cx="2743200" cy="365125"/>
          </a:xfrm>
        </p:spPr>
        <p:txBody>
          <a:bodyPr>
            <a:normAutofit/>
          </a:bodyPr>
          <a:lstStyle/>
          <a:p>
            <a:pPr algn="r">
              <a:spcAft>
                <a:spcPts val="600"/>
              </a:spcAft>
            </a:pPr>
            <a:fld id="{AC3B4570-92EF-4F89-B10A-B4EB81323010}" type="datetime1">
              <a:rPr lang="en-IN" sz="1100">
                <a:solidFill>
                  <a:srgbClr val="FFFFFF"/>
                </a:solidFill>
              </a:rPr>
              <a:pPr algn="r">
                <a:spcAft>
                  <a:spcPts val="600"/>
                </a:spcAft>
              </a:pPr>
              <a:t>18-12-2022</a:t>
            </a:fld>
            <a:endParaRPr lang="en-IN" sz="1100">
              <a:solidFill>
                <a:srgbClr val="FFFFFF"/>
              </a:solidFill>
            </a:endParaRPr>
          </a:p>
        </p:txBody>
      </p:sp>
    </p:spTree>
    <p:extLst>
      <p:ext uri="{BB962C8B-B14F-4D97-AF65-F5344CB8AC3E}">
        <p14:creationId xmlns:p14="http://schemas.microsoft.com/office/powerpoint/2010/main" val="123711572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5.0.1023"/>
  <p:tag name="AS_RELEASE_DATE" val="2022.10.14"/>
  <p:tag name="AS_TITLE" val="Aspose.Slides for .NET5"/>
  <p:tag name="AS_VERSION" val="22.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1624</TotalTime>
  <Words>23402</Words>
  <Application>Microsoft Office PowerPoint</Application>
  <PresentationFormat>Widescreen</PresentationFormat>
  <Paragraphs>4097</Paragraphs>
  <Slides>440</Slides>
  <Notes>31</Notes>
  <HiddenSlides>2</HiddenSlides>
  <MMClips>0</MMClips>
  <ScaleCrop>false</ScaleCrop>
  <HeadingPairs>
    <vt:vector size="8" baseType="variant">
      <vt:variant>
        <vt:lpstr>Fonts Used</vt:lpstr>
      </vt:variant>
      <vt:variant>
        <vt:i4>14</vt:i4>
      </vt:variant>
      <vt:variant>
        <vt:lpstr>Theme</vt:lpstr>
      </vt:variant>
      <vt:variant>
        <vt:i4>31</vt:i4>
      </vt:variant>
      <vt:variant>
        <vt:lpstr>Embedded OLE Servers</vt:lpstr>
      </vt:variant>
      <vt:variant>
        <vt:i4>1</vt:i4>
      </vt:variant>
      <vt:variant>
        <vt:lpstr>Slide Titles</vt:lpstr>
      </vt:variant>
      <vt:variant>
        <vt:i4>440</vt:i4>
      </vt:variant>
    </vt:vector>
  </HeadingPairs>
  <TitlesOfParts>
    <vt:vector size="486" baseType="lpstr">
      <vt:lpstr>Arial</vt:lpstr>
      <vt:lpstr>Arial Black</vt:lpstr>
      <vt:lpstr>Arial Unicode MS</vt:lpstr>
      <vt:lpstr>Calibri</vt:lpstr>
      <vt:lpstr>Calibri Light</vt:lpstr>
      <vt:lpstr>Cambria Math</vt:lpstr>
      <vt:lpstr>Lucida Console</vt:lpstr>
      <vt:lpstr>NexusSans</vt:lpstr>
      <vt:lpstr>Roboto</vt:lpstr>
      <vt:lpstr>Roboto Light</vt:lpstr>
      <vt:lpstr>Tahoma</vt:lpstr>
      <vt:lpstr>Times</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Equation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Question-4</vt:lpstr>
      <vt:lpstr>Question-5</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 F342: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F342: Computer Architecture</dc:title>
  <cp:lastModifiedBy>Rhythm Sethi</cp:lastModifiedBy>
  <cp:revision>2</cp:revision>
  <cp:lastPrinted>2022-12-12T14:49:57Z</cp:lastPrinted>
  <dcterms:created xsi:type="dcterms:W3CDTF">2022-12-12T14:49:57Z</dcterms:created>
  <dcterms:modified xsi:type="dcterms:W3CDTF">2022-12-19T12:02:08Z</dcterms:modified>
</cp:coreProperties>
</file>